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8" r:id="rId4"/>
    <p:sldId id="279" r:id="rId5"/>
    <p:sldId id="280" r:id="rId6"/>
    <p:sldId id="282" r:id="rId7"/>
    <p:sldId id="283" r:id="rId8"/>
    <p:sldId id="288" r:id="rId9"/>
    <p:sldId id="289" r:id="rId10"/>
    <p:sldId id="284" r:id="rId11"/>
    <p:sldId id="285" r:id="rId12"/>
    <p:sldId id="286" r:id="rId13"/>
    <p:sldId id="287" r:id="rId14"/>
    <p:sldId id="290" r:id="rId15"/>
    <p:sldId id="291" r:id="rId16"/>
    <p:sldId id="292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89F871-82D2-47C1-B2BD-36D91D8AF487}" v="43" dt="2019-04-03T20:55:51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shal Jangla" userId="bd5a5f5f-e1e1-4679-8f01-e93d8f5cd933" providerId="ADAL" clId="{3B042EDC-ABDC-4D19-ABA0-34A270B9214D}"/>
    <pc:docChg chg="undo redo custSel addSld delSld modSld sldOrd">
      <pc:chgData name="Vishal Jangla" userId="bd5a5f5f-e1e1-4679-8f01-e93d8f5cd933" providerId="ADAL" clId="{3B042EDC-ABDC-4D19-ABA0-34A270B9214D}" dt="2019-04-03T21:00:35.222" v="4573" actId="5793"/>
      <pc:docMkLst>
        <pc:docMk/>
      </pc:docMkLst>
      <pc:sldChg chg="delSp modSp delAnim">
        <pc:chgData name="Vishal Jangla" userId="bd5a5f5f-e1e1-4679-8f01-e93d8f5cd933" providerId="ADAL" clId="{3B042EDC-ABDC-4D19-ABA0-34A270B9214D}" dt="2019-04-03T16:02:49.119" v="183" actId="1076"/>
        <pc:sldMkLst>
          <pc:docMk/>
          <pc:sldMk cId="829918615" sldId="256"/>
        </pc:sldMkLst>
        <pc:spChg chg="mod">
          <ac:chgData name="Vishal Jangla" userId="bd5a5f5f-e1e1-4679-8f01-e93d8f5cd933" providerId="ADAL" clId="{3B042EDC-ABDC-4D19-ABA0-34A270B9214D}" dt="2019-04-03T16:02:23.030" v="159" actId="403"/>
          <ac:spMkLst>
            <pc:docMk/>
            <pc:sldMk cId="829918615" sldId="256"/>
            <ac:spMk id="2" creationId="{28ECA38E-630E-40E8-BA72-DA77FBE7C727}"/>
          </ac:spMkLst>
        </pc:spChg>
        <pc:spChg chg="mod">
          <ac:chgData name="Vishal Jangla" userId="bd5a5f5f-e1e1-4679-8f01-e93d8f5cd933" providerId="ADAL" clId="{3B042EDC-ABDC-4D19-ABA0-34A270B9214D}" dt="2019-04-03T16:02:49.119" v="183" actId="1076"/>
          <ac:spMkLst>
            <pc:docMk/>
            <pc:sldMk cId="829918615" sldId="256"/>
            <ac:spMk id="3" creationId="{2A3E01D3-3720-4B18-8516-F72A3F342D0D}"/>
          </ac:spMkLst>
        </pc:spChg>
        <pc:picChg chg="del">
          <ac:chgData name="Vishal Jangla" userId="bd5a5f5f-e1e1-4679-8f01-e93d8f5cd933" providerId="ADAL" clId="{3B042EDC-ABDC-4D19-ABA0-34A270B9214D}" dt="2019-04-03T16:00:23.708" v="74" actId="478"/>
          <ac:picMkLst>
            <pc:docMk/>
            <pc:sldMk cId="829918615" sldId="256"/>
            <ac:picMk id="6" creationId="{26E835B8-86AD-44A3-A2D1-DF9799C02ABC}"/>
          </ac:picMkLst>
        </pc:picChg>
      </pc:sldChg>
      <pc:sldChg chg="addSp delSp modSp">
        <pc:chgData name="Vishal Jangla" userId="bd5a5f5f-e1e1-4679-8f01-e93d8f5cd933" providerId="ADAL" clId="{3B042EDC-ABDC-4D19-ABA0-34A270B9214D}" dt="2019-04-03T16:44:21.128" v="1922" actId="20577"/>
        <pc:sldMkLst>
          <pc:docMk/>
          <pc:sldMk cId="2695832744" sldId="257"/>
        </pc:sldMkLst>
        <pc:spChg chg="mod">
          <ac:chgData name="Vishal Jangla" userId="bd5a5f5f-e1e1-4679-8f01-e93d8f5cd933" providerId="ADAL" clId="{3B042EDC-ABDC-4D19-ABA0-34A270B9214D}" dt="2019-04-03T16:06:10.325" v="310" actId="20577"/>
          <ac:spMkLst>
            <pc:docMk/>
            <pc:sldMk cId="2695832744" sldId="257"/>
            <ac:spMk id="2" creationId="{CB630A9C-28B4-4C8F-8BBA-4D62848553E9}"/>
          </ac:spMkLst>
        </pc:spChg>
        <pc:spChg chg="del">
          <ac:chgData name="Vishal Jangla" userId="bd5a5f5f-e1e1-4679-8f01-e93d8f5cd933" providerId="ADAL" clId="{3B042EDC-ABDC-4D19-ABA0-34A270B9214D}" dt="2019-04-03T16:03:20.187" v="205" actId="478"/>
          <ac:spMkLst>
            <pc:docMk/>
            <pc:sldMk cId="2695832744" sldId="257"/>
            <ac:spMk id="3" creationId="{0B61E41A-07DC-4EEE-AD79-A87C308604B9}"/>
          </ac:spMkLst>
        </pc:spChg>
        <pc:spChg chg="add mod">
          <ac:chgData name="Vishal Jangla" userId="bd5a5f5f-e1e1-4679-8f01-e93d8f5cd933" providerId="ADAL" clId="{3B042EDC-ABDC-4D19-ABA0-34A270B9214D}" dt="2019-04-03T16:44:21.128" v="1922" actId="20577"/>
          <ac:spMkLst>
            <pc:docMk/>
            <pc:sldMk cId="2695832744" sldId="257"/>
            <ac:spMk id="5" creationId="{3D38874D-CB0F-4876-B7E2-1097AFBBCCFC}"/>
          </ac:spMkLst>
        </pc:spChg>
        <pc:spChg chg="del">
          <ac:chgData name="Vishal Jangla" userId="bd5a5f5f-e1e1-4679-8f01-e93d8f5cd933" providerId="ADAL" clId="{3B042EDC-ABDC-4D19-ABA0-34A270B9214D}" dt="2019-04-03T16:03:24.580" v="206" actId="478"/>
          <ac:spMkLst>
            <pc:docMk/>
            <pc:sldMk cId="2695832744" sldId="257"/>
            <ac:spMk id="9" creationId="{0B61E41A-07DC-4EEE-AD79-A87C308604B9}"/>
          </ac:spMkLst>
        </pc:spChg>
      </pc:sldChg>
      <pc:sldChg chg="del">
        <pc:chgData name="Vishal Jangla" userId="bd5a5f5f-e1e1-4679-8f01-e93d8f5cd933" providerId="ADAL" clId="{3B042EDC-ABDC-4D19-ABA0-34A270B9214D}" dt="2019-04-03T16:10:51.854" v="311" actId="2696"/>
        <pc:sldMkLst>
          <pc:docMk/>
          <pc:sldMk cId="2757966162" sldId="266"/>
        </pc:sldMkLst>
      </pc:sldChg>
      <pc:sldChg chg="del">
        <pc:chgData name="Vishal Jangla" userId="bd5a5f5f-e1e1-4679-8f01-e93d8f5cd933" providerId="ADAL" clId="{3B042EDC-ABDC-4D19-ABA0-34A270B9214D}" dt="2019-04-03T16:10:54.415" v="312" actId="2696"/>
        <pc:sldMkLst>
          <pc:docMk/>
          <pc:sldMk cId="1443878067" sldId="267"/>
        </pc:sldMkLst>
      </pc:sldChg>
      <pc:sldChg chg="del">
        <pc:chgData name="Vishal Jangla" userId="bd5a5f5f-e1e1-4679-8f01-e93d8f5cd933" providerId="ADAL" clId="{3B042EDC-ABDC-4D19-ABA0-34A270B9214D}" dt="2019-04-03T16:11:05.388" v="316" actId="2696"/>
        <pc:sldMkLst>
          <pc:docMk/>
          <pc:sldMk cId="3207178451" sldId="269"/>
        </pc:sldMkLst>
      </pc:sldChg>
      <pc:sldChg chg="del">
        <pc:chgData name="Vishal Jangla" userId="bd5a5f5f-e1e1-4679-8f01-e93d8f5cd933" providerId="ADAL" clId="{3B042EDC-ABDC-4D19-ABA0-34A270B9214D}" dt="2019-04-03T16:11:05.362" v="314" actId="2696"/>
        <pc:sldMkLst>
          <pc:docMk/>
          <pc:sldMk cId="1043407163" sldId="271"/>
        </pc:sldMkLst>
      </pc:sldChg>
      <pc:sldChg chg="del">
        <pc:chgData name="Vishal Jangla" userId="bd5a5f5f-e1e1-4679-8f01-e93d8f5cd933" providerId="ADAL" clId="{3B042EDC-ABDC-4D19-ABA0-34A270B9214D}" dt="2019-04-03T16:11:05.412" v="317" actId="2696"/>
        <pc:sldMkLst>
          <pc:docMk/>
          <pc:sldMk cId="2424675426" sldId="272"/>
        </pc:sldMkLst>
      </pc:sldChg>
      <pc:sldChg chg="del">
        <pc:chgData name="Vishal Jangla" userId="bd5a5f5f-e1e1-4679-8f01-e93d8f5cd933" providerId="ADAL" clId="{3B042EDC-ABDC-4D19-ABA0-34A270B9214D}" dt="2019-04-03T16:11:05.426" v="318" actId="2696"/>
        <pc:sldMkLst>
          <pc:docMk/>
          <pc:sldMk cId="3745724005" sldId="273"/>
        </pc:sldMkLst>
      </pc:sldChg>
      <pc:sldChg chg="del">
        <pc:chgData name="Vishal Jangla" userId="bd5a5f5f-e1e1-4679-8f01-e93d8f5cd933" providerId="ADAL" clId="{3B042EDC-ABDC-4D19-ABA0-34A270B9214D}" dt="2019-04-03T16:11:05.440" v="319" actId="2696"/>
        <pc:sldMkLst>
          <pc:docMk/>
          <pc:sldMk cId="4091566045" sldId="274"/>
        </pc:sldMkLst>
      </pc:sldChg>
      <pc:sldChg chg="del">
        <pc:chgData name="Vishal Jangla" userId="bd5a5f5f-e1e1-4679-8f01-e93d8f5cd933" providerId="ADAL" clId="{3B042EDC-ABDC-4D19-ABA0-34A270B9214D}" dt="2019-04-03T16:11:05.467" v="320" actId="2696"/>
        <pc:sldMkLst>
          <pc:docMk/>
          <pc:sldMk cId="2747866447" sldId="275"/>
        </pc:sldMkLst>
      </pc:sldChg>
      <pc:sldChg chg="del">
        <pc:chgData name="Vishal Jangla" userId="bd5a5f5f-e1e1-4679-8f01-e93d8f5cd933" providerId="ADAL" clId="{3B042EDC-ABDC-4D19-ABA0-34A270B9214D}" dt="2019-04-03T16:11:05.481" v="321" actId="2696"/>
        <pc:sldMkLst>
          <pc:docMk/>
          <pc:sldMk cId="800430579" sldId="276"/>
        </pc:sldMkLst>
      </pc:sldChg>
      <pc:sldChg chg="modSp">
        <pc:chgData name="Vishal Jangla" userId="bd5a5f5f-e1e1-4679-8f01-e93d8f5cd933" providerId="ADAL" clId="{3B042EDC-ABDC-4D19-ABA0-34A270B9214D}" dt="2019-04-03T20:56:25.973" v="4510" actId="27636"/>
        <pc:sldMkLst>
          <pc:docMk/>
          <pc:sldMk cId="2560326970" sldId="277"/>
        </pc:sldMkLst>
        <pc:spChg chg="mod">
          <ac:chgData name="Vishal Jangla" userId="bd5a5f5f-e1e1-4679-8f01-e93d8f5cd933" providerId="ADAL" clId="{3B042EDC-ABDC-4D19-ABA0-34A270B9214D}" dt="2019-04-03T20:56:25.973" v="4510" actId="27636"/>
          <ac:spMkLst>
            <pc:docMk/>
            <pc:sldMk cId="2560326970" sldId="277"/>
            <ac:spMk id="3" creationId="{0B61E41A-07DC-4EEE-AD79-A87C308604B9}"/>
          </ac:spMkLst>
        </pc:spChg>
      </pc:sldChg>
      <pc:sldChg chg="modSp add">
        <pc:chgData name="Vishal Jangla" userId="bd5a5f5f-e1e1-4679-8f01-e93d8f5cd933" providerId="ADAL" clId="{3B042EDC-ABDC-4D19-ABA0-34A270B9214D}" dt="2019-04-03T20:41:05.683" v="4059" actId="5793"/>
        <pc:sldMkLst>
          <pc:docMk/>
          <pc:sldMk cId="1440355118" sldId="278"/>
        </pc:sldMkLst>
        <pc:spChg chg="mod">
          <ac:chgData name="Vishal Jangla" userId="bd5a5f5f-e1e1-4679-8f01-e93d8f5cd933" providerId="ADAL" clId="{3B042EDC-ABDC-4D19-ABA0-34A270B9214D}" dt="2019-04-03T16:12:18.296" v="359" actId="207"/>
          <ac:spMkLst>
            <pc:docMk/>
            <pc:sldMk cId="1440355118" sldId="278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20:41:05.683" v="4059" actId="5793"/>
          <ac:spMkLst>
            <pc:docMk/>
            <pc:sldMk cId="1440355118" sldId="278"/>
            <ac:spMk id="5" creationId="{3D38874D-CB0F-4876-B7E2-1097AFBBCCFC}"/>
          </ac:spMkLst>
        </pc:spChg>
        <pc:cxnChg chg="mod">
          <ac:chgData name="Vishal Jangla" userId="bd5a5f5f-e1e1-4679-8f01-e93d8f5cd933" providerId="ADAL" clId="{3B042EDC-ABDC-4D19-ABA0-34A270B9214D}" dt="2019-04-03T16:11:57.397" v="333" actId="1076"/>
          <ac:cxnSpMkLst>
            <pc:docMk/>
            <pc:sldMk cId="1440355118" sldId="278"/>
            <ac:cxnSpMk id="6" creationId="{EEFEF149-6F23-45BB-82C2-7955C656F4B8}"/>
          </ac:cxnSpMkLst>
        </pc:cxnChg>
      </pc:sldChg>
      <pc:sldChg chg="add del">
        <pc:chgData name="Vishal Jangla" userId="bd5a5f5f-e1e1-4679-8f01-e93d8f5cd933" providerId="ADAL" clId="{3B042EDC-ABDC-4D19-ABA0-34A270B9214D}" dt="2019-04-03T16:11:05.371" v="315" actId="2696"/>
        <pc:sldMkLst>
          <pc:docMk/>
          <pc:sldMk cId="3419552820" sldId="278"/>
        </pc:sldMkLst>
      </pc:sldChg>
      <pc:sldChg chg="modSp add">
        <pc:chgData name="Vishal Jangla" userId="bd5a5f5f-e1e1-4679-8f01-e93d8f5cd933" providerId="ADAL" clId="{3B042EDC-ABDC-4D19-ABA0-34A270B9214D}" dt="2019-04-03T20:58:19.912" v="4549" actId="14100"/>
        <pc:sldMkLst>
          <pc:docMk/>
          <pc:sldMk cId="2257476994" sldId="279"/>
        </pc:sldMkLst>
        <pc:spChg chg="mod">
          <ac:chgData name="Vishal Jangla" userId="bd5a5f5f-e1e1-4679-8f01-e93d8f5cd933" providerId="ADAL" clId="{3B042EDC-ABDC-4D19-ABA0-34A270B9214D}" dt="2019-04-03T20:58:19.912" v="4549" actId="14100"/>
          <ac:spMkLst>
            <pc:docMk/>
            <pc:sldMk cId="2257476994" sldId="279"/>
            <ac:spMk id="5" creationId="{3D38874D-CB0F-4876-B7E2-1097AFBBCCFC}"/>
          </ac:spMkLst>
        </pc:spChg>
      </pc:sldChg>
      <pc:sldChg chg="addSp delSp modSp add">
        <pc:chgData name="Vishal Jangla" userId="bd5a5f5f-e1e1-4679-8f01-e93d8f5cd933" providerId="ADAL" clId="{3B042EDC-ABDC-4D19-ABA0-34A270B9214D}" dt="2019-04-03T20:58:48.410" v="4565" actId="5793"/>
        <pc:sldMkLst>
          <pc:docMk/>
          <pc:sldMk cId="867026901" sldId="280"/>
        </pc:sldMkLst>
        <pc:spChg chg="mod">
          <ac:chgData name="Vishal Jangla" userId="bd5a5f5f-e1e1-4679-8f01-e93d8f5cd933" providerId="ADAL" clId="{3B042EDC-ABDC-4D19-ABA0-34A270B9214D}" dt="2019-04-03T16:16:48.946" v="575" actId="108"/>
          <ac:spMkLst>
            <pc:docMk/>
            <pc:sldMk cId="867026901" sldId="280"/>
            <ac:spMk id="2" creationId="{CB630A9C-28B4-4C8F-8BBA-4D62848553E9}"/>
          </ac:spMkLst>
        </pc:spChg>
        <pc:spChg chg="add del">
          <ac:chgData name="Vishal Jangla" userId="bd5a5f5f-e1e1-4679-8f01-e93d8f5cd933" providerId="ADAL" clId="{3B042EDC-ABDC-4D19-ABA0-34A270B9214D}" dt="2019-04-03T16:19:38.686" v="851"/>
          <ac:spMkLst>
            <pc:docMk/>
            <pc:sldMk cId="867026901" sldId="280"/>
            <ac:spMk id="3" creationId="{A48F6562-5625-471D-A189-E469E58A4363}"/>
          </ac:spMkLst>
        </pc:spChg>
        <pc:spChg chg="mod">
          <ac:chgData name="Vishal Jangla" userId="bd5a5f5f-e1e1-4679-8f01-e93d8f5cd933" providerId="ADAL" clId="{3B042EDC-ABDC-4D19-ABA0-34A270B9214D}" dt="2019-04-03T20:58:48.410" v="4565" actId="5793"/>
          <ac:spMkLst>
            <pc:docMk/>
            <pc:sldMk cId="867026901" sldId="280"/>
            <ac:spMk id="5" creationId="{3D38874D-CB0F-4876-B7E2-1097AFBBCCFC}"/>
          </ac:spMkLst>
        </pc:spChg>
      </pc:sldChg>
      <pc:sldChg chg="modSp add del">
        <pc:chgData name="Vishal Jangla" userId="bd5a5f5f-e1e1-4679-8f01-e93d8f5cd933" providerId="ADAL" clId="{3B042EDC-ABDC-4D19-ABA0-34A270B9214D}" dt="2019-04-03T16:36:33.413" v="1399" actId="2696"/>
        <pc:sldMkLst>
          <pc:docMk/>
          <pc:sldMk cId="2401320200" sldId="281"/>
        </pc:sldMkLst>
        <pc:spChg chg="mod">
          <ac:chgData name="Vishal Jangla" userId="bd5a5f5f-e1e1-4679-8f01-e93d8f5cd933" providerId="ADAL" clId="{3B042EDC-ABDC-4D19-ABA0-34A270B9214D}" dt="2019-04-03T16:28:42.520" v="1048" actId="20577"/>
          <ac:spMkLst>
            <pc:docMk/>
            <pc:sldMk cId="2401320200" sldId="281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16:30:35.559" v="1329" actId="14100"/>
          <ac:spMkLst>
            <pc:docMk/>
            <pc:sldMk cId="2401320200" sldId="281"/>
            <ac:spMk id="5" creationId="{3D38874D-CB0F-4876-B7E2-1097AFBBCCFC}"/>
          </ac:spMkLst>
        </pc:spChg>
      </pc:sldChg>
      <pc:sldChg chg="modSp add ord">
        <pc:chgData name="Vishal Jangla" userId="bd5a5f5f-e1e1-4679-8f01-e93d8f5cd933" providerId="ADAL" clId="{3B042EDC-ABDC-4D19-ABA0-34A270B9214D}" dt="2019-04-03T20:40:50.159" v="4056" actId="5793"/>
        <pc:sldMkLst>
          <pc:docMk/>
          <pc:sldMk cId="4185931015" sldId="282"/>
        </pc:sldMkLst>
        <pc:spChg chg="mod">
          <ac:chgData name="Vishal Jangla" userId="bd5a5f5f-e1e1-4679-8f01-e93d8f5cd933" providerId="ADAL" clId="{3B042EDC-ABDC-4D19-ABA0-34A270B9214D}" dt="2019-04-03T20:40:50.159" v="4056" actId="5793"/>
          <ac:spMkLst>
            <pc:docMk/>
            <pc:sldMk cId="4185931015" sldId="282"/>
            <ac:spMk id="5" creationId="{3D38874D-CB0F-4876-B7E2-1097AFBBCCFC}"/>
          </ac:spMkLst>
        </pc:spChg>
      </pc:sldChg>
      <pc:sldChg chg="add del">
        <pc:chgData name="Vishal Jangla" userId="bd5a5f5f-e1e1-4679-8f01-e93d8f5cd933" providerId="ADAL" clId="{3B042EDC-ABDC-4D19-ABA0-34A270B9214D}" dt="2019-04-03T16:32:16.587" v="1395" actId="2696"/>
        <pc:sldMkLst>
          <pc:docMk/>
          <pc:sldMk cId="1173048732" sldId="283"/>
        </pc:sldMkLst>
      </pc:sldChg>
      <pc:sldChg chg="add del">
        <pc:chgData name="Vishal Jangla" userId="bd5a5f5f-e1e1-4679-8f01-e93d8f5cd933" providerId="ADAL" clId="{3B042EDC-ABDC-4D19-ABA0-34A270B9214D}" dt="2019-04-03T16:30:41.918" v="1331" actId="2696"/>
        <pc:sldMkLst>
          <pc:docMk/>
          <pc:sldMk cId="3470843172" sldId="283"/>
        </pc:sldMkLst>
      </pc:sldChg>
      <pc:sldChg chg="modSp add">
        <pc:chgData name="Vishal Jangla" userId="bd5a5f5f-e1e1-4679-8f01-e93d8f5cd933" providerId="ADAL" clId="{3B042EDC-ABDC-4D19-ABA0-34A270B9214D}" dt="2019-04-03T16:36:24.153" v="1398" actId="1076"/>
        <pc:sldMkLst>
          <pc:docMk/>
          <pc:sldMk cId="3550716741" sldId="283"/>
        </pc:sldMkLst>
        <pc:spChg chg="mod">
          <ac:chgData name="Vishal Jangla" userId="bd5a5f5f-e1e1-4679-8f01-e93d8f5cd933" providerId="ADAL" clId="{3B042EDC-ABDC-4D19-ABA0-34A270B9214D}" dt="2019-04-03T16:36:24.153" v="1398" actId="1076"/>
          <ac:spMkLst>
            <pc:docMk/>
            <pc:sldMk cId="3550716741" sldId="283"/>
            <ac:spMk id="5" creationId="{3D38874D-CB0F-4876-B7E2-1097AFBBCCFC}"/>
          </ac:spMkLst>
        </pc:spChg>
      </pc:sldChg>
      <pc:sldChg chg="modSp add ord">
        <pc:chgData name="Vishal Jangla" userId="bd5a5f5f-e1e1-4679-8f01-e93d8f5cd933" providerId="ADAL" clId="{3B042EDC-ABDC-4D19-ABA0-34A270B9214D}" dt="2019-04-03T17:47:33.432" v="3534" actId="5793"/>
        <pc:sldMkLst>
          <pc:docMk/>
          <pc:sldMk cId="559512248" sldId="284"/>
        </pc:sldMkLst>
        <pc:spChg chg="mod">
          <ac:chgData name="Vishal Jangla" userId="bd5a5f5f-e1e1-4679-8f01-e93d8f5cd933" providerId="ADAL" clId="{3B042EDC-ABDC-4D19-ABA0-34A270B9214D}" dt="2019-04-03T16:37:08.861" v="1411" actId="20577"/>
          <ac:spMkLst>
            <pc:docMk/>
            <pc:sldMk cId="559512248" sldId="284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17:47:33.432" v="3534" actId="5793"/>
          <ac:spMkLst>
            <pc:docMk/>
            <pc:sldMk cId="559512248" sldId="284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16:50:48.333" v="2410" actId="20577"/>
        <pc:sldMkLst>
          <pc:docMk/>
          <pc:sldMk cId="3278284086" sldId="285"/>
        </pc:sldMkLst>
        <pc:spChg chg="mod">
          <ac:chgData name="Vishal Jangla" userId="bd5a5f5f-e1e1-4679-8f01-e93d8f5cd933" providerId="ADAL" clId="{3B042EDC-ABDC-4D19-ABA0-34A270B9214D}" dt="2019-04-03T16:50:48.333" v="2410" actId="20577"/>
          <ac:spMkLst>
            <pc:docMk/>
            <pc:sldMk cId="3278284086" sldId="285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16:49:15.075" v="2260" actId="1076"/>
          <ac:spMkLst>
            <pc:docMk/>
            <pc:sldMk cId="3278284086" sldId="285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16:50:56.284" v="2451" actId="20577"/>
        <pc:sldMkLst>
          <pc:docMk/>
          <pc:sldMk cId="4273035564" sldId="286"/>
        </pc:sldMkLst>
        <pc:spChg chg="mod">
          <ac:chgData name="Vishal Jangla" userId="bd5a5f5f-e1e1-4679-8f01-e93d8f5cd933" providerId="ADAL" clId="{3B042EDC-ABDC-4D19-ABA0-34A270B9214D}" dt="2019-04-03T16:50:56.284" v="2451" actId="20577"/>
          <ac:spMkLst>
            <pc:docMk/>
            <pc:sldMk cId="4273035564" sldId="286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16:50:26.759" v="2375" actId="20577"/>
          <ac:spMkLst>
            <pc:docMk/>
            <pc:sldMk cId="4273035564" sldId="286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21:00:22.346" v="4567" actId="5793"/>
        <pc:sldMkLst>
          <pc:docMk/>
          <pc:sldMk cId="483532175" sldId="287"/>
        </pc:sldMkLst>
        <pc:spChg chg="mod">
          <ac:chgData name="Vishal Jangla" userId="bd5a5f5f-e1e1-4679-8f01-e93d8f5cd933" providerId="ADAL" clId="{3B042EDC-ABDC-4D19-ABA0-34A270B9214D}" dt="2019-04-03T16:57:55.089" v="2458" actId="20577"/>
          <ac:spMkLst>
            <pc:docMk/>
            <pc:sldMk cId="483532175" sldId="287"/>
            <ac:spMk id="2" creationId="{CB630A9C-28B4-4C8F-8BBA-4D62848553E9}"/>
          </ac:spMkLst>
        </pc:spChg>
        <pc:spChg chg="mod">
          <ac:chgData name="Vishal Jangla" userId="bd5a5f5f-e1e1-4679-8f01-e93d8f5cd933" providerId="ADAL" clId="{3B042EDC-ABDC-4D19-ABA0-34A270B9214D}" dt="2019-04-03T21:00:22.346" v="4567" actId="5793"/>
          <ac:spMkLst>
            <pc:docMk/>
            <pc:sldMk cId="483532175" sldId="287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17:45:14.590" v="3453" actId="1076"/>
        <pc:sldMkLst>
          <pc:docMk/>
          <pc:sldMk cId="40139809" sldId="288"/>
        </pc:sldMkLst>
        <pc:spChg chg="mod">
          <ac:chgData name="Vishal Jangla" userId="bd5a5f5f-e1e1-4679-8f01-e93d8f5cd933" providerId="ADAL" clId="{3B042EDC-ABDC-4D19-ABA0-34A270B9214D}" dt="2019-04-03T17:45:14.590" v="3453" actId="1076"/>
          <ac:spMkLst>
            <pc:docMk/>
            <pc:sldMk cId="40139809" sldId="288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17:47:23.214" v="3533" actId="20577"/>
        <pc:sldMkLst>
          <pc:docMk/>
          <pc:sldMk cId="3980708713" sldId="289"/>
        </pc:sldMkLst>
        <pc:spChg chg="mod">
          <ac:chgData name="Vishal Jangla" userId="bd5a5f5f-e1e1-4679-8f01-e93d8f5cd933" providerId="ADAL" clId="{3B042EDC-ABDC-4D19-ABA0-34A270B9214D}" dt="2019-04-03T17:47:23.214" v="3533" actId="20577"/>
          <ac:spMkLst>
            <pc:docMk/>
            <pc:sldMk cId="3980708713" sldId="289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21:00:26.704" v="4569" actId="5793"/>
        <pc:sldMkLst>
          <pc:docMk/>
          <pc:sldMk cId="230424925" sldId="290"/>
        </pc:sldMkLst>
        <pc:spChg chg="mod">
          <ac:chgData name="Vishal Jangla" userId="bd5a5f5f-e1e1-4679-8f01-e93d8f5cd933" providerId="ADAL" clId="{3B042EDC-ABDC-4D19-ABA0-34A270B9214D}" dt="2019-04-03T21:00:26.704" v="4569" actId="5793"/>
          <ac:spMkLst>
            <pc:docMk/>
            <pc:sldMk cId="230424925" sldId="290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21:00:31.098" v="4571" actId="5793"/>
        <pc:sldMkLst>
          <pc:docMk/>
          <pc:sldMk cId="2337310270" sldId="291"/>
        </pc:sldMkLst>
        <pc:spChg chg="mod">
          <ac:chgData name="Vishal Jangla" userId="bd5a5f5f-e1e1-4679-8f01-e93d8f5cd933" providerId="ADAL" clId="{3B042EDC-ABDC-4D19-ABA0-34A270B9214D}" dt="2019-04-03T21:00:31.098" v="4571" actId="5793"/>
          <ac:spMkLst>
            <pc:docMk/>
            <pc:sldMk cId="2337310270" sldId="291"/>
            <ac:spMk id="5" creationId="{3D38874D-CB0F-4876-B7E2-1097AFBBCCFC}"/>
          </ac:spMkLst>
        </pc:spChg>
      </pc:sldChg>
      <pc:sldChg chg="modSp add">
        <pc:chgData name="Vishal Jangla" userId="bd5a5f5f-e1e1-4679-8f01-e93d8f5cd933" providerId="ADAL" clId="{3B042EDC-ABDC-4D19-ABA0-34A270B9214D}" dt="2019-04-03T21:00:35.222" v="4573" actId="5793"/>
        <pc:sldMkLst>
          <pc:docMk/>
          <pc:sldMk cId="2366587036" sldId="292"/>
        </pc:sldMkLst>
        <pc:spChg chg="mod">
          <ac:chgData name="Vishal Jangla" userId="bd5a5f5f-e1e1-4679-8f01-e93d8f5cd933" providerId="ADAL" clId="{3B042EDC-ABDC-4D19-ABA0-34A270B9214D}" dt="2019-04-03T21:00:35.222" v="4573" actId="5793"/>
          <ac:spMkLst>
            <pc:docMk/>
            <pc:sldMk cId="2366587036" sldId="292"/>
            <ac:spMk id="5" creationId="{3D38874D-CB0F-4876-B7E2-1097AFBBCC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CA38E-630E-40E8-BA72-DA77FBE7C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5343" y="399575"/>
            <a:ext cx="9320168" cy="28008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algn="r"/>
            <a:r>
              <a:rPr lang="en-US" sz="66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Best Practices</a:t>
            </a:r>
            <a:br>
              <a:rPr lang="en-US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Electronic Evidence &amp;</a:t>
            </a:r>
            <a:br>
              <a:rPr lang="en-US" i="1" cap="none" dirty="0"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Electronic Crimes</a:t>
            </a:r>
            <a:endParaRPr lang="en-US" sz="4000" cap="none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E01D3-3720-4B18-8516-F72A3F342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2869" y="4841123"/>
            <a:ext cx="3489625" cy="107718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600" i="1" cap="none" dirty="0">
                <a:solidFill>
                  <a:schemeClr val="bg2">
                    <a:lumMod val="40000"/>
                    <a:lumOff val="60000"/>
                  </a:schemeClr>
                </a:solidFill>
                <a:latin typeface="Arial Rounded MT Bold" panose="020F0704030504030204" pitchFamily="34" charset="0"/>
              </a:rPr>
              <a:t>proudly presented by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solidFill>
                  <a:schemeClr val="tx2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The San Mateo County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solidFill>
                  <a:schemeClr val="tx2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District Attorney’s Office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cap="none" dirty="0">
                <a:solidFill>
                  <a:schemeClr val="tx2">
                    <a:lumMod val="20000"/>
                    <a:lumOff val="80000"/>
                  </a:schemeClr>
                </a:solidFill>
                <a:latin typeface="Arial Rounded MT Bold" panose="020F0704030504030204" pitchFamily="34" charset="0"/>
              </a:rPr>
              <a:t>Electronic Crimes Unit</a:t>
            </a:r>
          </a:p>
        </p:txBody>
      </p:sp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918615"/>
      </p:ext>
    </p:extLst>
  </p:cSld>
  <p:clrMapOvr>
    <a:masterClrMapping/>
  </p:clrMapOvr>
  <p:transition spd="slow" advClick="0" advTm="12500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Interpret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121" y="2661147"/>
            <a:ext cx="9391573" cy="24735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You get the returns from the forensic analyst.</a:t>
            </a:r>
          </a:p>
          <a:p>
            <a:pPr algn="ctr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Was the evidence analyzed?</a:t>
            </a:r>
          </a:p>
          <a:p>
            <a:pPr algn="ctr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Was the evidence interpreted?</a:t>
            </a:r>
            <a:endParaRPr lang="en-US" sz="34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9512248"/>
      </p:ext>
    </p:extLst>
  </p:cSld>
  <p:clrMapOvr>
    <a:masterClrMapping/>
  </p:clrMapOvr>
  <p:transition spd="slow" advClick="0" advTm="25000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What to submit with your case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198" y="2521551"/>
            <a:ext cx="9057679" cy="307143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Cell phone evidence – </a:t>
            </a:r>
            <a:r>
              <a:rPr lang="en-US" sz="3200" dirty="0" err="1">
                <a:latin typeface="Arial Rounded MT Bold" panose="020F0704030504030204" pitchFamily="34" charset="0"/>
                <a:ea typeface="+mj-ea"/>
                <a:cs typeface="+mj-cs"/>
              </a:rPr>
              <a:t>Cellebrite</a:t>
            </a: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 report (PDF)</a:t>
            </a:r>
          </a:p>
          <a:p>
            <a:pPr algn="ctr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Digital device evidence – Supplemental report by forensic analyst or you</a:t>
            </a:r>
          </a:p>
          <a:p>
            <a:pPr algn="ctr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Social Media evidence – Supplemental report and Social Media returns</a:t>
            </a:r>
          </a:p>
          <a:p>
            <a:pPr algn="ctr"/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78284086"/>
      </p:ext>
    </p:extLst>
  </p:cSld>
  <p:clrMapOvr>
    <a:masterClrMapping/>
  </p:clrMapOvr>
  <p:transition spd="slow" advClick="0" advTm="25000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What to submit with your case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14" y="3025901"/>
            <a:ext cx="9057679" cy="30714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Send entire cell phone dumps? Entire hard drive image? Full Facebook profile?</a:t>
            </a:r>
          </a:p>
          <a:p>
            <a:pPr marL="0" indent="0" algn="ctr">
              <a:buNone/>
            </a:pPr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73035564"/>
      </p:ext>
    </p:extLst>
  </p:cSld>
  <p:clrMapOvr>
    <a:masterClrMapping/>
  </p:clrMapOvr>
  <p:transition spd="slow" advClick="0" advTm="25000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Crimes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1792245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204" y="2278795"/>
            <a:ext cx="7413257" cy="354171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 err="1">
                <a:latin typeface="Arial Rounded MT Bold" panose="020F0704030504030204" pitchFamily="34" charset="0"/>
                <a:ea typeface="+mj-ea"/>
                <a:cs typeface="+mj-cs"/>
              </a:rPr>
              <a:t>Cybertips</a:t>
            </a:r>
            <a:endParaRPr lang="en-US" sz="40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SW - Describe offending activity in detail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Confirm ISP account holder still at residence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Ask ICAC to assist in search of home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ICAC has their own SW template</a:t>
            </a:r>
          </a:p>
          <a:p>
            <a:pPr lvl="1"/>
            <a:endParaRPr lang="en-US" sz="36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3532175"/>
      </p:ext>
    </p:extLst>
  </p:cSld>
  <p:clrMapOvr>
    <a:masterClrMapping/>
  </p:clrMapOvr>
  <p:transition spd="slow" advClick="0" advTm="25000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Crimes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1792245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204" y="2278795"/>
            <a:ext cx="741325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CP cases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</a:rPr>
              <a:t>What is CP?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</a:rPr>
              <a:t>Submit the CP with case</a:t>
            </a:r>
            <a:endParaRPr lang="en-US" sz="28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Provide summary of the CP material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Do you need an age expert?</a:t>
            </a:r>
          </a:p>
          <a:p>
            <a:pPr lvl="1"/>
            <a:endParaRPr lang="en-US" sz="2800" dirty="0">
              <a:latin typeface="Arial Rounded MT Bold" panose="020F0704030504030204" pitchFamily="34" charset="0"/>
              <a:ea typeface="+mj-ea"/>
              <a:cs typeface="+mj-cs"/>
            </a:endParaRPr>
          </a:p>
          <a:p>
            <a:pPr lvl="1"/>
            <a:endParaRPr lang="en-US" sz="36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424925"/>
      </p:ext>
    </p:extLst>
  </p:cSld>
  <p:clrMapOvr>
    <a:masterClrMapping/>
  </p:clrMapOvr>
  <p:transition spd="slow" advClick="0" advTm="2500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Crimes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1792245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204" y="2278795"/>
            <a:ext cx="741325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Unauthorized intrusion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</a:rPr>
              <a:t>Description from victim how intrusion occurred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Preserve access logs</a:t>
            </a:r>
          </a:p>
          <a:p>
            <a:pPr lvl="1"/>
            <a:endParaRPr lang="en-US" sz="36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7310270"/>
      </p:ext>
    </p:extLst>
  </p:cSld>
  <p:clrMapOvr>
    <a:masterClrMapping/>
  </p:clrMapOvr>
  <p:transition spd="slow" advClick="0" advTm="25000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Crimes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1792245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204" y="2278795"/>
            <a:ext cx="7413257" cy="3541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“Creeper” cases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</a:rPr>
              <a:t>Underaged victims of social media creep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Geographic location of perp is immaterial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Prevent victim tipping suspect off</a:t>
            </a:r>
          </a:p>
          <a:p>
            <a:pPr lvl="1"/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Preserve. Preserve. Preserve.</a:t>
            </a:r>
          </a:p>
          <a:p>
            <a:pPr lvl="1"/>
            <a:endParaRPr lang="en-US" sz="36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6587036"/>
      </p:ext>
    </p:extLst>
  </p:cSld>
  <p:clrMapOvr>
    <a:masterClrMapping/>
  </p:clrMapOvr>
  <p:transition spd="slow" advClick="0" advTm="25000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1E41A-07DC-4EEE-AD79-A87C30860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439" y="1065588"/>
            <a:ext cx="6658415" cy="402539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>
                <a:latin typeface="Arial Rounded MT Bold" panose="020F0704030504030204" pitchFamily="34" charset="0"/>
              </a:rPr>
              <a:t>Need help?</a:t>
            </a:r>
          </a:p>
          <a:p>
            <a:pPr marL="0" indent="0" algn="ctr">
              <a:buNone/>
            </a:pPr>
            <a:endParaRPr lang="en-US" sz="2800" dirty="0"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Arial Rounded MT Bold" panose="020F0704030504030204" pitchFamily="34" charset="0"/>
              </a:rPr>
              <a:t>vjangla@smcgov.org</a:t>
            </a:r>
          </a:p>
          <a:p>
            <a:pPr marL="0" indent="0" algn="ctr">
              <a:buNone/>
            </a:pPr>
            <a:endParaRPr lang="en-US" sz="3600" dirty="0">
              <a:latin typeface="Arial Rounded MT Bold" panose="020F0704030504030204" pitchFamily="34" charset="0"/>
            </a:endParaRPr>
          </a:p>
        </p:txBody>
      </p: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326970"/>
      </p:ext>
    </p:extLst>
  </p:cSld>
  <p:clrMapOvr>
    <a:masterClrMapping/>
  </p:clrMapOvr>
  <p:transition spd="slow" advClick="0" advTm="25000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1792245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53155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3204" y="2278795"/>
            <a:ext cx="7413257" cy="354171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   Preserve the evidence</a:t>
            </a:r>
          </a:p>
          <a:p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   Obtain the evidence</a:t>
            </a:r>
          </a:p>
          <a:p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   Interpret the evidence</a:t>
            </a:r>
          </a:p>
        </p:txBody>
      </p:sp>
    </p:spTree>
    <p:extLst>
      <p:ext uri="{BB962C8B-B14F-4D97-AF65-F5344CB8AC3E}">
        <p14:creationId xmlns:p14="http://schemas.microsoft.com/office/powerpoint/2010/main" val="2695832744"/>
      </p:ext>
    </p:extLst>
  </p:cSld>
  <p:clrMapOvr>
    <a:masterClrMapping/>
  </p:clrMapOvr>
  <p:transition spd="slow" advClick="0" advTm="25000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Preserve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8432" y="2601180"/>
            <a:ext cx="7413257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Digital devices</a:t>
            </a:r>
          </a:p>
          <a:p>
            <a:pPr lvl="1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Airplane mode</a:t>
            </a:r>
          </a:p>
          <a:p>
            <a:pPr lvl="1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Pattern/biometric/pin unlock</a:t>
            </a:r>
          </a:p>
          <a:p>
            <a:pPr lvl="1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Computers</a:t>
            </a:r>
          </a:p>
        </p:txBody>
      </p:sp>
    </p:spTree>
    <p:extLst>
      <p:ext uri="{BB962C8B-B14F-4D97-AF65-F5344CB8AC3E}">
        <p14:creationId xmlns:p14="http://schemas.microsoft.com/office/powerpoint/2010/main" val="1440355118"/>
      </p:ext>
    </p:extLst>
  </p:cSld>
  <p:clrMapOvr>
    <a:masterClrMapping/>
  </p:clrMapOvr>
  <p:transition spd="slow" advClick="0" advTm="25000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Preserve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4277" y="2607041"/>
            <a:ext cx="8812048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Social media, email, cloud storage</a:t>
            </a:r>
          </a:p>
          <a:p>
            <a:pPr lvl="1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Preservation letters</a:t>
            </a:r>
          </a:p>
          <a:p>
            <a:pPr lvl="1"/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Screen shots</a:t>
            </a:r>
          </a:p>
        </p:txBody>
      </p:sp>
    </p:spTree>
    <p:extLst>
      <p:ext uri="{BB962C8B-B14F-4D97-AF65-F5344CB8AC3E}">
        <p14:creationId xmlns:p14="http://schemas.microsoft.com/office/powerpoint/2010/main" val="2257476994"/>
      </p:ext>
    </p:extLst>
  </p:cSld>
  <p:clrMapOvr>
    <a:masterClrMapping/>
  </p:clrMapOvr>
  <p:transition spd="slow" advClick="0" advTm="25000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Obtain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4789" y="2630488"/>
            <a:ext cx="7699246" cy="37292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Arial Rounded MT Bold" panose="020F0704030504030204" pitchFamily="34" charset="0"/>
                <a:ea typeface="+mj-ea"/>
                <a:cs typeface="+mj-cs"/>
              </a:rPr>
              <a:t>Computer forensics resources</a:t>
            </a:r>
          </a:p>
          <a:p>
            <a:pPr lvl="1"/>
            <a:r>
              <a:rPr lang="en-US" sz="3600" dirty="0">
                <a:latin typeface="Arial Rounded MT Bold" panose="020F0704030504030204" pitchFamily="34" charset="0"/>
                <a:ea typeface="+mj-ea"/>
                <a:cs typeface="+mj-cs"/>
              </a:rPr>
              <a:t>Inspector Matt Broad, DA’s Ofc</a:t>
            </a:r>
          </a:p>
          <a:p>
            <a:pPr marL="914400" lvl="2" indent="0">
              <a:buNone/>
            </a:pPr>
            <a:r>
              <a:rPr lang="en-US" sz="3400" dirty="0">
                <a:latin typeface="Arial Rounded MT Bold" panose="020F0704030504030204" pitchFamily="34" charset="0"/>
                <a:ea typeface="+mj-ea"/>
                <a:cs typeface="+mj-cs"/>
              </a:rPr>
              <a:t>mbroad@smcgov.org</a:t>
            </a:r>
          </a:p>
          <a:p>
            <a:pPr lvl="1"/>
            <a:r>
              <a:rPr lang="en-US" sz="3600" dirty="0">
                <a:latin typeface="Arial Rounded MT Bold" panose="020F0704030504030204" pitchFamily="34" charset="0"/>
                <a:ea typeface="+mj-ea"/>
                <a:cs typeface="+mj-cs"/>
              </a:rPr>
              <a:t>Jason Hutchinson, NCRIC</a:t>
            </a:r>
          </a:p>
          <a:p>
            <a:pPr marL="914400" lvl="2" indent="0">
              <a:buNone/>
            </a:pPr>
            <a:r>
              <a:rPr lang="en-US" sz="3400" dirty="0">
                <a:latin typeface="Arial Rounded MT Bold" panose="020F0704030504030204" pitchFamily="34" charset="0"/>
                <a:ea typeface="+mj-ea"/>
                <a:cs typeface="+mj-cs"/>
              </a:rPr>
              <a:t>jhutchinson@ncric.ca.gov</a:t>
            </a:r>
          </a:p>
          <a:p>
            <a:pPr lvl="1"/>
            <a:r>
              <a:rPr lang="en-US" sz="3600" dirty="0">
                <a:latin typeface="Arial Rounded MT Bold" panose="020F0704030504030204" pitchFamily="34" charset="0"/>
                <a:ea typeface="+mj-ea"/>
                <a:cs typeface="+mj-cs"/>
              </a:rPr>
              <a:t>Jeffrey Chenier, Hillsborough PD</a:t>
            </a:r>
          </a:p>
          <a:p>
            <a:pPr marL="914400" lvl="2" indent="0">
              <a:buNone/>
            </a:pPr>
            <a:r>
              <a:rPr lang="it-IT" sz="3400" dirty="0">
                <a:latin typeface="Arial Rounded MT Bold" panose="020F0704030504030204" pitchFamily="34" charset="0"/>
                <a:ea typeface="+mj-ea"/>
                <a:cs typeface="+mj-cs"/>
              </a:rPr>
              <a:t>gchenier@hillsborough.net</a:t>
            </a:r>
            <a:endParaRPr lang="en-US" sz="34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67026901"/>
      </p:ext>
    </p:extLst>
  </p:cSld>
  <p:clrMapOvr>
    <a:masterClrMapping/>
  </p:clrMapOvr>
  <p:transition spd="slow" advClick="0" advTm="25000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Obtain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4789" y="2630488"/>
            <a:ext cx="7699246" cy="3729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Cell Phone forensics</a:t>
            </a:r>
          </a:p>
          <a:p>
            <a:pPr marL="457200" lvl="1" indent="0">
              <a:buNone/>
            </a:pPr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	   Inspector Jordan Boyd, DA’s Ofc</a:t>
            </a:r>
          </a:p>
          <a:p>
            <a:pPr marL="914400" lvl="2" indent="0">
              <a:buNone/>
            </a:pPr>
            <a:r>
              <a:rPr lang="en-US" sz="2800" dirty="0">
                <a:latin typeface="Arial Rounded MT Bold" panose="020F0704030504030204" pitchFamily="34" charset="0"/>
                <a:ea typeface="+mj-ea"/>
                <a:cs typeface="+mj-cs"/>
              </a:rPr>
              <a:t>   jboyd@smcgov.org</a:t>
            </a:r>
          </a:p>
        </p:txBody>
      </p:sp>
    </p:spTree>
    <p:extLst>
      <p:ext uri="{BB962C8B-B14F-4D97-AF65-F5344CB8AC3E}">
        <p14:creationId xmlns:p14="http://schemas.microsoft.com/office/powerpoint/2010/main" val="4185931015"/>
      </p:ext>
    </p:extLst>
  </p:cSld>
  <p:clrMapOvr>
    <a:masterClrMapping/>
  </p:clrMapOvr>
  <p:transition spd="slow" advClick="0" advTm="2500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Obtain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0285" y="2760788"/>
            <a:ext cx="7699246" cy="18008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Be specific. Tell your forensic analyst what you want them to focus on.</a:t>
            </a:r>
          </a:p>
          <a:p>
            <a:pPr marL="914400" lvl="2" indent="0">
              <a:buNone/>
            </a:pPr>
            <a:endParaRPr lang="en-US" sz="34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50716741"/>
      </p:ext>
    </p:extLst>
  </p:cSld>
  <p:clrMapOvr>
    <a:masterClrMapping/>
  </p:clrMapOvr>
  <p:transition spd="slow" advClick="0" advTm="25000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Obtain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371" y="2598730"/>
            <a:ext cx="8365198" cy="338589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100" dirty="0">
                <a:latin typeface="Arial Rounded MT Bold" panose="020F0704030504030204" pitchFamily="34" charset="0"/>
                <a:ea typeface="+mj-ea"/>
                <a:cs typeface="+mj-cs"/>
              </a:rPr>
              <a:t>Search warrants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For Google, ask for Tombstone data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SW must have a California address. If they don’t, you need to domesticate the SW. If international, you may need MLAT. 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Taking longer than 5 business days? Remind them that they are in violation of state law (PC 1524.2(b)(1))</a:t>
            </a:r>
          </a:p>
          <a:p>
            <a:endParaRPr lang="en-US" sz="34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39809"/>
      </p:ext>
    </p:extLst>
  </p:cSld>
  <p:clrMapOvr>
    <a:masterClrMapping/>
  </p:clrMapOvr>
  <p:transition spd="slow" advClick="0" advTm="25000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30A9C-28B4-4C8F-8BBA-4D6284855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53684"/>
            <a:ext cx="9905998" cy="171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Electronic Evidence</a:t>
            </a:r>
            <a:br>
              <a:rPr lang="en-US" sz="4800" cap="none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cap="none" dirty="0">
                <a:latin typeface="Arial Rounded MT Bold" panose="020F0704030504030204" pitchFamily="34" charset="0"/>
              </a:rPr>
              <a:t>Obtain the evidence</a:t>
            </a:r>
            <a:endParaRPr lang="en-US" sz="4800" cap="none" dirty="0">
              <a:latin typeface="Arial Rounded MT Bold" panose="020F07040305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EFEF149-6F23-45BB-82C2-7955C656F4B8}"/>
              </a:ext>
            </a:extLst>
          </p:cNvPr>
          <p:cNvCxnSpPr>
            <a:cxnSpLocks/>
          </p:cNvCxnSpPr>
          <p:nvPr/>
        </p:nvCxnSpPr>
        <p:spPr>
          <a:xfrm>
            <a:off x="3495333" y="2296380"/>
            <a:ext cx="5469150" cy="0"/>
          </a:xfrm>
          <a:prstGeom prst="line">
            <a:avLst/>
          </a:prstGeom>
          <a:ln w="25400" cap="rnd">
            <a:solidFill>
              <a:schemeClr val="tx1">
                <a:alpha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38874D-CB0F-4876-B7E2-1097AFBBC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942" y="2685846"/>
            <a:ext cx="7912828" cy="32049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100" dirty="0">
                <a:latin typeface="Arial Rounded MT Bold" panose="020F0704030504030204" pitchFamily="34" charset="0"/>
                <a:ea typeface="+mj-ea"/>
                <a:cs typeface="+mj-cs"/>
              </a:rPr>
              <a:t>Other sources of evidence…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Google Location Services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Cloud data (Google Drive, </a:t>
            </a:r>
            <a:r>
              <a:rPr lang="en-US" sz="3200" dirty="0" err="1">
                <a:latin typeface="Arial Rounded MT Bold" panose="020F0704030504030204" pitchFamily="34" charset="0"/>
                <a:ea typeface="+mj-ea"/>
                <a:cs typeface="+mj-cs"/>
              </a:rPr>
              <a:t>Onedrive</a:t>
            </a: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, iCloud, etc.)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Video surveillance (including doorbell)</a:t>
            </a:r>
          </a:p>
          <a:p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Vehicle Forensics (</a:t>
            </a:r>
            <a:r>
              <a:rPr lang="en-US" sz="3200" dirty="0" err="1">
                <a:latin typeface="Arial Rounded MT Bold" panose="020F0704030504030204" pitchFamily="34" charset="0"/>
                <a:ea typeface="+mj-ea"/>
                <a:cs typeface="+mj-cs"/>
              </a:rPr>
              <a:t>Berla</a:t>
            </a:r>
            <a:r>
              <a:rPr lang="en-US" sz="3200" dirty="0">
                <a:latin typeface="Arial Rounded MT Bold" panose="020F0704030504030204" pitchFamily="34" charset="0"/>
                <a:ea typeface="+mj-ea"/>
                <a:cs typeface="+mj-cs"/>
              </a:rPr>
              <a:t>)</a:t>
            </a:r>
          </a:p>
          <a:p>
            <a:endParaRPr lang="en-US" sz="3400" dirty="0"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0708713"/>
      </p:ext>
    </p:extLst>
  </p:cSld>
  <p:clrMapOvr>
    <a:masterClrMapping/>
  </p:clrMapOvr>
  <p:transition spd="slow" advClick="0" advTm="25000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543</TotalTime>
  <Words>386</Words>
  <Application>Microsoft Office PowerPoint</Application>
  <PresentationFormat>Widescreen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Rounded MT Bold</vt:lpstr>
      <vt:lpstr>Trebuchet MS</vt:lpstr>
      <vt:lpstr>Tw Cen MT</vt:lpstr>
      <vt:lpstr>Circuit</vt:lpstr>
      <vt:lpstr>Best Practices Electronic Evidence &amp; Electronic Crimes</vt:lpstr>
      <vt:lpstr>Electronic Evidence</vt:lpstr>
      <vt:lpstr>Electronic Evidence Preserve the evidence</vt:lpstr>
      <vt:lpstr>Electronic Evidence Preserve the evidence</vt:lpstr>
      <vt:lpstr>Electronic Evidence Obtain the evidence</vt:lpstr>
      <vt:lpstr>Electronic Evidence Obtain the evidence</vt:lpstr>
      <vt:lpstr>Electronic Evidence Obtain the evidence</vt:lpstr>
      <vt:lpstr>Electronic Evidence Obtain the evidence</vt:lpstr>
      <vt:lpstr>Electronic Evidence Obtain the evidence</vt:lpstr>
      <vt:lpstr>Electronic Evidence Interpret the evidence</vt:lpstr>
      <vt:lpstr>Electronic Evidence What to submit with your case</vt:lpstr>
      <vt:lpstr>Electronic Evidence What to submit with your case</vt:lpstr>
      <vt:lpstr>Electronic Crimes</vt:lpstr>
      <vt:lpstr>Electronic Crimes</vt:lpstr>
      <vt:lpstr>Electronic Crimes</vt:lpstr>
      <vt:lpstr>Electronic Crimes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2018 Electronic crimes Training conference</dc:title>
  <dc:creator>Andy Sedik</dc:creator>
  <cp:lastModifiedBy>Steve Duell</cp:lastModifiedBy>
  <cp:revision>14</cp:revision>
  <dcterms:created xsi:type="dcterms:W3CDTF">2018-10-02T15:49:48Z</dcterms:created>
  <dcterms:modified xsi:type="dcterms:W3CDTF">2019-04-04T22:05:49Z</dcterms:modified>
</cp:coreProperties>
</file>