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72" r:id="rId3"/>
    <p:sldId id="284" r:id="rId4"/>
    <p:sldId id="285" r:id="rId5"/>
    <p:sldId id="286" r:id="rId6"/>
    <p:sldId id="287" r:id="rId7"/>
    <p:sldId id="257" r:id="rId8"/>
    <p:sldId id="273" r:id="rId9"/>
    <p:sldId id="288" r:id="rId10"/>
    <p:sldId id="289" r:id="rId11"/>
    <p:sldId id="29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09A103-315B-41C9-AD11-6344B3A0C238}" v="10" dt="2019-11-19T01:17:09.3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shal Jangla" userId="bd5a5f5f-e1e1-4679-8f01-e93d8f5cd933" providerId="ADAL" clId="{F809A103-315B-41C9-AD11-6344B3A0C238}"/>
    <pc:docChg chg="undo custSel mod addSld delSld modSld">
      <pc:chgData name="Vishal Jangla" userId="bd5a5f5f-e1e1-4679-8f01-e93d8f5cd933" providerId="ADAL" clId="{F809A103-315B-41C9-AD11-6344B3A0C238}" dt="2019-11-19T01:17:29.089" v="3049" actId="403"/>
      <pc:docMkLst>
        <pc:docMk/>
      </pc:docMkLst>
      <pc:sldChg chg="addSp delSp modSp mod setBg setClrOvrMap">
        <pc:chgData name="Vishal Jangla" userId="bd5a5f5f-e1e1-4679-8f01-e93d8f5cd933" providerId="ADAL" clId="{F809A103-315B-41C9-AD11-6344B3A0C238}" dt="2019-11-19T00:16:52.635" v="22" actId="1076"/>
        <pc:sldMkLst>
          <pc:docMk/>
          <pc:sldMk cId="1936856394" sldId="256"/>
        </pc:sldMkLst>
        <pc:spChg chg="mod">
          <ac:chgData name="Vishal Jangla" userId="bd5a5f5f-e1e1-4679-8f01-e93d8f5cd933" providerId="ADAL" clId="{F809A103-315B-41C9-AD11-6344B3A0C238}" dt="2019-11-19T00:16:46.150" v="20" actId="26606"/>
          <ac:spMkLst>
            <pc:docMk/>
            <pc:sldMk cId="1936856394" sldId="256"/>
            <ac:spMk id="2" creationId="{00000000-0000-0000-0000-000000000000}"/>
          </ac:spMkLst>
        </pc:spChg>
        <pc:spChg chg="del mod">
          <ac:chgData name="Vishal Jangla" userId="bd5a5f5f-e1e1-4679-8f01-e93d8f5cd933" providerId="ADAL" clId="{F809A103-315B-41C9-AD11-6344B3A0C238}" dt="2019-11-19T00:16:11.311" v="14" actId="478"/>
          <ac:spMkLst>
            <pc:docMk/>
            <pc:sldMk cId="1936856394" sldId="256"/>
            <ac:spMk id="3" creationId="{00000000-0000-0000-0000-000000000000}"/>
          </ac:spMkLst>
        </pc:spChg>
        <pc:spChg chg="del">
          <ac:chgData name="Vishal Jangla" userId="bd5a5f5f-e1e1-4679-8f01-e93d8f5cd933" providerId="ADAL" clId="{F809A103-315B-41C9-AD11-6344B3A0C238}" dt="2019-11-19T00:16:10.230" v="13" actId="478"/>
          <ac:spMkLst>
            <pc:docMk/>
            <pc:sldMk cId="1936856394" sldId="256"/>
            <ac:spMk id="4" creationId="{00000000-0000-0000-0000-000000000000}"/>
          </ac:spMkLst>
        </pc:spChg>
        <pc:spChg chg="add del">
          <ac:chgData name="Vishal Jangla" userId="bd5a5f5f-e1e1-4679-8f01-e93d8f5cd933" providerId="ADAL" clId="{F809A103-315B-41C9-AD11-6344B3A0C238}" dt="2019-11-19T00:16:42.962" v="17" actId="26606"/>
          <ac:spMkLst>
            <pc:docMk/>
            <pc:sldMk cId="1936856394" sldId="256"/>
            <ac:spMk id="10" creationId="{C6A81905-F480-46A4-BC10-215D24EA1AE6}"/>
          </ac:spMkLst>
        </pc:spChg>
        <pc:spChg chg="add del">
          <ac:chgData name="Vishal Jangla" userId="bd5a5f5f-e1e1-4679-8f01-e93d8f5cd933" providerId="ADAL" clId="{F809A103-315B-41C9-AD11-6344B3A0C238}" dt="2019-11-19T00:16:42.962" v="17" actId="26606"/>
          <ac:spMkLst>
            <pc:docMk/>
            <pc:sldMk cId="1936856394" sldId="256"/>
            <ac:spMk id="12" creationId="{36FD4D9D-3784-41E8-8405-A42B72F51331}"/>
          </ac:spMkLst>
        </pc:spChg>
        <pc:spChg chg="add del">
          <ac:chgData name="Vishal Jangla" userId="bd5a5f5f-e1e1-4679-8f01-e93d8f5cd933" providerId="ADAL" clId="{F809A103-315B-41C9-AD11-6344B3A0C238}" dt="2019-11-19T00:16:42.962" v="17" actId="26606"/>
          <ac:spMkLst>
            <pc:docMk/>
            <pc:sldMk cId="1936856394" sldId="256"/>
            <ac:spMk id="14" creationId="{09811DF6-66E4-43D5-B564-3151796531ED}"/>
          </ac:spMkLst>
        </pc:spChg>
        <pc:spChg chg="add del">
          <ac:chgData name="Vishal Jangla" userId="bd5a5f5f-e1e1-4679-8f01-e93d8f5cd933" providerId="ADAL" clId="{F809A103-315B-41C9-AD11-6344B3A0C238}" dt="2019-11-19T00:16:42.962" v="17" actId="26606"/>
          <ac:spMkLst>
            <pc:docMk/>
            <pc:sldMk cId="1936856394" sldId="256"/>
            <ac:spMk id="16" creationId="{60817A52-B891-4228-A61E-0C0A57632DDA}"/>
          </ac:spMkLst>
        </pc:spChg>
        <pc:spChg chg="add del">
          <ac:chgData name="Vishal Jangla" userId="bd5a5f5f-e1e1-4679-8f01-e93d8f5cd933" providerId="ADAL" clId="{F809A103-315B-41C9-AD11-6344B3A0C238}" dt="2019-11-19T00:16:46.134" v="19" actId="26606"/>
          <ac:spMkLst>
            <pc:docMk/>
            <pc:sldMk cId="1936856394" sldId="256"/>
            <ac:spMk id="24" creationId="{C72330AA-E11E-458E-8798-12C7F77383B8}"/>
          </ac:spMkLst>
        </pc:spChg>
        <pc:spChg chg="add del">
          <ac:chgData name="Vishal Jangla" userId="bd5a5f5f-e1e1-4679-8f01-e93d8f5cd933" providerId="ADAL" clId="{F809A103-315B-41C9-AD11-6344B3A0C238}" dt="2019-11-19T00:16:46.134" v="19" actId="26606"/>
          <ac:spMkLst>
            <pc:docMk/>
            <pc:sldMk cId="1936856394" sldId="256"/>
            <ac:spMk id="25" creationId="{A6BDC1B0-0C91-4230-BFEB-9C8ED19B9A3A}"/>
          </ac:spMkLst>
        </pc:spChg>
        <pc:spChg chg="add del">
          <ac:chgData name="Vishal Jangla" userId="bd5a5f5f-e1e1-4679-8f01-e93d8f5cd933" providerId="ADAL" clId="{F809A103-315B-41C9-AD11-6344B3A0C238}" dt="2019-11-19T00:16:46.134" v="19" actId="26606"/>
          <ac:spMkLst>
            <pc:docMk/>
            <pc:sldMk cId="1936856394" sldId="256"/>
            <ac:spMk id="26" creationId="{68E0A26E-4EA8-4E6C-97A2-7B6C1C13F8CF}"/>
          </ac:spMkLst>
        </pc:spChg>
        <pc:spChg chg="add del">
          <ac:chgData name="Vishal Jangla" userId="bd5a5f5f-e1e1-4679-8f01-e93d8f5cd933" providerId="ADAL" clId="{F809A103-315B-41C9-AD11-6344B3A0C238}" dt="2019-11-19T00:16:46.134" v="19" actId="26606"/>
          <ac:spMkLst>
            <pc:docMk/>
            <pc:sldMk cId="1936856394" sldId="256"/>
            <ac:spMk id="27" creationId="{C1841CC0-B7A9-4828-B82F-9C6B433BDCAE}"/>
          </ac:spMkLst>
        </pc:spChg>
        <pc:spChg chg="add">
          <ac:chgData name="Vishal Jangla" userId="bd5a5f5f-e1e1-4679-8f01-e93d8f5cd933" providerId="ADAL" clId="{F809A103-315B-41C9-AD11-6344B3A0C238}" dt="2019-11-19T00:16:46.150" v="20" actId="26606"/>
          <ac:spMkLst>
            <pc:docMk/>
            <pc:sldMk cId="1936856394" sldId="256"/>
            <ac:spMk id="29" creationId="{C6A81905-F480-46A4-BC10-215D24EA1AE6}"/>
          </ac:spMkLst>
        </pc:spChg>
        <pc:spChg chg="add">
          <ac:chgData name="Vishal Jangla" userId="bd5a5f5f-e1e1-4679-8f01-e93d8f5cd933" providerId="ADAL" clId="{F809A103-315B-41C9-AD11-6344B3A0C238}" dt="2019-11-19T00:16:46.150" v="20" actId="26606"/>
          <ac:spMkLst>
            <pc:docMk/>
            <pc:sldMk cId="1936856394" sldId="256"/>
            <ac:spMk id="30" creationId="{36FD4D9D-3784-41E8-8405-A42B72F51331}"/>
          </ac:spMkLst>
        </pc:spChg>
        <pc:spChg chg="add">
          <ac:chgData name="Vishal Jangla" userId="bd5a5f5f-e1e1-4679-8f01-e93d8f5cd933" providerId="ADAL" clId="{F809A103-315B-41C9-AD11-6344B3A0C238}" dt="2019-11-19T00:16:46.150" v="20" actId="26606"/>
          <ac:spMkLst>
            <pc:docMk/>
            <pc:sldMk cId="1936856394" sldId="256"/>
            <ac:spMk id="31" creationId="{09811DF6-66E4-43D5-B564-3151796531ED}"/>
          </ac:spMkLst>
        </pc:spChg>
        <pc:spChg chg="add">
          <ac:chgData name="Vishal Jangla" userId="bd5a5f5f-e1e1-4679-8f01-e93d8f5cd933" providerId="ADAL" clId="{F809A103-315B-41C9-AD11-6344B3A0C238}" dt="2019-11-19T00:16:46.150" v="20" actId="26606"/>
          <ac:spMkLst>
            <pc:docMk/>
            <pc:sldMk cId="1936856394" sldId="256"/>
            <ac:spMk id="32" creationId="{60817A52-B891-4228-A61E-0C0A57632DDA}"/>
          </ac:spMkLst>
        </pc:spChg>
        <pc:grpChg chg="add del">
          <ac:chgData name="Vishal Jangla" userId="bd5a5f5f-e1e1-4679-8f01-e93d8f5cd933" providerId="ADAL" clId="{F809A103-315B-41C9-AD11-6344B3A0C238}" dt="2019-11-19T00:16:46.134" v="19" actId="26606"/>
          <ac:grpSpMkLst>
            <pc:docMk/>
            <pc:sldMk cId="1936856394" sldId="256"/>
            <ac:grpSpMk id="18" creationId="{08E05919-D800-40FD-A3BD-4B9CC4078E7A}"/>
          </ac:grpSpMkLst>
        </pc:grpChg>
        <pc:picChg chg="add mod">
          <ac:chgData name="Vishal Jangla" userId="bd5a5f5f-e1e1-4679-8f01-e93d8f5cd933" providerId="ADAL" clId="{F809A103-315B-41C9-AD11-6344B3A0C238}" dt="2019-11-19T00:16:52.635" v="22" actId="1076"/>
          <ac:picMkLst>
            <pc:docMk/>
            <pc:sldMk cId="1936856394" sldId="256"/>
            <ac:picMk id="5" creationId="{1657D832-ED68-4E10-9E19-F1B7DC28A0C0}"/>
          </ac:picMkLst>
        </pc:picChg>
      </pc:sldChg>
      <pc:sldChg chg="delSp modSp">
        <pc:chgData name="Vishal Jangla" userId="bd5a5f5f-e1e1-4679-8f01-e93d8f5cd933" providerId="ADAL" clId="{F809A103-315B-41C9-AD11-6344B3A0C238}" dt="2019-11-19T00:47:05.319" v="1958" actId="20577"/>
        <pc:sldMkLst>
          <pc:docMk/>
          <pc:sldMk cId="155621002" sldId="257"/>
        </pc:sldMkLst>
        <pc:spChg chg="del mod">
          <ac:chgData name="Vishal Jangla" userId="bd5a5f5f-e1e1-4679-8f01-e93d8f5cd933" providerId="ADAL" clId="{F809A103-315B-41C9-AD11-6344B3A0C238}" dt="2019-11-19T00:45:49.082" v="1786" actId="478"/>
          <ac:spMkLst>
            <pc:docMk/>
            <pc:sldMk cId="155621002" sldId="257"/>
            <ac:spMk id="2" creationId="{00000000-0000-0000-0000-000000000000}"/>
          </ac:spMkLst>
        </pc:spChg>
        <pc:spChg chg="mod">
          <ac:chgData name="Vishal Jangla" userId="bd5a5f5f-e1e1-4679-8f01-e93d8f5cd933" providerId="ADAL" clId="{F809A103-315B-41C9-AD11-6344B3A0C238}" dt="2019-11-19T00:47:05.319" v="1958" actId="20577"/>
          <ac:spMkLst>
            <pc:docMk/>
            <pc:sldMk cId="155621002" sldId="257"/>
            <ac:spMk id="3" creationId="{00000000-0000-0000-0000-000000000000}"/>
          </ac:spMkLst>
        </pc:spChg>
      </pc:sldChg>
      <pc:sldChg chg="del">
        <pc:chgData name="Vishal Jangla" userId="bd5a5f5f-e1e1-4679-8f01-e93d8f5cd933" providerId="ADAL" clId="{F809A103-315B-41C9-AD11-6344B3A0C238}" dt="2019-11-19T01:12:44.585" v="2766" actId="2696"/>
        <pc:sldMkLst>
          <pc:docMk/>
          <pc:sldMk cId="4290876148" sldId="258"/>
        </pc:sldMkLst>
      </pc:sldChg>
      <pc:sldChg chg="del">
        <pc:chgData name="Vishal Jangla" userId="bd5a5f5f-e1e1-4679-8f01-e93d8f5cd933" providerId="ADAL" clId="{F809A103-315B-41C9-AD11-6344B3A0C238}" dt="2019-11-19T01:12:44.615" v="2769" actId="2696"/>
        <pc:sldMkLst>
          <pc:docMk/>
          <pc:sldMk cId="214469455" sldId="259"/>
        </pc:sldMkLst>
      </pc:sldChg>
      <pc:sldChg chg="del">
        <pc:chgData name="Vishal Jangla" userId="bd5a5f5f-e1e1-4679-8f01-e93d8f5cd933" providerId="ADAL" clId="{F809A103-315B-41C9-AD11-6344B3A0C238}" dt="2019-11-19T01:12:44.625" v="2770" actId="2696"/>
        <pc:sldMkLst>
          <pc:docMk/>
          <pc:sldMk cId="4148133557" sldId="260"/>
        </pc:sldMkLst>
      </pc:sldChg>
      <pc:sldChg chg="del">
        <pc:chgData name="Vishal Jangla" userId="bd5a5f5f-e1e1-4679-8f01-e93d8f5cd933" providerId="ADAL" clId="{F809A103-315B-41C9-AD11-6344B3A0C238}" dt="2019-11-19T01:12:44.643" v="2772" actId="2696"/>
        <pc:sldMkLst>
          <pc:docMk/>
          <pc:sldMk cId="3461903219" sldId="263"/>
        </pc:sldMkLst>
      </pc:sldChg>
      <pc:sldChg chg="del">
        <pc:chgData name="Vishal Jangla" userId="bd5a5f5f-e1e1-4679-8f01-e93d8f5cd933" providerId="ADAL" clId="{F809A103-315B-41C9-AD11-6344B3A0C238}" dt="2019-11-19T01:12:44.664" v="2774" actId="2696"/>
        <pc:sldMkLst>
          <pc:docMk/>
          <pc:sldMk cId="3979055885" sldId="264"/>
        </pc:sldMkLst>
      </pc:sldChg>
      <pc:sldChg chg="del">
        <pc:chgData name="Vishal Jangla" userId="bd5a5f5f-e1e1-4679-8f01-e93d8f5cd933" providerId="ADAL" clId="{F809A103-315B-41C9-AD11-6344B3A0C238}" dt="2019-11-19T01:12:44.681" v="2776" actId="2696"/>
        <pc:sldMkLst>
          <pc:docMk/>
          <pc:sldMk cId="2017291140" sldId="265"/>
        </pc:sldMkLst>
      </pc:sldChg>
      <pc:sldChg chg="del">
        <pc:chgData name="Vishal Jangla" userId="bd5a5f5f-e1e1-4679-8f01-e93d8f5cd933" providerId="ADAL" clId="{F809A103-315B-41C9-AD11-6344B3A0C238}" dt="2019-11-19T01:12:44.691" v="2777" actId="2696"/>
        <pc:sldMkLst>
          <pc:docMk/>
          <pc:sldMk cId="3089865777" sldId="266"/>
        </pc:sldMkLst>
      </pc:sldChg>
      <pc:sldChg chg="del">
        <pc:chgData name="Vishal Jangla" userId="bd5a5f5f-e1e1-4679-8f01-e93d8f5cd933" providerId="ADAL" clId="{F809A103-315B-41C9-AD11-6344B3A0C238}" dt="2019-11-19T01:12:44.703" v="2778" actId="2696"/>
        <pc:sldMkLst>
          <pc:docMk/>
          <pc:sldMk cId="1567253163" sldId="267"/>
        </pc:sldMkLst>
      </pc:sldChg>
      <pc:sldChg chg="del">
        <pc:chgData name="Vishal Jangla" userId="bd5a5f5f-e1e1-4679-8f01-e93d8f5cd933" providerId="ADAL" clId="{F809A103-315B-41C9-AD11-6344B3A0C238}" dt="2019-11-19T01:12:44.655" v="2773" actId="2696"/>
        <pc:sldMkLst>
          <pc:docMk/>
          <pc:sldMk cId="2325454850" sldId="268"/>
        </pc:sldMkLst>
      </pc:sldChg>
      <pc:sldChg chg="del">
        <pc:chgData name="Vishal Jangla" userId="bd5a5f5f-e1e1-4679-8f01-e93d8f5cd933" providerId="ADAL" clId="{F809A103-315B-41C9-AD11-6344B3A0C238}" dt="2019-11-19T01:12:44.717" v="2779" actId="2696"/>
        <pc:sldMkLst>
          <pc:docMk/>
          <pc:sldMk cId="2894867509" sldId="269"/>
        </pc:sldMkLst>
      </pc:sldChg>
      <pc:sldChg chg="del">
        <pc:chgData name="Vishal Jangla" userId="bd5a5f5f-e1e1-4679-8f01-e93d8f5cd933" providerId="ADAL" clId="{F809A103-315B-41C9-AD11-6344B3A0C238}" dt="2019-11-19T01:12:44.725" v="2780" actId="2696"/>
        <pc:sldMkLst>
          <pc:docMk/>
          <pc:sldMk cId="2408506432" sldId="270"/>
        </pc:sldMkLst>
      </pc:sldChg>
      <pc:sldChg chg="del">
        <pc:chgData name="Vishal Jangla" userId="bd5a5f5f-e1e1-4679-8f01-e93d8f5cd933" providerId="ADAL" clId="{F809A103-315B-41C9-AD11-6344B3A0C238}" dt="2019-11-19T01:12:44.733" v="2781" actId="2696"/>
        <pc:sldMkLst>
          <pc:docMk/>
          <pc:sldMk cId="3736216908" sldId="271"/>
        </pc:sldMkLst>
      </pc:sldChg>
      <pc:sldChg chg="modSp">
        <pc:chgData name="Vishal Jangla" userId="bd5a5f5f-e1e1-4679-8f01-e93d8f5cd933" providerId="ADAL" clId="{F809A103-315B-41C9-AD11-6344B3A0C238}" dt="2019-11-19T00:39:28.349" v="1613" actId="1076"/>
        <pc:sldMkLst>
          <pc:docMk/>
          <pc:sldMk cId="1238581172" sldId="272"/>
        </pc:sldMkLst>
        <pc:spChg chg="mod">
          <ac:chgData name="Vishal Jangla" userId="bd5a5f5f-e1e1-4679-8f01-e93d8f5cd933" providerId="ADAL" clId="{F809A103-315B-41C9-AD11-6344B3A0C238}" dt="2019-11-19T00:36:10.503" v="1525" actId="20577"/>
          <ac:spMkLst>
            <pc:docMk/>
            <pc:sldMk cId="1238581172" sldId="272"/>
            <ac:spMk id="2" creationId="{00000000-0000-0000-0000-000000000000}"/>
          </ac:spMkLst>
        </pc:spChg>
        <pc:spChg chg="mod">
          <ac:chgData name="Vishal Jangla" userId="bd5a5f5f-e1e1-4679-8f01-e93d8f5cd933" providerId="ADAL" clId="{F809A103-315B-41C9-AD11-6344B3A0C238}" dt="2019-11-19T00:39:28.349" v="1613" actId="1076"/>
          <ac:spMkLst>
            <pc:docMk/>
            <pc:sldMk cId="1238581172" sldId="272"/>
            <ac:spMk id="3" creationId="{00000000-0000-0000-0000-000000000000}"/>
          </ac:spMkLst>
        </pc:spChg>
      </pc:sldChg>
      <pc:sldChg chg="modSp">
        <pc:chgData name="Vishal Jangla" userId="bd5a5f5f-e1e1-4679-8f01-e93d8f5cd933" providerId="ADAL" clId="{F809A103-315B-41C9-AD11-6344B3A0C238}" dt="2019-11-19T00:55:59.367" v="2404" actId="20577"/>
        <pc:sldMkLst>
          <pc:docMk/>
          <pc:sldMk cId="1469303255" sldId="273"/>
        </pc:sldMkLst>
        <pc:spChg chg="mod">
          <ac:chgData name="Vishal Jangla" userId="bd5a5f5f-e1e1-4679-8f01-e93d8f5cd933" providerId="ADAL" clId="{F809A103-315B-41C9-AD11-6344B3A0C238}" dt="2019-11-19T00:55:59.367" v="2404" actId="20577"/>
          <ac:spMkLst>
            <pc:docMk/>
            <pc:sldMk cId="1469303255" sldId="273"/>
            <ac:spMk id="3" creationId="{00000000-0000-0000-0000-000000000000}"/>
          </ac:spMkLst>
        </pc:spChg>
        <pc:spChg chg="mod">
          <ac:chgData name="Vishal Jangla" userId="bd5a5f5f-e1e1-4679-8f01-e93d8f5cd933" providerId="ADAL" clId="{F809A103-315B-41C9-AD11-6344B3A0C238}" dt="2019-11-19T00:47:30.921" v="2041" actId="313"/>
          <ac:spMkLst>
            <pc:docMk/>
            <pc:sldMk cId="1469303255" sldId="273"/>
            <ac:spMk id="4" creationId="{00000000-0000-0000-0000-000000000000}"/>
          </ac:spMkLst>
        </pc:spChg>
      </pc:sldChg>
      <pc:sldChg chg="del">
        <pc:chgData name="Vishal Jangla" userId="bd5a5f5f-e1e1-4679-8f01-e93d8f5cd933" providerId="ADAL" clId="{F809A103-315B-41C9-AD11-6344B3A0C238}" dt="2019-11-19T01:12:44.596" v="2767" actId="2696"/>
        <pc:sldMkLst>
          <pc:docMk/>
          <pc:sldMk cId="3529430576" sldId="274"/>
        </pc:sldMkLst>
      </pc:sldChg>
      <pc:sldChg chg="del">
        <pc:chgData name="Vishal Jangla" userId="bd5a5f5f-e1e1-4679-8f01-e93d8f5cd933" providerId="ADAL" clId="{F809A103-315B-41C9-AD11-6344B3A0C238}" dt="2019-11-19T01:12:44.671" v="2775" actId="2696"/>
        <pc:sldMkLst>
          <pc:docMk/>
          <pc:sldMk cId="3523657025" sldId="275"/>
        </pc:sldMkLst>
      </pc:sldChg>
      <pc:sldChg chg="del">
        <pc:chgData name="Vishal Jangla" userId="bd5a5f5f-e1e1-4679-8f01-e93d8f5cd933" providerId="ADAL" clId="{F809A103-315B-41C9-AD11-6344B3A0C238}" dt="2019-11-19T01:12:44.635" v="2771" actId="2696"/>
        <pc:sldMkLst>
          <pc:docMk/>
          <pc:sldMk cId="3083198957" sldId="276"/>
        </pc:sldMkLst>
      </pc:sldChg>
      <pc:sldChg chg="del">
        <pc:chgData name="Vishal Jangla" userId="bd5a5f5f-e1e1-4679-8f01-e93d8f5cd933" providerId="ADAL" clId="{F809A103-315B-41C9-AD11-6344B3A0C238}" dt="2019-11-19T01:12:44.606" v="2768" actId="2696"/>
        <pc:sldMkLst>
          <pc:docMk/>
          <pc:sldMk cId="469576200" sldId="277"/>
        </pc:sldMkLst>
      </pc:sldChg>
      <pc:sldChg chg="del">
        <pc:chgData name="Vishal Jangla" userId="bd5a5f5f-e1e1-4679-8f01-e93d8f5cd933" providerId="ADAL" clId="{F809A103-315B-41C9-AD11-6344B3A0C238}" dt="2019-11-19T01:12:44.753" v="2783" actId="2696"/>
        <pc:sldMkLst>
          <pc:docMk/>
          <pc:sldMk cId="3453195513" sldId="279"/>
        </pc:sldMkLst>
      </pc:sldChg>
      <pc:sldChg chg="del">
        <pc:chgData name="Vishal Jangla" userId="bd5a5f5f-e1e1-4679-8f01-e93d8f5cd933" providerId="ADAL" clId="{F809A103-315B-41C9-AD11-6344B3A0C238}" dt="2019-11-19T01:12:44.763" v="2784" actId="2696"/>
        <pc:sldMkLst>
          <pc:docMk/>
          <pc:sldMk cId="3541383916" sldId="280"/>
        </pc:sldMkLst>
      </pc:sldChg>
      <pc:sldChg chg="del">
        <pc:chgData name="Vishal Jangla" userId="bd5a5f5f-e1e1-4679-8f01-e93d8f5cd933" providerId="ADAL" clId="{F809A103-315B-41C9-AD11-6344B3A0C238}" dt="2019-11-19T01:12:44.772" v="2785" actId="2696"/>
        <pc:sldMkLst>
          <pc:docMk/>
          <pc:sldMk cId="4176930843" sldId="281"/>
        </pc:sldMkLst>
      </pc:sldChg>
      <pc:sldChg chg="del">
        <pc:chgData name="Vishal Jangla" userId="bd5a5f5f-e1e1-4679-8f01-e93d8f5cd933" providerId="ADAL" clId="{F809A103-315B-41C9-AD11-6344B3A0C238}" dt="2019-11-19T01:12:44.782" v="2786" actId="2696"/>
        <pc:sldMkLst>
          <pc:docMk/>
          <pc:sldMk cId="437934999" sldId="282"/>
        </pc:sldMkLst>
      </pc:sldChg>
      <pc:sldChg chg="del">
        <pc:chgData name="Vishal Jangla" userId="bd5a5f5f-e1e1-4679-8f01-e93d8f5cd933" providerId="ADAL" clId="{F809A103-315B-41C9-AD11-6344B3A0C238}" dt="2019-11-19T01:12:44.742" v="2782" actId="2696"/>
        <pc:sldMkLst>
          <pc:docMk/>
          <pc:sldMk cId="2388066291" sldId="283"/>
        </pc:sldMkLst>
      </pc:sldChg>
      <pc:sldChg chg="modSp add">
        <pc:chgData name="Vishal Jangla" userId="bd5a5f5f-e1e1-4679-8f01-e93d8f5cd933" providerId="ADAL" clId="{F809A103-315B-41C9-AD11-6344B3A0C238}" dt="2019-11-19T00:40:20.871" v="1620" actId="6549"/>
        <pc:sldMkLst>
          <pc:docMk/>
          <pc:sldMk cId="3192019067" sldId="284"/>
        </pc:sldMkLst>
        <pc:spChg chg="mod">
          <ac:chgData name="Vishal Jangla" userId="bd5a5f5f-e1e1-4679-8f01-e93d8f5cd933" providerId="ADAL" clId="{F809A103-315B-41C9-AD11-6344B3A0C238}" dt="2019-11-19T00:26:43.281" v="688" actId="20577"/>
          <ac:spMkLst>
            <pc:docMk/>
            <pc:sldMk cId="3192019067" sldId="284"/>
            <ac:spMk id="2" creationId="{00000000-0000-0000-0000-000000000000}"/>
          </ac:spMkLst>
        </pc:spChg>
        <pc:spChg chg="mod">
          <ac:chgData name="Vishal Jangla" userId="bd5a5f5f-e1e1-4679-8f01-e93d8f5cd933" providerId="ADAL" clId="{F809A103-315B-41C9-AD11-6344B3A0C238}" dt="2019-11-19T00:40:20.871" v="1620" actId="6549"/>
          <ac:spMkLst>
            <pc:docMk/>
            <pc:sldMk cId="3192019067" sldId="284"/>
            <ac:spMk id="3" creationId="{00000000-0000-0000-0000-000000000000}"/>
          </ac:spMkLst>
        </pc:spChg>
      </pc:sldChg>
      <pc:sldChg chg="modSp add">
        <pc:chgData name="Vishal Jangla" userId="bd5a5f5f-e1e1-4679-8f01-e93d8f5cd933" providerId="ADAL" clId="{F809A103-315B-41C9-AD11-6344B3A0C238}" dt="2019-11-19T00:34:36.272" v="1272" actId="20577"/>
        <pc:sldMkLst>
          <pc:docMk/>
          <pc:sldMk cId="3121244633" sldId="285"/>
        </pc:sldMkLst>
        <pc:spChg chg="mod">
          <ac:chgData name="Vishal Jangla" userId="bd5a5f5f-e1e1-4679-8f01-e93d8f5cd933" providerId="ADAL" clId="{F809A103-315B-41C9-AD11-6344B3A0C238}" dt="2019-11-19T00:28:29.320" v="905" actId="20577"/>
          <ac:spMkLst>
            <pc:docMk/>
            <pc:sldMk cId="3121244633" sldId="285"/>
            <ac:spMk id="2" creationId="{00000000-0000-0000-0000-000000000000}"/>
          </ac:spMkLst>
        </pc:spChg>
        <pc:spChg chg="mod">
          <ac:chgData name="Vishal Jangla" userId="bd5a5f5f-e1e1-4679-8f01-e93d8f5cd933" providerId="ADAL" clId="{F809A103-315B-41C9-AD11-6344B3A0C238}" dt="2019-11-19T00:34:36.272" v="1272" actId="20577"/>
          <ac:spMkLst>
            <pc:docMk/>
            <pc:sldMk cId="3121244633" sldId="285"/>
            <ac:spMk id="3" creationId="{00000000-0000-0000-0000-000000000000}"/>
          </ac:spMkLst>
        </pc:spChg>
      </pc:sldChg>
      <pc:sldChg chg="modSp add">
        <pc:chgData name="Vishal Jangla" userId="bd5a5f5f-e1e1-4679-8f01-e93d8f5cd933" providerId="ADAL" clId="{F809A103-315B-41C9-AD11-6344B3A0C238}" dt="2019-11-19T00:40:39.950" v="1622" actId="5793"/>
        <pc:sldMkLst>
          <pc:docMk/>
          <pc:sldMk cId="4019645035" sldId="286"/>
        </pc:sldMkLst>
        <pc:spChg chg="mod">
          <ac:chgData name="Vishal Jangla" userId="bd5a5f5f-e1e1-4679-8f01-e93d8f5cd933" providerId="ADAL" clId="{F809A103-315B-41C9-AD11-6344B3A0C238}" dt="2019-11-19T00:40:39.950" v="1622" actId="5793"/>
          <ac:spMkLst>
            <pc:docMk/>
            <pc:sldMk cId="4019645035" sldId="286"/>
            <ac:spMk id="3" creationId="{00000000-0000-0000-0000-000000000000}"/>
          </ac:spMkLst>
        </pc:spChg>
      </pc:sldChg>
      <pc:sldChg chg="modSp add">
        <pc:chgData name="Vishal Jangla" userId="bd5a5f5f-e1e1-4679-8f01-e93d8f5cd933" providerId="ADAL" clId="{F809A103-315B-41C9-AD11-6344B3A0C238}" dt="2019-11-19T00:41:18.167" v="1715" actId="1076"/>
        <pc:sldMkLst>
          <pc:docMk/>
          <pc:sldMk cId="3669724419" sldId="287"/>
        </pc:sldMkLst>
        <pc:spChg chg="mod">
          <ac:chgData name="Vishal Jangla" userId="bd5a5f5f-e1e1-4679-8f01-e93d8f5cd933" providerId="ADAL" clId="{F809A103-315B-41C9-AD11-6344B3A0C238}" dt="2019-11-19T00:41:18.167" v="1715" actId="1076"/>
          <ac:spMkLst>
            <pc:docMk/>
            <pc:sldMk cId="3669724419" sldId="287"/>
            <ac:spMk id="3" creationId="{00000000-0000-0000-0000-000000000000}"/>
          </ac:spMkLst>
        </pc:spChg>
      </pc:sldChg>
      <pc:sldChg chg="modSp add">
        <pc:chgData name="Vishal Jangla" userId="bd5a5f5f-e1e1-4679-8f01-e93d8f5cd933" providerId="ADAL" clId="{F809A103-315B-41C9-AD11-6344B3A0C238}" dt="2019-11-19T01:00:06.975" v="2765"/>
        <pc:sldMkLst>
          <pc:docMk/>
          <pc:sldMk cId="1619933052" sldId="288"/>
        </pc:sldMkLst>
        <pc:spChg chg="mod">
          <ac:chgData name="Vishal Jangla" userId="bd5a5f5f-e1e1-4679-8f01-e93d8f5cd933" providerId="ADAL" clId="{F809A103-315B-41C9-AD11-6344B3A0C238}" dt="2019-11-19T00:59:56.438" v="2763" actId="20577"/>
          <ac:spMkLst>
            <pc:docMk/>
            <pc:sldMk cId="1619933052" sldId="288"/>
            <ac:spMk id="3" creationId="{00000000-0000-0000-0000-000000000000}"/>
          </ac:spMkLst>
        </pc:spChg>
        <pc:spChg chg="mod">
          <ac:chgData name="Vishal Jangla" userId="bd5a5f5f-e1e1-4679-8f01-e93d8f5cd933" providerId="ADAL" clId="{F809A103-315B-41C9-AD11-6344B3A0C238}" dt="2019-11-19T01:00:06.975" v="2765"/>
          <ac:spMkLst>
            <pc:docMk/>
            <pc:sldMk cId="1619933052" sldId="288"/>
            <ac:spMk id="4" creationId="{00000000-0000-0000-0000-000000000000}"/>
          </ac:spMkLst>
        </pc:spChg>
      </pc:sldChg>
      <pc:sldChg chg="modSp add">
        <pc:chgData name="Vishal Jangla" userId="bd5a5f5f-e1e1-4679-8f01-e93d8f5cd933" providerId="ADAL" clId="{F809A103-315B-41C9-AD11-6344B3A0C238}" dt="2019-11-19T01:14:59.127" v="3018" actId="313"/>
        <pc:sldMkLst>
          <pc:docMk/>
          <pc:sldMk cId="493786967" sldId="289"/>
        </pc:sldMkLst>
        <pc:spChg chg="mod">
          <ac:chgData name="Vishal Jangla" userId="bd5a5f5f-e1e1-4679-8f01-e93d8f5cd933" providerId="ADAL" clId="{F809A103-315B-41C9-AD11-6344B3A0C238}" dt="2019-11-19T01:14:59.127" v="3018" actId="313"/>
          <ac:spMkLst>
            <pc:docMk/>
            <pc:sldMk cId="493786967" sldId="289"/>
            <ac:spMk id="3" creationId="{00000000-0000-0000-0000-000000000000}"/>
          </ac:spMkLst>
        </pc:spChg>
        <pc:spChg chg="mod">
          <ac:chgData name="Vishal Jangla" userId="bd5a5f5f-e1e1-4679-8f01-e93d8f5cd933" providerId="ADAL" clId="{F809A103-315B-41C9-AD11-6344B3A0C238}" dt="2019-11-19T01:12:58.548" v="2816" actId="20577"/>
          <ac:spMkLst>
            <pc:docMk/>
            <pc:sldMk cId="493786967" sldId="289"/>
            <ac:spMk id="4" creationId="{00000000-0000-0000-0000-000000000000}"/>
          </ac:spMkLst>
        </pc:spChg>
      </pc:sldChg>
      <pc:sldChg chg="delSp modSp add">
        <pc:chgData name="Vishal Jangla" userId="bd5a5f5f-e1e1-4679-8f01-e93d8f5cd933" providerId="ADAL" clId="{F809A103-315B-41C9-AD11-6344B3A0C238}" dt="2019-11-19T01:17:29.089" v="3049" actId="403"/>
        <pc:sldMkLst>
          <pc:docMk/>
          <pc:sldMk cId="753398768" sldId="290"/>
        </pc:sldMkLst>
        <pc:spChg chg="mod">
          <ac:chgData name="Vishal Jangla" userId="bd5a5f5f-e1e1-4679-8f01-e93d8f5cd933" providerId="ADAL" clId="{F809A103-315B-41C9-AD11-6344B3A0C238}" dt="2019-11-19T01:17:29.089" v="3049" actId="403"/>
          <ac:spMkLst>
            <pc:docMk/>
            <pc:sldMk cId="753398768" sldId="290"/>
            <ac:spMk id="3" creationId="{00000000-0000-0000-0000-000000000000}"/>
          </ac:spMkLst>
        </pc:spChg>
        <pc:spChg chg="del mod">
          <ac:chgData name="Vishal Jangla" userId="bd5a5f5f-e1e1-4679-8f01-e93d8f5cd933" providerId="ADAL" clId="{F809A103-315B-41C9-AD11-6344B3A0C238}" dt="2019-11-19T01:17:24.868" v="3041" actId="478"/>
          <ac:spMkLst>
            <pc:docMk/>
            <pc:sldMk cId="753398768" sldId="290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9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02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18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3483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79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22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30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31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710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5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9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0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5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4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7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31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2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3AC2964-7347-45A3-9C0C-F64DC741E05A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057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  <p:sldLayoutId id="214748386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9">
            <a:extLst>
              <a:ext uri="{FF2B5EF4-FFF2-40B4-BE49-F238E27FC236}">
                <a16:creationId xmlns:a16="http://schemas.microsoft.com/office/drawing/2014/main" id="{C6A81905-F480-46A4-BC10-215D24EA1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2012" y="1447800"/>
            <a:ext cx="5222325" cy="3329581"/>
          </a:xfrm>
        </p:spPr>
        <p:txBody>
          <a:bodyPr>
            <a:normAutofit/>
          </a:bodyPr>
          <a:lstStyle/>
          <a:p>
            <a:r>
              <a:rPr lang="en-US" cap="none">
                <a:solidFill>
                  <a:srgbClr val="EBEBEB"/>
                </a:solidFill>
              </a:rPr>
              <a:t>Legal Update</a:t>
            </a:r>
          </a:p>
        </p:txBody>
      </p:sp>
      <p:sp>
        <p:nvSpPr>
          <p:cNvPr id="30" name="Freeform 8">
            <a:extLst>
              <a:ext uri="{FF2B5EF4-FFF2-40B4-BE49-F238E27FC236}">
                <a16:creationId xmlns:a16="http://schemas.microsoft.com/office/drawing/2014/main" id="{36FD4D9D-3784-41E8-8405-A42B72F51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5692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Freeform: Shape 13">
            <a:extLst>
              <a:ext uri="{FF2B5EF4-FFF2-40B4-BE49-F238E27FC236}">
                <a16:creationId xmlns:a16="http://schemas.microsoft.com/office/drawing/2014/main" id="{09811DF6-66E4-43D5-B564-315179653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81964" cy="6858000"/>
          </a:xfrm>
          <a:custGeom>
            <a:avLst/>
            <a:gdLst>
              <a:gd name="connsiteX0" fmla="*/ 3137249 w 4481964"/>
              <a:gd name="connsiteY0" fmla="*/ 0 h 6858000"/>
              <a:gd name="connsiteX1" fmla="*/ 4480787 w 4481964"/>
              <a:gd name="connsiteY1" fmla="*/ 0 h 6858000"/>
              <a:gd name="connsiteX2" fmla="*/ 4455742 w 4481964"/>
              <a:gd name="connsiteY2" fmla="*/ 155676 h 6858000"/>
              <a:gd name="connsiteX3" fmla="*/ 4431873 w 4481964"/>
              <a:gd name="connsiteY3" fmla="*/ 310667 h 6858000"/>
              <a:gd name="connsiteX4" fmla="*/ 4408509 w 4481964"/>
              <a:gd name="connsiteY4" fmla="*/ 466344 h 6858000"/>
              <a:gd name="connsiteX5" fmla="*/ 4388506 w 4481964"/>
              <a:gd name="connsiteY5" fmla="*/ 622706 h 6858000"/>
              <a:gd name="connsiteX6" fmla="*/ 4368335 w 4481964"/>
              <a:gd name="connsiteY6" fmla="*/ 778383 h 6858000"/>
              <a:gd name="connsiteX7" fmla="*/ 4349509 w 4481964"/>
              <a:gd name="connsiteY7" fmla="*/ 934745 h 6858000"/>
              <a:gd name="connsiteX8" fmla="*/ 4333373 w 4481964"/>
              <a:gd name="connsiteY8" fmla="*/ 1089050 h 6858000"/>
              <a:gd name="connsiteX9" fmla="*/ 4318077 w 4481964"/>
              <a:gd name="connsiteY9" fmla="*/ 1245413 h 6858000"/>
              <a:gd name="connsiteX10" fmla="*/ 4304125 w 4481964"/>
              <a:gd name="connsiteY10" fmla="*/ 1401089 h 6858000"/>
              <a:gd name="connsiteX11" fmla="*/ 4292023 w 4481964"/>
              <a:gd name="connsiteY11" fmla="*/ 1554023 h 6858000"/>
              <a:gd name="connsiteX12" fmla="*/ 4279920 w 4481964"/>
              <a:gd name="connsiteY12" fmla="*/ 1709013 h 6858000"/>
              <a:gd name="connsiteX13" fmla="*/ 4269835 w 4481964"/>
              <a:gd name="connsiteY13" fmla="*/ 1861947 h 6858000"/>
              <a:gd name="connsiteX14" fmla="*/ 4261935 w 4481964"/>
              <a:gd name="connsiteY14" fmla="*/ 2014880 h 6858000"/>
              <a:gd name="connsiteX15" fmla="*/ 4253698 w 4481964"/>
              <a:gd name="connsiteY15" fmla="*/ 2167128 h 6858000"/>
              <a:gd name="connsiteX16" fmla="*/ 4246807 w 4481964"/>
              <a:gd name="connsiteY16" fmla="*/ 2318004 h 6858000"/>
              <a:gd name="connsiteX17" fmla="*/ 4241932 w 4481964"/>
              <a:gd name="connsiteY17" fmla="*/ 2467508 h 6858000"/>
              <a:gd name="connsiteX18" fmla="*/ 4237730 w 4481964"/>
              <a:gd name="connsiteY18" fmla="*/ 2617013 h 6858000"/>
              <a:gd name="connsiteX19" fmla="*/ 4233696 w 4481964"/>
              <a:gd name="connsiteY19" fmla="*/ 2765145 h 6858000"/>
              <a:gd name="connsiteX20" fmla="*/ 4231847 w 4481964"/>
              <a:gd name="connsiteY20" fmla="*/ 2911221 h 6858000"/>
              <a:gd name="connsiteX21" fmla="*/ 4229830 w 4481964"/>
              <a:gd name="connsiteY21" fmla="*/ 3057296 h 6858000"/>
              <a:gd name="connsiteX22" fmla="*/ 4228821 w 4481964"/>
              <a:gd name="connsiteY22" fmla="*/ 3201314 h 6858000"/>
              <a:gd name="connsiteX23" fmla="*/ 4229830 w 4481964"/>
              <a:gd name="connsiteY23" fmla="*/ 3343960 h 6858000"/>
              <a:gd name="connsiteX24" fmla="*/ 4229830 w 4481964"/>
              <a:gd name="connsiteY24" fmla="*/ 3485235 h 6858000"/>
              <a:gd name="connsiteX25" fmla="*/ 4231847 w 4481964"/>
              <a:gd name="connsiteY25" fmla="*/ 3625138 h 6858000"/>
              <a:gd name="connsiteX26" fmla="*/ 4234872 w 4481964"/>
              <a:gd name="connsiteY26" fmla="*/ 3762298 h 6858000"/>
              <a:gd name="connsiteX27" fmla="*/ 4237730 w 4481964"/>
              <a:gd name="connsiteY27" fmla="*/ 3898087 h 6858000"/>
              <a:gd name="connsiteX28" fmla="*/ 4240924 w 4481964"/>
              <a:gd name="connsiteY28" fmla="*/ 4031132 h 6858000"/>
              <a:gd name="connsiteX29" fmla="*/ 4245798 w 4481964"/>
              <a:gd name="connsiteY29" fmla="*/ 4163491 h 6858000"/>
              <a:gd name="connsiteX30" fmla="*/ 4251009 w 4481964"/>
              <a:gd name="connsiteY30" fmla="*/ 4293793 h 6858000"/>
              <a:gd name="connsiteX31" fmla="*/ 4255715 w 4481964"/>
              <a:gd name="connsiteY31" fmla="*/ 4421352 h 6858000"/>
              <a:gd name="connsiteX32" fmla="*/ 4268995 w 4481964"/>
              <a:gd name="connsiteY32" fmla="*/ 4670298 h 6858000"/>
              <a:gd name="connsiteX33" fmla="*/ 4283114 w 4481964"/>
              <a:gd name="connsiteY33" fmla="*/ 4908956 h 6858000"/>
              <a:gd name="connsiteX34" fmla="*/ 4297906 w 4481964"/>
              <a:gd name="connsiteY34" fmla="*/ 5138013 h 6858000"/>
              <a:gd name="connsiteX35" fmla="*/ 4314211 w 4481964"/>
              <a:gd name="connsiteY35" fmla="*/ 5354726 h 6858000"/>
              <a:gd name="connsiteX36" fmla="*/ 4331188 w 4481964"/>
              <a:gd name="connsiteY36" fmla="*/ 5561838 h 6858000"/>
              <a:gd name="connsiteX37" fmla="*/ 4349509 w 4481964"/>
              <a:gd name="connsiteY37" fmla="*/ 5753862 h 6858000"/>
              <a:gd name="connsiteX38" fmla="*/ 4367495 w 4481964"/>
              <a:gd name="connsiteY38" fmla="*/ 5934227 h 6858000"/>
              <a:gd name="connsiteX39" fmla="*/ 4385480 w 4481964"/>
              <a:gd name="connsiteY39" fmla="*/ 6100191 h 6858000"/>
              <a:gd name="connsiteX40" fmla="*/ 4402457 w 4481964"/>
              <a:gd name="connsiteY40" fmla="*/ 6252438 h 6858000"/>
              <a:gd name="connsiteX41" fmla="*/ 4418594 w 4481964"/>
              <a:gd name="connsiteY41" fmla="*/ 6387541 h 6858000"/>
              <a:gd name="connsiteX42" fmla="*/ 4433890 w 4481964"/>
              <a:gd name="connsiteY42" fmla="*/ 6509613 h 6858000"/>
              <a:gd name="connsiteX43" fmla="*/ 4446665 w 4481964"/>
              <a:gd name="connsiteY43" fmla="*/ 6612483 h 6858000"/>
              <a:gd name="connsiteX44" fmla="*/ 4458767 w 4481964"/>
              <a:gd name="connsiteY44" fmla="*/ 6698894 h 6858000"/>
              <a:gd name="connsiteX45" fmla="*/ 4476081 w 4481964"/>
              <a:gd name="connsiteY45" fmla="*/ 6817538 h 6858000"/>
              <a:gd name="connsiteX46" fmla="*/ 4481964 w 4481964"/>
              <a:gd name="connsiteY46" fmla="*/ 6858000 h 6858000"/>
              <a:gd name="connsiteX47" fmla="*/ 3577807 w 4481964"/>
              <a:gd name="connsiteY47" fmla="*/ 6858000 h 6858000"/>
              <a:gd name="connsiteX48" fmla="*/ 3577807 w 4481964"/>
              <a:gd name="connsiteY48" fmla="*/ 6858000 h 6858000"/>
              <a:gd name="connsiteX49" fmla="*/ 0 w 4481964"/>
              <a:gd name="connsiteY49" fmla="*/ 6858000 h 6858000"/>
              <a:gd name="connsiteX50" fmla="*/ 0 w 4481964"/>
              <a:gd name="connsiteY50" fmla="*/ 0 h 6858000"/>
              <a:gd name="connsiteX51" fmla="*/ 3137249 w 448196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481964" h="6858000">
                <a:moveTo>
                  <a:pt x="3137249" y="0"/>
                </a:moveTo>
                <a:lnTo>
                  <a:pt x="4480787" y="0"/>
                </a:lnTo>
                <a:lnTo>
                  <a:pt x="4455742" y="155676"/>
                </a:lnTo>
                <a:lnTo>
                  <a:pt x="4431873" y="310667"/>
                </a:lnTo>
                <a:lnTo>
                  <a:pt x="4408509" y="466344"/>
                </a:lnTo>
                <a:lnTo>
                  <a:pt x="4388506" y="622706"/>
                </a:lnTo>
                <a:lnTo>
                  <a:pt x="4368335" y="778383"/>
                </a:lnTo>
                <a:lnTo>
                  <a:pt x="4349509" y="934745"/>
                </a:lnTo>
                <a:lnTo>
                  <a:pt x="4333373" y="1089050"/>
                </a:lnTo>
                <a:lnTo>
                  <a:pt x="4318077" y="1245413"/>
                </a:lnTo>
                <a:lnTo>
                  <a:pt x="4304125" y="1401089"/>
                </a:lnTo>
                <a:lnTo>
                  <a:pt x="4292023" y="1554023"/>
                </a:lnTo>
                <a:lnTo>
                  <a:pt x="4279920" y="1709013"/>
                </a:lnTo>
                <a:lnTo>
                  <a:pt x="4269835" y="1861947"/>
                </a:lnTo>
                <a:lnTo>
                  <a:pt x="4261935" y="2014880"/>
                </a:lnTo>
                <a:lnTo>
                  <a:pt x="4253698" y="2167128"/>
                </a:lnTo>
                <a:lnTo>
                  <a:pt x="4246807" y="2318004"/>
                </a:lnTo>
                <a:lnTo>
                  <a:pt x="4241932" y="2467508"/>
                </a:lnTo>
                <a:lnTo>
                  <a:pt x="4237730" y="2617013"/>
                </a:lnTo>
                <a:lnTo>
                  <a:pt x="4233696" y="2765145"/>
                </a:lnTo>
                <a:lnTo>
                  <a:pt x="4231847" y="2911221"/>
                </a:lnTo>
                <a:lnTo>
                  <a:pt x="4229830" y="3057296"/>
                </a:lnTo>
                <a:lnTo>
                  <a:pt x="4228821" y="3201314"/>
                </a:lnTo>
                <a:lnTo>
                  <a:pt x="4229830" y="3343960"/>
                </a:lnTo>
                <a:lnTo>
                  <a:pt x="4229830" y="3485235"/>
                </a:lnTo>
                <a:lnTo>
                  <a:pt x="4231847" y="3625138"/>
                </a:lnTo>
                <a:lnTo>
                  <a:pt x="4234872" y="3762298"/>
                </a:lnTo>
                <a:lnTo>
                  <a:pt x="4237730" y="3898087"/>
                </a:lnTo>
                <a:lnTo>
                  <a:pt x="4240924" y="4031132"/>
                </a:lnTo>
                <a:lnTo>
                  <a:pt x="4245798" y="4163491"/>
                </a:lnTo>
                <a:lnTo>
                  <a:pt x="4251009" y="4293793"/>
                </a:lnTo>
                <a:lnTo>
                  <a:pt x="4255715" y="4421352"/>
                </a:lnTo>
                <a:lnTo>
                  <a:pt x="4268995" y="4670298"/>
                </a:lnTo>
                <a:lnTo>
                  <a:pt x="4283114" y="4908956"/>
                </a:lnTo>
                <a:lnTo>
                  <a:pt x="4297906" y="5138013"/>
                </a:lnTo>
                <a:lnTo>
                  <a:pt x="4314211" y="5354726"/>
                </a:lnTo>
                <a:lnTo>
                  <a:pt x="4331188" y="5561838"/>
                </a:lnTo>
                <a:lnTo>
                  <a:pt x="4349509" y="5753862"/>
                </a:lnTo>
                <a:lnTo>
                  <a:pt x="4367495" y="5934227"/>
                </a:lnTo>
                <a:lnTo>
                  <a:pt x="4385480" y="6100191"/>
                </a:lnTo>
                <a:lnTo>
                  <a:pt x="4402457" y="6252438"/>
                </a:lnTo>
                <a:lnTo>
                  <a:pt x="4418594" y="6387541"/>
                </a:lnTo>
                <a:lnTo>
                  <a:pt x="4433890" y="6509613"/>
                </a:lnTo>
                <a:lnTo>
                  <a:pt x="4446665" y="6612483"/>
                </a:lnTo>
                <a:lnTo>
                  <a:pt x="4458767" y="6698894"/>
                </a:lnTo>
                <a:lnTo>
                  <a:pt x="4476081" y="6817538"/>
                </a:lnTo>
                <a:lnTo>
                  <a:pt x="4481964" y="6858000"/>
                </a:lnTo>
                <a:lnTo>
                  <a:pt x="3577807" y="6858000"/>
                </a:lnTo>
                <a:lnTo>
                  <a:pt x="3577807" y="6858000"/>
                </a:lnTo>
                <a:lnTo>
                  <a:pt x="0" y="6858000"/>
                </a:lnTo>
                <a:lnTo>
                  <a:pt x="0" y="0"/>
                </a:lnTo>
                <a:lnTo>
                  <a:pt x="313724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60817A52-B891-4228-A61E-0C0A57632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657D832-ED68-4E10-9E19-F1B7DC28A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683" y="5063011"/>
            <a:ext cx="1638760" cy="163876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36856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sz="2800" dirty="0"/>
              <a:t>Issue: Violation of sealing requirement requires suppression?</a:t>
            </a:r>
          </a:p>
          <a:p>
            <a:r>
              <a:rPr lang="en-US" sz="2800" dirty="0"/>
              <a:t>Answer: No.</a:t>
            </a:r>
          </a:p>
          <a:p>
            <a:r>
              <a:rPr lang="en-US" sz="2800" dirty="0"/>
              <a:t>Case: Klugman v. Superior Court (2019) 39 Cal.App.5th 1080</a:t>
            </a:r>
          </a:p>
          <a:p>
            <a:r>
              <a:rPr lang="en-US" sz="2800" dirty="0"/>
              <a:t>Holding: Harmless error analysis for “minor violations.”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/>
              <a:t>CalECPA</a:t>
            </a:r>
            <a:r>
              <a:rPr lang="en-US" dirty="0"/>
              <a:t> violations. Remedy?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93786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53398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6182"/>
          </a:xfrm>
        </p:spPr>
        <p:txBody>
          <a:bodyPr/>
          <a:lstStyle/>
          <a:p>
            <a:pPr algn="ctr"/>
            <a:r>
              <a:rPr lang="en-US" dirty="0"/>
              <a:t>Search Warrant Radio Silence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375" y="2459319"/>
            <a:ext cx="8946541" cy="320488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600" dirty="0"/>
              <a:t>You served your search warrant for records.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3 weeks later, crickets.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Now what?</a:t>
            </a:r>
          </a:p>
        </p:txBody>
      </p:sp>
    </p:spTree>
    <p:extLst>
      <p:ext uri="{BB962C8B-B14F-4D97-AF65-F5344CB8AC3E}">
        <p14:creationId xmlns:p14="http://schemas.microsoft.com/office/powerpoint/2010/main" val="123858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6182"/>
          </a:xfrm>
        </p:spPr>
        <p:txBody>
          <a:bodyPr/>
          <a:lstStyle/>
          <a:p>
            <a:pPr algn="ctr"/>
            <a:r>
              <a:rPr lang="en-US" dirty="0"/>
              <a:t>How long does a company have?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739900"/>
            <a:ext cx="9404723" cy="4665382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3600" dirty="0"/>
              <a:t>PC 1524.2(b)(1): “a foreign corporation … shall provide … all records sought pursuant to that warrant within </a:t>
            </a:r>
            <a:r>
              <a:rPr lang="en-US" sz="3600" b="1" u="sng" dirty="0"/>
              <a:t>five business days</a:t>
            </a:r>
            <a:r>
              <a:rPr lang="en-US" sz="3600" dirty="0"/>
              <a:t> of receipt…”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3600" dirty="0"/>
              <a:t>PC 1524.2(b)(2): “If the applicant makes a showing … [of] an adverse result… the warrant may require production of records within </a:t>
            </a:r>
            <a:r>
              <a:rPr lang="en-US" sz="3600" b="1" u="sng" dirty="0"/>
              <a:t>less than five business days</a:t>
            </a:r>
            <a:r>
              <a:rPr lang="en-US" sz="3600" dirty="0"/>
              <a:t>.”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Most technology companies incorporated outside California.</a:t>
            </a:r>
          </a:p>
        </p:txBody>
      </p:sp>
    </p:spTree>
    <p:extLst>
      <p:ext uri="{BB962C8B-B14F-4D97-AF65-F5344CB8AC3E}">
        <p14:creationId xmlns:p14="http://schemas.microsoft.com/office/powerpoint/2010/main" val="3192019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6182"/>
          </a:xfrm>
        </p:spPr>
        <p:txBody>
          <a:bodyPr/>
          <a:lstStyle/>
          <a:p>
            <a:pPr algn="ctr"/>
            <a:r>
              <a:rPr lang="en-US" dirty="0"/>
              <a:t>Order to Show Cause?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052918"/>
            <a:ext cx="9404723" cy="448758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600" dirty="0"/>
              <a:t>Yes, that is an option.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However, it shouldn’t be your first option.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Send a message to their LE email to the attention of “In-house Counsel”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Remind them they are in violation of state law.</a:t>
            </a:r>
          </a:p>
        </p:txBody>
      </p:sp>
    </p:spTree>
    <p:extLst>
      <p:ext uri="{BB962C8B-B14F-4D97-AF65-F5344CB8AC3E}">
        <p14:creationId xmlns:p14="http://schemas.microsoft.com/office/powerpoint/2010/main" val="3121244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6182"/>
          </a:xfrm>
        </p:spPr>
        <p:txBody>
          <a:bodyPr/>
          <a:lstStyle/>
          <a:p>
            <a:pPr algn="ctr"/>
            <a:r>
              <a:rPr lang="en-US" dirty="0"/>
              <a:t>Order to Show Cause?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052918"/>
            <a:ext cx="9404723" cy="4487582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 sz="3600" dirty="0"/>
              <a:t>Tell them you don’t want to pursue OSC, but don’t have any other option.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3600" dirty="0"/>
              <a:t>“I look forward to hearing from you.”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3600" dirty="0"/>
              <a:t>If that doesn’t work, have a prosecutor do it for you.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3600" dirty="0"/>
              <a:t>Prosecutors – build your rolodex.</a:t>
            </a:r>
          </a:p>
        </p:txBody>
      </p:sp>
    </p:spTree>
    <p:extLst>
      <p:ext uri="{BB962C8B-B14F-4D97-AF65-F5344CB8AC3E}">
        <p14:creationId xmlns:p14="http://schemas.microsoft.com/office/powerpoint/2010/main" val="4019645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6182"/>
          </a:xfrm>
        </p:spPr>
        <p:txBody>
          <a:bodyPr/>
          <a:lstStyle/>
          <a:p>
            <a:pPr algn="ctr"/>
            <a:r>
              <a:rPr lang="en-US" dirty="0"/>
              <a:t>Order to Show Cause?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853018"/>
            <a:ext cx="9404723" cy="28238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This has worked 99% of the time</a:t>
            </a:r>
          </a:p>
          <a:p>
            <a:pPr marL="0" indent="0" algn="ctr">
              <a:buNone/>
            </a:pPr>
            <a:r>
              <a:rPr lang="en-US" sz="3600" dirty="0"/>
              <a:t>(except Reverse Location History Search Warrants)</a:t>
            </a:r>
          </a:p>
        </p:txBody>
      </p:sp>
    </p:spTree>
    <p:extLst>
      <p:ext uri="{BB962C8B-B14F-4D97-AF65-F5344CB8AC3E}">
        <p14:creationId xmlns:p14="http://schemas.microsoft.com/office/powerpoint/2010/main" val="3669724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914" y="2078318"/>
            <a:ext cx="9134171" cy="3522382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sz="3600" b="1" dirty="0"/>
              <a:t>Recent caselaw interpreting the</a:t>
            </a:r>
          </a:p>
          <a:p>
            <a:pPr marL="274320" lvl="1" indent="0">
              <a:buNone/>
            </a:pPr>
            <a:endParaRPr lang="en-US" sz="1100" b="1" dirty="0"/>
          </a:p>
          <a:p>
            <a:pPr marL="274320" lvl="1" indent="0">
              <a:buNone/>
            </a:pPr>
            <a:r>
              <a:rPr lang="en-US" sz="4300" b="1" dirty="0"/>
              <a:t>California Electronic Communications Privacy Act (CALECPA)</a:t>
            </a:r>
            <a:endParaRPr lang="en-US" sz="3600" dirty="0"/>
          </a:p>
          <a:p>
            <a:pPr marL="731520" lvl="1" indent="-457200">
              <a:buFont typeface="+mj-lt"/>
              <a:buAutoNum type="arabicPeriod"/>
            </a:pPr>
            <a:endParaRPr lang="en-US" dirty="0"/>
          </a:p>
          <a:p>
            <a:pPr marL="1005840" lvl="2" indent="-457200">
              <a:buFont typeface="+mj-lt"/>
              <a:buAutoNum type="arabicPeriod"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548640" lvl="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621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800" dirty="0"/>
              <a:t>Issue: Can any LE or probation officer search a probationer’s device with a electronic device search condition?</a:t>
            </a:r>
          </a:p>
          <a:p>
            <a:r>
              <a:rPr lang="en-US" sz="2800" dirty="0"/>
              <a:t>Answer: Yes.</a:t>
            </a:r>
          </a:p>
          <a:p>
            <a:r>
              <a:rPr lang="en-US" sz="2800" dirty="0"/>
              <a:t>Case: California v. Wright</a:t>
            </a:r>
          </a:p>
          <a:p>
            <a:r>
              <a:rPr lang="en-US" sz="2800" dirty="0"/>
              <a:t>Holding: Valid electronic device condition overrides “specific consent” requirement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Search &amp; Seizure condition overrides “specific consent”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69303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800" dirty="0"/>
              <a:t>Issue: Can UC officer “friend” suspect on social media and obtain evidence?</a:t>
            </a:r>
          </a:p>
          <a:p>
            <a:r>
              <a:rPr lang="en-US" sz="2800" dirty="0"/>
              <a:t>Answer: Yes.</a:t>
            </a:r>
          </a:p>
          <a:p>
            <a:r>
              <a:rPr lang="en-US" sz="2800" dirty="0"/>
              <a:t>Case: People v. Pride (2019) 31 Ca.5th 133</a:t>
            </a:r>
          </a:p>
          <a:p>
            <a:r>
              <a:rPr lang="en-US" sz="2800" dirty="0"/>
              <a:t>Holding: Government did not seek to compel the information. Suspect voluntarily gave access.  Suspect assumed the risk.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UC Social Media Investigations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19933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5913</TotalTime>
  <Words>386</Words>
  <Application>Microsoft Office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Legal Update</vt:lpstr>
      <vt:lpstr>Search Warrant Radio Silence</vt:lpstr>
      <vt:lpstr>How long does a company have?</vt:lpstr>
      <vt:lpstr>Order to Show Cause?</vt:lpstr>
      <vt:lpstr>Order to Show Cause?</vt:lpstr>
      <vt:lpstr>Order to Show Cause?</vt:lpstr>
      <vt:lpstr>PowerPoint Presentation</vt:lpstr>
      <vt:lpstr>Search &amp; Seizure condition overrides “specific consent”</vt:lpstr>
      <vt:lpstr>UC Social Media Investigations</vt:lpstr>
      <vt:lpstr>CalECPA violations. Remedy?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Roundtable on Felony Cases</dc:title>
  <dc:creator>Rebecca Baum</dc:creator>
  <cp:lastModifiedBy>Vishal Jangla</cp:lastModifiedBy>
  <cp:revision>38</cp:revision>
  <dcterms:created xsi:type="dcterms:W3CDTF">2015-11-04T20:21:02Z</dcterms:created>
  <dcterms:modified xsi:type="dcterms:W3CDTF">2019-11-19T01:17:34Z</dcterms:modified>
</cp:coreProperties>
</file>