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2052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357165-AE40-1B0C-4E5B-085AE7B0DA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9F06B92-DD5A-6DB9-56A9-7E7293E1D5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5C6C61-33EF-B721-37D9-12F407A14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119522-F8C0-7402-1C89-CB1A4BA7C0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37C541-51DC-E89A-2A56-0D4432F04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55707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F90AA-4D63-3A22-5AD6-D5419AC19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B73B86-3EAC-9206-271B-62CBCC7808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C496E3-DA4C-2E5B-9A53-C15F81361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BD2398-6B0F-B5DB-2686-C4C0D3BCE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6AADB1-0EEB-6BAC-C003-5B961F362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7650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AD7BA-8D89-5899-6D8A-D6350AA7C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44C55A-013D-2BC9-4D63-B283DEA09A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73169D-D01C-8857-43FD-D86A51C57F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1A33CE-AF35-6A2C-2A2D-7DB97C7A6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7D7539-1307-A8B5-D165-BD71DE6B05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268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63767-13EE-C8FA-4B67-CA8053322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6A8194-C2B5-D403-203A-22EBCE6A30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6CA488-8290-2815-19EE-BDE0D6BA966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37C37E-4E68-BCF7-B612-2D12D7D4F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8CF1AD-0E46-EA80-E4CC-F65DA3D69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0012A4-CD6D-CE30-AD7D-D21ED2E99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6029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3419AD-9DA0-3F93-2B6D-800749B34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21D0D7-B7E0-A3B0-BFFD-3DFFAD90E0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8FD99D-42BB-AFFE-3120-7024A0DD09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350DA03-A305-9F23-A778-F12F88177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77F6F3-8F84-393A-1ED6-C4D8E8D11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8960C7E-E990-D94E-1E01-4268F2CEB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C7E6CD4-991B-6CBF-3EE4-0085F8EC5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C5E25FA-E266-65C7-E182-0AB24B7370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11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56533F-7C47-693F-7246-92CF0DE0E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F0CC536-8CBA-139C-3EE1-02E113D40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70AEA-8918-0DC6-3389-682931B8E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ABF8BD-798C-0D7E-2FDC-247F0E045C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1367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3A16C4-993E-CFC9-3F15-1712F7ED3E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448D32B-1D7A-D1C4-6DC0-4CC213DF06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92B68B3-2F4A-E5FA-9CB9-4BD876402E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8070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9244E-A319-F505-2CBF-A7EE908F2A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0929E9-209F-FC7E-3261-90CB1C752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263D4B-457F-90ED-44DA-D31903D228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9C8272-2F7E-F17E-4655-20C1A4CFE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80EFC48-DB3A-89EC-65D9-B401FC627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8EF3A82-D789-AFA3-30F3-CBFE71DFE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9177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956BC-541E-66DB-8BEA-876FEB4B18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18320-B819-612E-070F-C146625849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BC23D0-C8BE-56E1-B8C6-7841E80479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350A4-5894-4932-5E21-7FCC1148A5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95E617-3482-8BC1-A48A-37436BEFD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EB3821-5039-E30C-328B-43A3762C9B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5057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2A5392-EB38-F075-282F-42030440CB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F7EB5-94D0-1241-3E9B-81E748D2FD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EE169B-54A9-4540-ED4E-398840B3F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41F64E-C966-A0A7-D24D-40B6166A33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33EBB3-6B11-6F70-A2BA-C9F2924FC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0201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5C1C3E7-0EAC-C098-F96A-DBCCA28CA4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A8C670-3686-DE24-3051-A74030972F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2DDC30-C3C4-69C2-0D2D-5D3AB3054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ABAFCE-3866-CA34-0D34-305883D14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8DCD6-8C43-2A12-70E1-73ECDB57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35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A8EFBD-0BC0-1C86-FBC9-81CD559CA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562BB-4CCA-5715-3EB7-A2C8BD800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8264CA-7266-7C0F-C624-B3423DC8AA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FE08A6-E666-4581-B618-D73ED95FE035}" type="datetimeFigureOut">
              <a:rPr lang="en-US" smtClean="0"/>
              <a:t>9/11/2026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3DD567-593B-D78E-4491-5C42845F90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DDBDD5-65D6-3D6B-E8D9-6CA1699443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FD6249C-C243-4CBA-8A8B-9D3CE07CF1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1735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92964E4-2586-5C7A-C664-32B0456803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23309"/>
            <a:ext cx="12192000" cy="561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999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336A240-2E75-D95E-552A-A70428019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3" r="8695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242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ACDDF5-5C88-2EED-7667-C382397ED51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0" r="9797" b="1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364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>County of San Mateo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Alexander Ayag</dc:creator>
  <cp:lastModifiedBy>Alexander Ayag</cp:lastModifiedBy>
  <cp:revision>1</cp:revision>
  <dcterms:created xsi:type="dcterms:W3CDTF">2026-09-11T15:10:01Z</dcterms:created>
  <dcterms:modified xsi:type="dcterms:W3CDTF">2026-09-11T15:11:11Z</dcterms:modified>
</cp:coreProperties>
</file>