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1" r:id="rId4"/>
  </p:sldMasterIdLst>
  <p:notesMasterIdLst>
    <p:notesMasterId r:id="rId18"/>
  </p:notesMasterIdLst>
  <p:handoutMasterIdLst>
    <p:handoutMasterId r:id="rId19"/>
  </p:handoutMasterIdLst>
  <p:sldIdLst>
    <p:sldId id="339" r:id="rId5"/>
    <p:sldId id="367" r:id="rId6"/>
    <p:sldId id="369" r:id="rId7"/>
    <p:sldId id="359" r:id="rId8"/>
    <p:sldId id="376" r:id="rId9"/>
    <p:sldId id="363" r:id="rId10"/>
    <p:sldId id="372" r:id="rId11"/>
    <p:sldId id="373" r:id="rId12"/>
    <p:sldId id="371" r:id="rId13"/>
    <p:sldId id="364" r:id="rId14"/>
    <p:sldId id="374" r:id="rId15"/>
    <p:sldId id="360" r:id="rId16"/>
    <p:sldId id="357" r:id="rId17"/>
  </p:sldIdLst>
  <p:sldSz cx="12192000" cy="6858000"/>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A260116-249C-3557-6181-E1996B038A96}" name="Edgardo Diaz" initials="ED" userId="S::egdiaz@smcgov.org::c4c429b6-284c-4629-8192-a3cc84ae1151" providerId="AD"/>
  <p188:author id="{1B0B2E8A-1403-2496-081C-09CCC3DD7CFB}" name="Heather Forshey" initials="HF" userId="S::hforshey@smcgov.org::e2bb3f71-d113-465b-8ed7-fcbe29abf360" providerId="AD"/>
  <p188:author id="{F20EF0BF-841C-54DF-435F-F71DB35ED535}" name="Emily Pfeifer" initials="EP" userId="S::epfeifer@smcgov.org::ba9007f1-6b4d-4d5a-b000-38819fde2e06" providerId="AD"/>
  <p188:author id="{60D206D1-672F-1906-B7E7-4B9187A16160}" name="Charles Ice" initials="CI" userId="S::cice@smcgov.org::37c82d69-269e-4d7c-b56b-fcc67e660695" providerId="AD"/>
  <p188:author id="{33B712FC-ED53-49C0-0FB1-B861427C4CA2}" name="Maria Gomez-Casillas" initials="MG" userId="S::mgomez3@smcgov.org::8716f1af-60d2-4b0e-a4b0-5a27ef836d06"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llison Milch" initials="AM" lastIdx="8" clrIdx="0">
    <p:extLst>
      <p:ext uri="{19B8F6BF-5375-455C-9EA6-DF929625EA0E}">
        <p15:presenceInfo xmlns:p15="http://schemas.microsoft.com/office/powerpoint/2012/main" userId="S::amilch@smcgov.org::621f1e13-76e0-4957-b208-d5836ff5a960" providerId="AD"/>
      </p:ext>
    </p:extLst>
  </p:cmAuthor>
  <p:cmAuthor id="2" name="Connie Tran" initials="CT" lastIdx="5" clrIdx="1">
    <p:extLst>
      <p:ext uri="{19B8F6BF-5375-455C-9EA6-DF929625EA0E}">
        <p15:presenceInfo xmlns:p15="http://schemas.microsoft.com/office/powerpoint/2012/main" userId="S::ctran1@smcgov.org::b0fb2a49-8c03-4d56-9a03-441264d0b74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BF88"/>
    <a:srgbClr val="9FC0E5"/>
    <a:srgbClr val="FBA557"/>
    <a:srgbClr val="FA8D29"/>
    <a:srgbClr val="689CD6"/>
    <a:srgbClr val="2F6CAF"/>
    <a:srgbClr val="F67121"/>
    <a:srgbClr val="C92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8E8B6FE-208A-B89C-7FFB-A4464FC08D6F}" v="14" dt="2025-10-08T20:33:56.303"/>
    <p1510:client id="{55B6E0B1-DFEC-0D00-9448-12ED28D7D99E}" v="21" dt="2025-10-07T20:04:40.422"/>
    <p1510:client id="{7426A229-3904-4D1B-A064-E7DB4880EFA3}" v="572" dt="2025-10-07T21:56:46.674"/>
    <p1510:client id="{A98BA2CB-17CF-BBC8-25A4-32FE2CFFD252}" v="55" dt="2025-10-07T20:08:53.603"/>
    <p1510:client id="{B00E75FD-D06F-47A8-9006-851DC8CD3571}" v="27" dt="2025-10-07T22:13:57.28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Gomez-Casillas" userId="S::mgomez3@smcgov.org::8716f1af-60d2-4b0e-a4b0-5a27ef836d06" providerId="AD" clId="Web-{A98BA2CB-17CF-BBC8-25A4-32FE2CFFD252}"/>
    <pc:docChg chg="addSld modSld">
      <pc:chgData name="Maria Gomez-Casillas" userId="S::mgomez3@smcgov.org::8716f1af-60d2-4b0e-a4b0-5a27ef836d06" providerId="AD" clId="Web-{A98BA2CB-17CF-BBC8-25A4-32FE2CFFD252}" dt="2025-10-07T20:09:13.775" v="35"/>
      <pc:docMkLst>
        <pc:docMk/>
      </pc:docMkLst>
      <pc:sldChg chg="modSp modNotes">
        <pc:chgData name="Maria Gomez-Casillas" userId="S::mgomez3@smcgov.org::8716f1af-60d2-4b0e-a4b0-5a27ef836d06" providerId="AD" clId="Web-{A98BA2CB-17CF-BBC8-25A4-32FE2CFFD252}" dt="2025-10-07T20:08:53.338" v="33"/>
        <pc:sldMkLst>
          <pc:docMk/>
          <pc:sldMk cId="3513829688" sldId="359"/>
        </pc:sldMkLst>
        <pc:spChg chg="mod">
          <ac:chgData name="Maria Gomez-Casillas" userId="S::mgomez3@smcgov.org::8716f1af-60d2-4b0e-a4b0-5a27ef836d06" providerId="AD" clId="Web-{A98BA2CB-17CF-BBC8-25A4-32FE2CFFD252}" dt="2025-10-07T20:06:24.257" v="21" actId="20577"/>
          <ac:spMkLst>
            <pc:docMk/>
            <pc:sldMk cId="3513829688" sldId="359"/>
            <ac:spMk id="8" creationId="{21B1A320-CD24-4B54-01CE-C1C4040DAFB5}"/>
          </ac:spMkLst>
        </pc:spChg>
      </pc:sldChg>
      <pc:sldChg chg="modSp">
        <pc:chgData name="Maria Gomez-Casillas" userId="S::mgomez3@smcgov.org::8716f1af-60d2-4b0e-a4b0-5a27ef836d06" providerId="AD" clId="Web-{A98BA2CB-17CF-BBC8-25A4-32FE2CFFD252}" dt="2025-10-07T20:05:22.568" v="2" actId="20577"/>
        <pc:sldMkLst>
          <pc:docMk/>
          <pc:sldMk cId="4130140174" sldId="363"/>
        </pc:sldMkLst>
        <pc:spChg chg="mod">
          <ac:chgData name="Maria Gomez-Casillas" userId="S::mgomez3@smcgov.org::8716f1af-60d2-4b0e-a4b0-5a27ef836d06" providerId="AD" clId="Web-{A98BA2CB-17CF-BBC8-25A4-32FE2CFFD252}" dt="2025-10-07T20:05:22.568" v="2" actId="20577"/>
          <ac:spMkLst>
            <pc:docMk/>
            <pc:sldMk cId="4130140174" sldId="363"/>
            <ac:spMk id="8" creationId="{21B1A320-CD24-4B54-01CE-C1C4040DAFB5}"/>
          </ac:spMkLst>
        </pc:spChg>
      </pc:sldChg>
      <pc:sldChg chg="modSp add replId modNotes">
        <pc:chgData name="Maria Gomez-Casillas" userId="S::mgomez3@smcgov.org::8716f1af-60d2-4b0e-a4b0-5a27ef836d06" providerId="AD" clId="Web-{A98BA2CB-17CF-BBC8-25A4-32FE2CFFD252}" dt="2025-10-07T20:09:13.775" v="35"/>
        <pc:sldMkLst>
          <pc:docMk/>
          <pc:sldMk cId="3166697863" sldId="375"/>
        </pc:sldMkLst>
        <pc:spChg chg="mod">
          <ac:chgData name="Maria Gomez-Casillas" userId="S::mgomez3@smcgov.org::8716f1af-60d2-4b0e-a4b0-5a27ef836d06" providerId="AD" clId="Web-{A98BA2CB-17CF-BBC8-25A4-32FE2CFFD252}" dt="2025-10-07T20:06:48.367" v="31" actId="20577"/>
          <ac:spMkLst>
            <pc:docMk/>
            <pc:sldMk cId="3166697863" sldId="375"/>
            <ac:spMk id="8" creationId="{A4F6C924-83BA-0BF3-289C-7C91D5FEEFB6}"/>
          </ac:spMkLst>
        </pc:spChg>
      </pc:sldChg>
    </pc:docChg>
  </pc:docChgLst>
  <pc:docChgLst>
    <pc:chgData name="Heather Forshey" userId="S::hforshey@smcgov.org::e2bb3f71-d113-465b-8ed7-fcbe29abf360" providerId="AD" clId="Web-{48E8B6FE-208A-B89C-7FFB-A4464FC08D6F}"/>
    <pc:docChg chg="modSld">
      <pc:chgData name="Heather Forshey" userId="S::hforshey@smcgov.org::e2bb3f71-d113-465b-8ed7-fcbe29abf360" providerId="AD" clId="Web-{48E8B6FE-208A-B89C-7FFB-A4464FC08D6F}" dt="2025-10-08T20:33:56.303" v="13" actId="20577"/>
      <pc:docMkLst>
        <pc:docMk/>
      </pc:docMkLst>
      <pc:sldChg chg="modSp">
        <pc:chgData name="Heather Forshey" userId="S::hforshey@smcgov.org::e2bb3f71-d113-465b-8ed7-fcbe29abf360" providerId="AD" clId="Web-{48E8B6FE-208A-B89C-7FFB-A4464FC08D6F}" dt="2025-10-08T20:33:56.303" v="13" actId="20577"/>
        <pc:sldMkLst>
          <pc:docMk/>
          <pc:sldMk cId="997067980" sldId="360"/>
        </pc:sldMkLst>
        <pc:spChg chg="mod">
          <ac:chgData name="Heather Forshey" userId="S::hforshey@smcgov.org::e2bb3f71-d113-465b-8ed7-fcbe29abf360" providerId="AD" clId="Web-{48E8B6FE-208A-B89C-7FFB-A4464FC08D6F}" dt="2025-10-08T20:33:56.303" v="13" actId="20577"/>
          <ac:spMkLst>
            <pc:docMk/>
            <pc:sldMk cId="997067980" sldId="360"/>
            <ac:spMk id="2" creationId="{1AECC62D-35DD-9749-9133-C6FEABCFC86F}"/>
          </ac:spMkLst>
        </pc:spChg>
      </pc:sldChg>
    </pc:docChg>
  </pc:docChgLst>
  <pc:docChgLst>
    <pc:chgData name="Maria Gomez-Casillas" userId="8716f1af-60d2-4b0e-a4b0-5a27ef836d06" providerId="ADAL" clId="{7426A229-3904-4D1B-A064-E7DB4880EFA3}"/>
    <pc:docChg chg="undo custSel addSld delSld modSld">
      <pc:chgData name="Maria Gomez-Casillas" userId="8716f1af-60d2-4b0e-a4b0-5a27ef836d06" providerId="ADAL" clId="{7426A229-3904-4D1B-A064-E7DB4880EFA3}" dt="2025-10-07T21:56:46.674" v="566" actId="20577"/>
      <pc:docMkLst>
        <pc:docMk/>
      </pc:docMkLst>
      <pc:sldChg chg="modSp mod modNotesTx">
        <pc:chgData name="Maria Gomez-Casillas" userId="8716f1af-60d2-4b0e-a4b0-5a27ef836d06" providerId="ADAL" clId="{7426A229-3904-4D1B-A064-E7DB4880EFA3}" dt="2025-10-07T21:43:35.437" v="498" actId="113"/>
        <pc:sldMkLst>
          <pc:docMk/>
          <pc:sldMk cId="3513829688" sldId="359"/>
        </pc:sldMkLst>
        <pc:spChg chg="mod">
          <ac:chgData name="Maria Gomez-Casillas" userId="8716f1af-60d2-4b0e-a4b0-5a27ef836d06" providerId="ADAL" clId="{7426A229-3904-4D1B-A064-E7DB4880EFA3}" dt="2025-10-07T21:40:28.551" v="487" actId="20577"/>
          <ac:spMkLst>
            <pc:docMk/>
            <pc:sldMk cId="3513829688" sldId="359"/>
            <ac:spMk id="8" creationId="{21B1A320-CD24-4B54-01CE-C1C4040DAFB5}"/>
          </ac:spMkLst>
        </pc:spChg>
      </pc:sldChg>
      <pc:sldChg chg="modSp mod">
        <pc:chgData name="Maria Gomez-Casillas" userId="8716f1af-60d2-4b0e-a4b0-5a27ef836d06" providerId="ADAL" clId="{7426A229-3904-4D1B-A064-E7DB4880EFA3}" dt="2025-10-07T21:22:57.736" v="207" actId="255"/>
        <pc:sldMkLst>
          <pc:docMk/>
          <pc:sldMk cId="467362302" sldId="367"/>
        </pc:sldMkLst>
        <pc:spChg chg="mod">
          <ac:chgData name="Maria Gomez-Casillas" userId="8716f1af-60d2-4b0e-a4b0-5a27ef836d06" providerId="ADAL" clId="{7426A229-3904-4D1B-A064-E7DB4880EFA3}" dt="2025-10-07T21:22:57.736" v="207" actId="255"/>
          <ac:spMkLst>
            <pc:docMk/>
            <pc:sldMk cId="467362302" sldId="367"/>
            <ac:spMk id="8" creationId="{C15A52AC-157F-9ECD-D42C-05DC0D64E0F5}"/>
          </ac:spMkLst>
        </pc:spChg>
      </pc:sldChg>
      <pc:sldChg chg="modSp mod">
        <pc:chgData name="Maria Gomez-Casillas" userId="8716f1af-60d2-4b0e-a4b0-5a27ef836d06" providerId="ADAL" clId="{7426A229-3904-4D1B-A064-E7DB4880EFA3}" dt="2025-10-07T21:56:46.674" v="566" actId="20577"/>
        <pc:sldMkLst>
          <pc:docMk/>
          <pc:sldMk cId="103276876" sldId="369"/>
        </pc:sldMkLst>
        <pc:spChg chg="mod">
          <ac:chgData name="Maria Gomez-Casillas" userId="8716f1af-60d2-4b0e-a4b0-5a27ef836d06" providerId="ADAL" clId="{7426A229-3904-4D1B-A064-E7DB4880EFA3}" dt="2025-10-07T21:56:46.674" v="566" actId="20577"/>
          <ac:spMkLst>
            <pc:docMk/>
            <pc:sldMk cId="103276876" sldId="369"/>
            <ac:spMk id="8" creationId="{D3215451-7AEE-BBCA-5E8B-6C2BAB42A56D}"/>
          </ac:spMkLst>
        </pc:spChg>
      </pc:sldChg>
      <pc:sldChg chg="modNotesTx">
        <pc:chgData name="Maria Gomez-Casillas" userId="8716f1af-60d2-4b0e-a4b0-5a27ef836d06" providerId="ADAL" clId="{7426A229-3904-4D1B-A064-E7DB4880EFA3}" dt="2025-10-07T21:53:11.821" v="563" actId="20577"/>
        <pc:sldMkLst>
          <pc:docMk/>
          <pc:sldMk cId="1834128166" sldId="371"/>
        </pc:sldMkLst>
      </pc:sldChg>
      <pc:sldChg chg="modSp mod">
        <pc:chgData name="Maria Gomez-Casillas" userId="8716f1af-60d2-4b0e-a4b0-5a27ef836d06" providerId="ADAL" clId="{7426A229-3904-4D1B-A064-E7DB4880EFA3}" dt="2025-10-07T21:51:01.342" v="499" actId="255"/>
        <pc:sldMkLst>
          <pc:docMk/>
          <pc:sldMk cId="2870259601" sldId="372"/>
        </pc:sldMkLst>
        <pc:spChg chg="mod">
          <ac:chgData name="Maria Gomez-Casillas" userId="8716f1af-60d2-4b0e-a4b0-5a27ef836d06" providerId="ADAL" clId="{7426A229-3904-4D1B-A064-E7DB4880EFA3}" dt="2025-10-07T21:51:01.342" v="499" actId="255"/>
          <ac:spMkLst>
            <pc:docMk/>
            <pc:sldMk cId="2870259601" sldId="372"/>
            <ac:spMk id="8" creationId="{72E69416-0739-7B78-2D03-8B2BF9E52C08}"/>
          </ac:spMkLst>
        </pc:spChg>
      </pc:sldChg>
      <pc:sldChg chg="modSp mod">
        <pc:chgData name="Maria Gomez-Casillas" userId="8716f1af-60d2-4b0e-a4b0-5a27ef836d06" providerId="ADAL" clId="{7426A229-3904-4D1B-A064-E7DB4880EFA3}" dt="2025-10-07T21:54:48.778" v="565" actId="255"/>
        <pc:sldMkLst>
          <pc:docMk/>
          <pc:sldMk cId="1527292947" sldId="374"/>
        </pc:sldMkLst>
        <pc:spChg chg="mod">
          <ac:chgData name="Maria Gomez-Casillas" userId="8716f1af-60d2-4b0e-a4b0-5a27ef836d06" providerId="ADAL" clId="{7426A229-3904-4D1B-A064-E7DB4880EFA3}" dt="2025-10-07T21:54:48.778" v="565" actId="255"/>
          <ac:spMkLst>
            <pc:docMk/>
            <pc:sldMk cId="1527292947" sldId="374"/>
            <ac:spMk id="9" creationId="{4FD1EC61-CCB9-2CF0-8C8E-30DE3EA0FC74}"/>
          </ac:spMkLst>
        </pc:spChg>
      </pc:sldChg>
      <pc:sldChg chg="del">
        <pc:chgData name="Maria Gomez-Casillas" userId="8716f1af-60d2-4b0e-a4b0-5a27ef836d06" providerId="ADAL" clId="{7426A229-3904-4D1B-A064-E7DB4880EFA3}" dt="2025-10-07T21:43:08.188" v="494" actId="2696"/>
        <pc:sldMkLst>
          <pc:docMk/>
          <pc:sldMk cId="3166697863" sldId="375"/>
        </pc:sldMkLst>
      </pc:sldChg>
      <pc:sldChg chg="modSp add mod">
        <pc:chgData name="Maria Gomez-Casillas" userId="8716f1af-60d2-4b0e-a4b0-5a27ef836d06" providerId="ADAL" clId="{7426A229-3904-4D1B-A064-E7DB4880EFA3}" dt="2025-10-07T21:36:32.438" v="447" actId="20577"/>
        <pc:sldMkLst>
          <pc:docMk/>
          <pc:sldMk cId="2652925682" sldId="376"/>
        </pc:sldMkLst>
        <pc:spChg chg="mod">
          <ac:chgData name="Maria Gomez-Casillas" userId="8716f1af-60d2-4b0e-a4b0-5a27ef836d06" providerId="ADAL" clId="{7426A229-3904-4D1B-A064-E7DB4880EFA3}" dt="2025-10-07T21:26:35.578" v="219" actId="20577"/>
          <ac:spMkLst>
            <pc:docMk/>
            <pc:sldMk cId="2652925682" sldId="376"/>
            <ac:spMk id="3" creationId="{08D8F08E-C897-B17C-3F72-06D32B5AE5FA}"/>
          </ac:spMkLst>
        </pc:spChg>
        <pc:spChg chg="mod">
          <ac:chgData name="Maria Gomez-Casillas" userId="8716f1af-60d2-4b0e-a4b0-5a27ef836d06" providerId="ADAL" clId="{7426A229-3904-4D1B-A064-E7DB4880EFA3}" dt="2025-10-07T21:36:32.438" v="447" actId="20577"/>
          <ac:spMkLst>
            <pc:docMk/>
            <pc:sldMk cId="2652925682" sldId="376"/>
            <ac:spMk id="8" creationId="{7F36ABED-5DCD-22F7-624E-E0BDCE0A4811}"/>
          </ac:spMkLst>
        </pc:spChg>
      </pc:sldChg>
    </pc:docChg>
  </pc:docChgLst>
  <pc:docChgLst>
    <pc:chgData name="Edgardo Diaz" userId="c4c429b6-284c-4629-8192-a3cc84ae1151" providerId="ADAL" clId="{B00E75FD-D06F-47A8-9006-851DC8CD3571}"/>
    <pc:docChg chg="custSel modSld">
      <pc:chgData name="Edgardo Diaz" userId="c4c429b6-284c-4629-8192-a3cc84ae1151" providerId="ADAL" clId="{B00E75FD-D06F-47A8-9006-851DC8CD3571}" dt="2025-10-07T22:14:11.151" v="208" actId="115"/>
      <pc:docMkLst>
        <pc:docMk/>
      </pc:docMkLst>
      <pc:sldChg chg="modSp mod">
        <pc:chgData name="Edgardo Diaz" userId="c4c429b6-284c-4629-8192-a3cc84ae1151" providerId="ADAL" clId="{B00E75FD-D06F-47A8-9006-851DC8CD3571}" dt="2025-10-02T23:49:10.886" v="114" actId="5793"/>
        <pc:sldMkLst>
          <pc:docMk/>
          <pc:sldMk cId="467362302" sldId="367"/>
        </pc:sldMkLst>
        <pc:spChg chg="mod">
          <ac:chgData name="Edgardo Diaz" userId="c4c429b6-284c-4629-8192-a3cc84ae1151" providerId="ADAL" clId="{B00E75FD-D06F-47A8-9006-851DC8CD3571}" dt="2025-10-02T23:49:10.886" v="114" actId="5793"/>
          <ac:spMkLst>
            <pc:docMk/>
            <pc:sldMk cId="467362302" sldId="367"/>
            <ac:spMk id="8" creationId="{C15A52AC-157F-9ECD-D42C-05DC0D64E0F5}"/>
          </ac:spMkLst>
        </pc:spChg>
      </pc:sldChg>
      <pc:sldChg chg="modSp mod modNotesTx">
        <pc:chgData name="Edgardo Diaz" userId="c4c429b6-284c-4629-8192-a3cc84ae1151" providerId="ADAL" clId="{B00E75FD-D06F-47A8-9006-851DC8CD3571}" dt="2025-10-07T22:14:11.151" v="208" actId="115"/>
        <pc:sldMkLst>
          <pc:docMk/>
          <pc:sldMk cId="103276876" sldId="369"/>
        </pc:sldMkLst>
        <pc:spChg chg="mod">
          <ac:chgData name="Edgardo Diaz" userId="c4c429b6-284c-4629-8192-a3cc84ae1151" providerId="ADAL" clId="{B00E75FD-D06F-47A8-9006-851DC8CD3571}" dt="2025-10-02T23:49:49.126" v="116"/>
          <ac:spMkLst>
            <pc:docMk/>
            <pc:sldMk cId="103276876" sldId="369"/>
            <ac:spMk id="8" creationId="{D3215451-7AEE-BBCA-5E8B-6C2BAB42A56D}"/>
          </ac:spMkLst>
        </pc:spChg>
      </pc:sldChg>
      <pc:sldChg chg="modSp mod">
        <pc:chgData name="Edgardo Diaz" userId="c4c429b6-284c-4629-8192-a3cc84ae1151" providerId="ADAL" clId="{B00E75FD-D06F-47A8-9006-851DC8CD3571}" dt="2025-10-06T04:49:32.980" v="196" actId="20577"/>
        <pc:sldMkLst>
          <pc:docMk/>
          <pc:sldMk cId="1834128166" sldId="371"/>
        </pc:sldMkLst>
        <pc:spChg chg="mod">
          <ac:chgData name="Edgardo Diaz" userId="c4c429b6-284c-4629-8192-a3cc84ae1151" providerId="ADAL" clId="{B00E75FD-D06F-47A8-9006-851DC8CD3571}" dt="2025-10-06T04:49:32.980" v="196" actId="20577"/>
          <ac:spMkLst>
            <pc:docMk/>
            <pc:sldMk cId="1834128166" sldId="371"/>
            <ac:spMk id="8" creationId="{21B1A320-CD24-4B54-01CE-C1C4040DAFB5}"/>
          </ac:spMkLst>
        </pc:spChg>
      </pc:sldChg>
      <pc:sldChg chg="modSp mod">
        <pc:chgData name="Edgardo Diaz" userId="c4c429b6-284c-4629-8192-a3cc84ae1151" providerId="ADAL" clId="{B00E75FD-D06F-47A8-9006-851DC8CD3571}" dt="2025-10-07T21:42:53.213" v="200" actId="20577"/>
        <pc:sldMkLst>
          <pc:docMk/>
          <pc:sldMk cId="2652925682" sldId="376"/>
        </pc:sldMkLst>
        <pc:spChg chg="mod">
          <ac:chgData name="Edgardo Diaz" userId="c4c429b6-284c-4629-8192-a3cc84ae1151" providerId="ADAL" clId="{B00E75FD-D06F-47A8-9006-851DC8CD3571}" dt="2025-10-07T21:42:53.213" v="200" actId="20577"/>
          <ac:spMkLst>
            <pc:docMk/>
            <pc:sldMk cId="2652925682" sldId="376"/>
            <ac:spMk id="8" creationId="{7F36ABED-5DCD-22F7-624E-E0BDCE0A4811}"/>
          </ac:spMkLst>
        </pc:spChg>
      </pc:sldChg>
    </pc:docChg>
  </pc:docChgLst>
  <pc:docChgLst>
    <pc:chgData name="Maria Gomez-Casillas" userId="S::mgomez3@smcgov.org::8716f1af-60d2-4b0e-a4b0-5a27ef836d06" providerId="AD" clId="Web-{55B6E0B1-DFEC-0D00-9448-12ED28D7D99E}"/>
    <pc:docChg chg="modSld">
      <pc:chgData name="Maria Gomez-Casillas" userId="S::mgomez3@smcgov.org::8716f1af-60d2-4b0e-a4b0-5a27ef836d06" providerId="AD" clId="Web-{55B6E0B1-DFEC-0D00-9448-12ED28D7D99E}" dt="2025-10-07T20:04:40.063" v="10" actId="20577"/>
      <pc:docMkLst>
        <pc:docMk/>
      </pc:docMkLst>
      <pc:sldChg chg="modSp">
        <pc:chgData name="Maria Gomez-Casillas" userId="S::mgomez3@smcgov.org::8716f1af-60d2-4b0e-a4b0-5a27ef836d06" providerId="AD" clId="Web-{55B6E0B1-DFEC-0D00-9448-12ED28D7D99E}" dt="2025-10-07T20:04:40.063" v="10" actId="20577"/>
        <pc:sldMkLst>
          <pc:docMk/>
          <pc:sldMk cId="4130140174" sldId="363"/>
        </pc:sldMkLst>
        <pc:spChg chg="mod">
          <ac:chgData name="Maria Gomez-Casillas" userId="S::mgomez3@smcgov.org::8716f1af-60d2-4b0e-a4b0-5a27ef836d06" providerId="AD" clId="Web-{55B6E0B1-DFEC-0D00-9448-12ED28D7D99E}" dt="2025-10-07T20:04:40.063" v="10" actId="20577"/>
          <ac:spMkLst>
            <pc:docMk/>
            <pc:sldMk cId="4130140174" sldId="363"/>
            <ac:spMk id="8" creationId="{21B1A320-CD24-4B54-01CE-C1C4040DAFB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22FED3C-094F-B949-B81F-2E5A6F149C6E}"/>
              </a:ext>
            </a:extLst>
          </p:cNvPr>
          <p:cNvSpPr>
            <a:spLocks noGrp="1"/>
          </p:cNvSpPr>
          <p:nvPr>
            <p:ph type="hdr" sz="quarter"/>
          </p:nvPr>
        </p:nvSpPr>
        <p:spPr>
          <a:xfrm>
            <a:off x="0" y="0"/>
            <a:ext cx="3026833" cy="465797"/>
          </a:xfrm>
          <a:prstGeom prst="rect">
            <a:avLst/>
          </a:prstGeom>
        </p:spPr>
        <p:txBody>
          <a:bodyPr vert="horz" lIns="92953" tIns="46477" rIns="92953" bIns="46477" rtlCol="0"/>
          <a:lstStyle>
            <a:lvl1pPr algn="l">
              <a:defRPr sz="1200"/>
            </a:lvl1pPr>
          </a:lstStyle>
          <a:p>
            <a:endParaRPr lang="en-US"/>
          </a:p>
        </p:txBody>
      </p:sp>
      <p:sp>
        <p:nvSpPr>
          <p:cNvPr id="3" name="Date Placeholder 2">
            <a:extLst>
              <a:ext uri="{FF2B5EF4-FFF2-40B4-BE49-F238E27FC236}">
                <a16:creationId xmlns:a16="http://schemas.microsoft.com/office/drawing/2014/main" id="{D5EC8F81-5760-314B-B548-CBAAB4581825}"/>
              </a:ext>
            </a:extLst>
          </p:cNvPr>
          <p:cNvSpPr>
            <a:spLocks noGrp="1"/>
          </p:cNvSpPr>
          <p:nvPr>
            <p:ph type="dt" sz="quarter" idx="1"/>
          </p:nvPr>
        </p:nvSpPr>
        <p:spPr>
          <a:xfrm>
            <a:off x="3956551" y="0"/>
            <a:ext cx="3026833" cy="465797"/>
          </a:xfrm>
          <a:prstGeom prst="rect">
            <a:avLst/>
          </a:prstGeom>
        </p:spPr>
        <p:txBody>
          <a:bodyPr vert="horz" lIns="92953" tIns="46477" rIns="92953" bIns="46477" rtlCol="0"/>
          <a:lstStyle>
            <a:lvl1pPr algn="r">
              <a:defRPr sz="1200"/>
            </a:lvl1pPr>
          </a:lstStyle>
          <a:p>
            <a:fld id="{EDD3CE5D-4472-C247-B051-452F38E995FC}" type="datetimeFigureOut">
              <a:rPr lang="en-US" smtClean="0"/>
              <a:t>10/8/2025</a:t>
            </a:fld>
            <a:endParaRPr lang="en-US"/>
          </a:p>
        </p:txBody>
      </p:sp>
      <p:sp>
        <p:nvSpPr>
          <p:cNvPr id="4" name="Footer Placeholder 3">
            <a:extLst>
              <a:ext uri="{FF2B5EF4-FFF2-40B4-BE49-F238E27FC236}">
                <a16:creationId xmlns:a16="http://schemas.microsoft.com/office/drawing/2014/main" id="{C844315C-1C9D-0344-AA0D-C2248F661B33}"/>
              </a:ext>
            </a:extLst>
          </p:cNvPr>
          <p:cNvSpPr>
            <a:spLocks noGrp="1"/>
          </p:cNvSpPr>
          <p:nvPr>
            <p:ph type="ftr" sz="quarter" idx="2"/>
          </p:nvPr>
        </p:nvSpPr>
        <p:spPr>
          <a:xfrm>
            <a:off x="0" y="8817905"/>
            <a:ext cx="3026833" cy="465796"/>
          </a:xfrm>
          <a:prstGeom prst="rect">
            <a:avLst/>
          </a:prstGeom>
        </p:spPr>
        <p:txBody>
          <a:bodyPr vert="horz" lIns="92953" tIns="46477" rIns="92953" bIns="46477"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DFA32B5-13C3-A345-9178-827982EAD590}"/>
              </a:ext>
            </a:extLst>
          </p:cNvPr>
          <p:cNvSpPr>
            <a:spLocks noGrp="1"/>
          </p:cNvSpPr>
          <p:nvPr>
            <p:ph type="sldNum" sz="quarter" idx="3"/>
          </p:nvPr>
        </p:nvSpPr>
        <p:spPr>
          <a:xfrm>
            <a:off x="3956551" y="8817905"/>
            <a:ext cx="3026833" cy="465796"/>
          </a:xfrm>
          <a:prstGeom prst="rect">
            <a:avLst/>
          </a:prstGeom>
        </p:spPr>
        <p:txBody>
          <a:bodyPr vert="horz" lIns="92953" tIns="46477" rIns="92953" bIns="46477" rtlCol="0" anchor="b"/>
          <a:lstStyle>
            <a:lvl1pPr algn="r">
              <a:defRPr sz="1200"/>
            </a:lvl1pPr>
          </a:lstStyle>
          <a:p>
            <a:fld id="{7855ADC6-B2A7-E04E-9298-16DBFD469E3C}" type="slidenum">
              <a:rPr lang="en-US" smtClean="0"/>
              <a:t>‹#›</a:t>
            </a:fld>
            <a:endParaRPr lang="en-US"/>
          </a:p>
        </p:txBody>
      </p:sp>
    </p:spTree>
    <p:extLst>
      <p:ext uri="{BB962C8B-B14F-4D97-AF65-F5344CB8AC3E}">
        <p14:creationId xmlns:p14="http://schemas.microsoft.com/office/powerpoint/2010/main" val="8249082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5797"/>
          </a:xfrm>
          <a:prstGeom prst="rect">
            <a:avLst/>
          </a:prstGeom>
        </p:spPr>
        <p:txBody>
          <a:bodyPr vert="horz" lIns="92953" tIns="46477" rIns="92953" bIns="46477" rtlCol="0"/>
          <a:lstStyle>
            <a:lvl1pPr algn="l">
              <a:defRPr sz="1200"/>
            </a:lvl1pPr>
          </a:lstStyle>
          <a:p>
            <a:endParaRPr lang="en-US"/>
          </a:p>
        </p:txBody>
      </p:sp>
      <p:sp>
        <p:nvSpPr>
          <p:cNvPr id="3" name="Date Placeholder 2"/>
          <p:cNvSpPr>
            <a:spLocks noGrp="1"/>
          </p:cNvSpPr>
          <p:nvPr>
            <p:ph type="dt" idx="1"/>
          </p:nvPr>
        </p:nvSpPr>
        <p:spPr>
          <a:xfrm>
            <a:off x="3956551" y="0"/>
            <a:ext cx="3026833" cy="465797"/>
          </a:xfrm>
          <a:prstGeom prst="rect">
            <a:avLst/>
          </a:prstGeom>
        </p:spPr>
        <p:txBody>
          <a:bodyPr vert="horz" lIns="92953" tIns="46477" rIns="92953" bIns="46477" rtlCol="0"/>
          <a:lstStyle>
            <a:lvl1pPr algn="r">
              <a:defRPr sz="1200"/>
            </a:lvl1pPr>
          </a:lstStyle>
          <a:p>
            <a:fld id="{10A3256F-30B0-A84F-B24E-FC2BC12A363E}" type="datetimeFigureOut">
              <a:rPr lang="en-US" smtClean="0"/>
              <a:t>10/8/2025</a:t>
            </a:fld>
            <a:endParaRPr lang="en-US"/>
          </a:p>
        </p:txBody>
      </p:sp>
      <p:sp>
        <p:nvSpPr>
          <p:cNvPr id="4" name="Slide Image Placeholder 3"/>
          <p:cNvSpPr>
            <a:spLocks noGrp="1" noRot="1" noChangeAspect="1"/>
          </p:cNvSpPr>
          <p:nvPr>
            <p:ph type="sldImg" idx="2"/>
          </p:nvPr>
        </p:nvSpPr>
        <p:spPr>
          <a:xfrm>
            <a:off x="709613" y="1160463"/>
            <a:ext cx="5565775" cy="3132137"/>
          </a:xfrm>
          <a:prstGeom prst="rect">
            <a:avLst/>
          </a:prstGeom>
          <a:noFill/>
          <a:ln w="12700">
            <a:solidFill>
              <a:prstClr val="black"/>
            </a:solidFill>
          </a:ln>
        </p:spPr>
        <p:txBody>
          <a:bodyPr vert="horz" lIns="92953" tIns="46477" rIns="92953" bIns="46477" rtlCol="0" anchor="ctr"/>
          <a:lstStyle/>
          <a:p>
            <a:endParaRPr lang="en-US"/>
          </a:p>
        </p:txBody>
      </p:sp>
      <p:sp>
        <p:nvSpPr>
          <p:cNvPr id="5" name="Notes Placeholder 4"/>
          <p:cNvSpPr>
            <a:spLocks noGrp="1"/>
          </p:cNvSpPr>
          <p:nvPr>
            <p:ph type="body" sz="quarter" idx="3"/>
          </p:nvPr>
        </p:nvSpPr>
        <p:spPr>
          <a:xfrm>
            <a:off x="698500" y="4467780"/>
            <a:ext cx="5588000" cy="3655457"/>
          </a:xfrm>
          <a:prstGeom prst="rect">
            <a:avLst/>
          </a:prstGeom>
        </p:spPr>
        <p:txBody>
          <a:bodyPr vert="horz" lIns="92953" tIns="46477" rIns="92953" bIns="46477"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17905"/>
            <a:ext cx="3026833" cy="465796"/>
          </a:xfrm>
          <a:prstGeom prst="rect">
            <a:avLst/>
          </a:prstGeom>
        </p:spPr>
        <p:txBody>
          <a:bodyPr vert="horz" lIns="92953" tIns="46477" rIns="92953" bIns="46477" rtlCol="0" anchor="b"/>
          <a:lstStyle>
            <a:lvl1pPr algn="l">
              <a:defRPr sz="1200"/>
            </a:lvl1pPr>
          </a:lstStyle>
          <a:p>
            <a:endParaRPr lang="en-US"/>
          </a:p>
        </p:txBody>
      </p:sp>
      <p:sp>
        <p:nvSpPr>
          <p:cNvPr id="7" name="Slide Number Placeholder 6"/>
          <p:cNvSpPr>
            <a:spLocks noGrp="1"/>
          </p:cNvSpPr>
          <p:nvPr>
            <p:ph type="sldNum" sz="quarter" idx="5"/>
          </p:nvPr>
        </p:nvSpPr>
        <p:spPr>
          <a:xfrm>
            <a:off x="3956551" y="8817905"/>
            <a:ext cx="3026833" cy="465796"/>
          </a:xfrm>
          <a:prstGeom prst="rect">
            <a:avLst/>
          </a:prstGeom>
        </p:spPr>
        <p:txBody>
          <a:bodyPr vert="horz" lIns="92953" tIns="46477" rIns="92953" bIns="46477" rtlCol="0" anchor="b"/>
          <a:lstStyle>
            <a:lvl1pPr algn="r">
              <a:defRPr sz="1200"/>
            </a:lvl1pPr>
          </a:lstStyle>
          <a:p>
            <a:fld id="{9A01B86D-9CD3-7341-AF62-B1D4859A0D9D}" type="slidenum">
              <a:rPr lang="en-US" smtClean="0"/>
              <a:t>‹#›</a:t>
            </a:fld>
            <a:endParaRPr lang="en-US"/>
          </a:p>
        </p:txBody>
      </p:sp>
    </p:spTree>
    <p:extLst>
      <p:ext uri="{BB962C8B-B14F-4D97-AF65-F5344CB8AC3E}">
        <p14:creationId xmlns:p14="http://schemas.microsoft.com/office/powerpoint/2010/main" val="20564930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01B86D-9CD3-7341-AF62-B1D4859A0D9D}" type="slidenum">
              <a:rPr lang="en-US" smtClean="0"/>
              <a:t>1</a:t>
            </a:fld>
            <a:endParaRPr lang="en-US"/>
          </a:p>
        </p:txBody>
      </p:sp>
    </p:spTree>
    <p:extLst>
      <p:ext uri="{BB962C8B-B14F-4D97-AF65-F5344CB8AC3E}">
        <p14:creationId xmlns:p14="http://schemas.microsoft.com/office/powerpoint/2010/main" val="2731521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289" indent="-174289">
              <a:buFont typeface="Arial" panose="020B0604020202020204" pitchFamily="34" charset="0"/>
              <a:buChar char="•"/>
            </a:pPr>
            <a:r>
              <a:rPr lang="en-US">
                <a:ea typeface="Calibri"/>
                <a:cs typeface="Calibri"/>
              </a:rPr>
              <a:t>7 hours/year @$328/hr $2296 (January 2026)</a:t>
            </a:r>
          </a:p>
          <a:p>
            <a:pPr marL="174289" indent="-174289">
              <a:buFont typeface="Arial" panose="020B0604020202020204" pitchFamily="34" charset="0"/>
              <a:buChar char="•"/>
            </a:pPr>
            <a:r>
              <a:rPr lang="en-US">
                <a:ea typeface="Calibri"/>
                <a:cs typeface="Calibri"/>
              </a:rPr>
              <a:t>For program that includes 1 </a:t>
            </a:r>
            <a:r>
              <a:rPr lang="en-US" err="1">
                <a:ea typeface="Calibri"/>
                <a:cs typeface="Calibri"/>
              </a:rPr>
              <a:t>bacti</a:t>
            </a:r>
            <a:r>
              <a:rPr lang="en-US">
                <a:ea typeface="Calibri"/>
                <a:cs typeface="Calibri"/>
              </a:rPr>
              <a:t>/</a:t>
            </a:r>
            <a:r>
              <a:rPr lang="en-US" err="1">
                <a:ea typeface="Calibri"/>
                <a:cs typeface="Calibri"/>
              </a:rPr>
              <a:t>yr</a:t>
            </a:r>
            <a:r>
              <a:rPr lang="en-US">
                <a:ea typeface="Calibri"/>
                <a:cs typeface="Calibri"/>
              </a:rPr>
              <a:t>, monitoring, reminders, complaints, inventory management w/ no routine inspection =1.6hr/</a:t>
            </a:r>
            <a:r>
              <a:rPr lang="en-US" err="1">
                <a:ea typeface="Calibri"/>
                <a:cs typeface="Calibri"/>
              </a:rPr>
              <a:t>yr</a:t>
            </a:r>
            <a:r>
              <a:rPr lang="en-US">
                <a:ea typeface="Calibri"/>
                <a:cs typeface="Calibri"/>
              </a:rPr>
              <a:t> @328/hr=$525</a:t>
            </a:r>
          </a:p>
          <a:p>
            <a:pPr marL="174289" indent="-174289">
              <a:buFont typeface="Arial" panose="020B0604020202020204" pitchFamily="34" charset="0"/>
              <a:buChar char="•"/>
            </a:pPr>
            <a:r>
              <a:rPr lang="en-US">
                <a:ea typeface="Calibri"/>
                <a:cs typeface="Calibri"/>
              </a:rPr>
              <a:t>FTE covered by NCC thru 6/2027 being used to support FLH taskforce can incorporate the start up w/ no revenue from fees</a:t>
            </a:r>
          </a:p>
        </p:txBody>
      </p:sp>
      <p:sp>
        <p:nvSpPr>
          <p:cNvPr id="4" name="Slide Number Placeholder 3"/>
          <p:cNvSpPr>
            <a:spLocks noGrp="1"/>
          </p:cNvSpPr>
          <p:nvPr>
            <p:ph type="sldNum" sz="quarter" idx="10"/>
          </p:nvPr>
        </p:nvSpPr>
        <p:spPr/>
        <p:txBody>
          <a:bodyPr/>
          <a:lstStyle/>
          <a:p>
            <a:fld id="{9A01B86D-9CD3-7341-AF62-B1D4859A0D9D}" type="slidenum">
              <a:rPr lang="en-US" smtClean="0"/>
              <a:t>10</a:t>
            </a:fld>
            <a:endParaRPr lang="en-US"/>
          </a:p>
        </p:txBody>
      </p:sp>
    </p:spTree>
    <p:extLst>
      <p:ext uri="{BB962C8B-B14F-4D97-AF65-F5344CB8AC3E}">
        <p14:creationId xmlns:p14="http://schemas.microsoft.com/office/powerpoint/2010/main" val="20277594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45658F-A87C-5DA1-7645-E20245E679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BF6EEC-A109-A230-CF84-821C3C8156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57DEF6-CCFF-55C4-EA83-EE772BCD231D}"/>
              </a:ext>
            </a:extLst>
          </p:cNvPr>
          <p:cNvSpPr>
            <a:spLocks noGrp="1"/>
          </p:cNvSpPr>
          <p:nvPr>
            <p:ph type="body" idx="1"/>
          </p:nvPr>
        </p:nvSpPr>
        <p:spPr/>
        <p:txBody>
          <a:bodyPr/>
          <a:lstStyle/>
          <a:p>
            <a:pPr marL="290480" indent="-290480">
              <a:buFont typeface="Arial" panose="020B0604020202020204" pitchFamily="34" charset="0"/>
              <a:buChar char="•"/>
            </a:pPr>
            <a:endParaRPr lang="en-US">
              <a:ea typeface="Calibri"/>
              <a:cs typeface="Calibri"/>
            </a:endParaRPr>
          </a:p>
        </p:txBody>
      </p:sp>
      <p:sp>
        <p:nvSpPr>
          <p:cNvPr id="4" name="Slide Number Placeholder 3">
            <a:extLst>
              <a:ext uri="{FF2B5EF4-FFF2-40B4-BE49-F238E27FC236}">
                <a16:creationId xmlns:a16="http://schemas.microsoft.com/office/drawing/2014/main" id="{965C4285-D6FD-3A38-F998-6E2B4EFC62F0}"/>
              </a:ext>
            </a:extLst>
          </p:cNvPr>
          <p:cNvSpPr>
            <a:spLocks noGrp="1"/>
          </p:cNvSpPr>
          <p:nvPr>
            <p:ph type="sldNum" sz="quarter" idx="10"/>
          </p:nvPr>
        </p:nvSpPr>
        <p:spPr/>
        <p:txBody>
          <a:bodyPr/>
          <a:lstStyle/>
          <a:p>
            <a:fld id="{9A01B86D-9CD3-7341-AF62-B1D4859A0D9D}" type="slidenum">
              <a:rPr lang="en-US" smtClean="0"/>
              <a:t>11</a:t>
            </a:fld>
            <a:endParaRPr lang="en-US"/>
          </a:p>
        </p:txBody>
      </p:sp>
    </p:spTree>
    <p:extLst>
      <p:ext uri="{BB962C8B-B14F-4D97-AF65-F5344CB8AC3E}">
        <p14:creationId xmlns:p14="http://schemas.microsoft.com/office/powerpoint/2010/main" val="42418380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4999"/>
              </a:lnSpc>
            </a:pPr>
            <a:endParaRPr lang="en-US">
              <a:ea typeface="Calibri"/>
              <a:cs typeface="Calibri"/>
            </a:endParaRPr>
          </a:p>
        </p:txBody>
      </p:sp>
      <p:sp>
        <p:nvSpPr>
          <p:cNvPr id="4" name="Slide Number Placeholder 3"/>
          <p:cNvSpPr>
            <a:spLocks noGrp="1"/>
          </p:cNvSpPr>
          <p:nvPr>
            <p:ph type="sldNum" sz="quarter" idx="10"/>
          </p:nvPr>
        </p:nvSpPr>
        <p:spPr/>
        <p:txBody>
          <a:bodyPr/>
          <a:lstStyle/>
          <a:p>
            <a:fld id="{9A01B86D-9CD3-7341-AF62-B1D4859A0D9D}" type="slidenum">
              <a:rPr lang="en-US" smtClean="0"/>
              <a:t>12</a:t>
            </a:fld>
            <a:endParaRPr lang="en-US"/>
          </a:p>
        </p:txBody>
      </p:sp>
    </p:spTree>
    <p:extLst>
      <p:ext uri="{BB962C8B-B14F-4D97-AF65-F5344CB8AC3E}">
        <p14:creationId xmlns:p14="http://schemas.microsoft.com/office/powerpoint/2010/main" val="26017464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01B86D-9CD3-7341-AF62-B1D4859A0D9D}" type="slidenum">
              <a:rPr lang="en-US" smtClean="0"/>
              <a:t>13</a:t>
            </a:fld>
            <a:endParaRPr lang="en-US"/>
          </a:p>
        </p:txBody>
      </p:sp>
    </p:spTree>
    <p:extLst>
      <p:ext uri="{BB962C8B-B14F-4D97-AF65-F5344CB8AC3E}">
        <p14:creationId xmlns:p14="http://schemas.microsoft.com/office/powerpoint/2010/main" val="36017731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2EF869-2632-703D-5034-DC34AFC963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17A7D1-1E22-657E-A26E-FFEE5B22F9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B18F2E-3F79-F861-8EAD-43CC90BB54D6}"/>
              </a:ext>
            </a:extLst>
          </p:cNvPr>
          <p:cNvSpPr>
            <a:spLocks noGrp="1"/>
          </p:cNvSpPr>
          <p:nvPr>
            <p:ph type="body" idx="1"/>
          </p:nvPr>
        </p:nvSpPr>
        <p:spPr/>
        <p:txBody>
          <a:bodyPr/>
          <a:lstStyle/>
          <a:p>
            <a:pPr marL="174289" indent="-174289">
              <a:buFont typeface="Arial" panose="020B0604020202020204" pitchFamily="34" charset="0"/>
              <a:buChar char="•"/>
            </a:pPr>
            <a:endParaRPr lang="en-US">
              <a:ea typeface="Calibri"/>
              <a:cs typeface="Calibri"/>
            </a:endParaRPr>
          </a:p>
        </p:txBody>
      </p:sp>
      <p:sp>
        <p:nvSpPr>
          <p:cNvPr id="4" name="Slide Number Placeholder 3">
            <a:extLst>
              <a:ext uri="{FF2B5EF4-FFF2-40B4-BE49-F238E27FC236}">
                <a16:creationId xmlns:a16="http://schemas.microsoft.com/office/drawing/2014/main" id="{D04C4E28-21CD-D2EF-6779-011C7EF35510}"/>
              </a:ext>
            </a:extLst>
          </p:cNvPr>
          <p:cNvSpPr>
            <a:spLocks noGrp="1"/>
          </p:cNvSpPr>
          <p:nvPr>
            <p:ph type="sldNum" sz="quarter" idx="10"/>
          </p:nvPr>
        </p:nvSpPr>
        <p:spPr/>
        <p:txBody>
          <a:bodyPr/>
          <a:lstStyle/>
          <a:p>
            <a:fld id="{9A01B86D-9CD3-7341-AF62-B1D4859A0D9D}" type="slidenum">
              <a:rPr lang="en-US" smtClean="0"/>
              <a:t>2</a:t>
            </a:fld>
            <a:endParaRPr lang="en-US"/>
          </a:p>
        </p:txBody>
      </p:sp>
    </p:spTree>
    <p:extLst>
      <p:ext uri="{BB962C8B-B14F-4D97-AF65-F5344CB8AC3E}">
        <p14:creationId xmlns:p14="http://schemas.microsoft.com/office/powerpoint/2010/main" val="1052229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E4A00-9818-7DFE-7101-0D41A98B61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ED997A-34C5-8F23-8ED0-2C2606671A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E23BD8-E69C-7441-8BD8-E7B62C625DB9}"/>
              </a:ext>
            </a:extLst>
          </p:cNvPr>
          <p:cNvSpPr>
            <a:spLocks noGrp="1"/>
          </p:cNvSpPr>
          <p:nvPr>
            <p:ph type="body" idx="1"/>
          </p:nvPr>
        </p:nvSpPr>
        <p:spPr/>
        <p:txBody>
          <a:bodyPr/>
          <a:lstStyle/>
          <a:p>
            <a:pPr marL="174206" indent="-174206">
              <a:buFont typeface="Arial" panose="020B0604020202020204" pitchFamily="34" charset="0"/>
              <a:buChar char="•"/>
            </a:pPr>
            <a:r>
              <a:rPr lang="en-US">
                <a:ea typeface="Calibri"/>
                <a:cs typeface="Calibri"/>
              </a:rPr>
              <a:t>Action items included repairing/replacing treatment units such as UV treatment units, replacing plumbing, and replacing well caps so they were adequately secured to the top of the well to prevent contamination. </a:t>
            </a:r>
          </a:p>
          <a:p>
            <a:pPr marL="174206" indent="-174206">
              <a:buFont typeface="Arial" panose="020B0604020202020204" pitchFamily="34" charset="0"/>
              <a:buChar char="•"/>
            </a:pPr>
            <a:r>
              <a:rPr lang="en-US" sz="1200" b="1" kern="1200">
                <a:solidFill>
                  <a:schemeClr val="tx1"/>
                </a:solidFill>
                <a:effectLst/>
                <a:latin typeface="+mn-lt"/>
                <a:ea typeface="+mn-ea"/>
                <a:cs typeface="+mn-cs"/>
              </a:rPr>
              <a:t>Samples are taken to state certified laboratory. If TC is present, repeat samples (within 24</a:t>
            </a:r>
            <a:r>
              <a:rPr lang="en-US" sz="1200" b="1" strike="sngStrike" kern="1200">
                <a:solidFill>
                  <a:schemeClr val="tx1"/>
                </a:solidFill>
                <a:effectLst/>
                <a:latin typeface="+mn-lt"/>
                <a:ea typeface="+mn-ea"/>
                <a:cs typeface="+mn-cs"/>
              </a:rPr>
              <a:t> </a:t>
            </a:r>
            <a:r>
              <a:rPr lang="en-US" sz="1200" b="1" kern="1200">
                <a:solidFill>
                  <a:schemeClr val="tx1"/>
                </a:solidFill>
                <a:effectLst/>
                <a:latin typeface="+mn-lt"/>
                <a:ea typeface="+mn-ea"/>
                <a:cs typeface="+mn-cs"/>
              </a:rPr>
              <a:t>hours) until negative. If E.coli is present, treatment is required (and issuance of boil water notice) to inactivate the pathogen. Once tested negative, boil water notice can be lifted</a:t>
            </a:r>
            <a:r>
              <a:rPr lang="en-US" sz="1200" b="1" u="sng" kern="1200">
                <a:solidFill>
                  <a:schemeClr val="tx1"/>
                </a:solidFill>
                <a:effectLst/>
                <a:latin typeface="+mn-lt"/>
                <a:ea typeface="+mn-ea"/>
                <a:cs typeface="+mn-cs"/>
              </a:rPr>
              <a:t> (Notification of lifted Boil Water Notice will be issued by the Division)</a:t>
            </a:r>
            <a:r>
              <a:rPr lang="en-US" sz="1200" b="1" kern="1200">
                <a:solidFill>
                  <a:schemeClr val="tx1"/>
                </a:solidFill>
                <a:effectLst/>
                <a:latin typeface="+mn-lt"/>
                <a:ea typeface="+mn-ea"/>
                <a:cs typeface="+mn-cs"/>
              </a:rPr>
              <a:t>.</a:t>
            </a:r>
            <a:r>
              <a:rPr lang="en-US" sz="1200" kern="1200">
                <a:solidFill>
                  <a:schemeClr val="tx1"/>
                </a:solidFill>
                <a:effectLst/>
                <a:latin typeface="+mn-lt"/>
                <a:ea typeface="+mn-ea"/>
                <a:cs typeface="+mn-cs"/>
              </a:rPr>
              <a:t> </a:t>
            </a:r>
          </a:p>
          <a:p>
            <a:pPr marL="174206" indent="-174206">
              <a:buFont typeface="Arial" panose="020B0604020202020204" pitchFamily="34" charset="0"/>
              <a:buChar char="•"/>
            </a:pPr>
            <a:r>
              <a:rPr lang="en-US" sz="1200" u="none" kern="1200">
                <a:solidFill>
                  <a:schemeClr val="tx1"/>
                </a:solidFill>
                <a:effectLst/>
                <a:latin typeface="+mn-lt"/>
                <a:ea typeface="+mn-ea"/>
                <a:cs typeface="+mn-cs"/>
              </a:rPr>
              <a:t>Presence of total coliform can indicate that there is a source of contamination in the water system, either directly from the source (i.e. the supply well/spring or distribution components (i.e. piping, storage etc.) and/or a lack of proper disinfection of the water. </a:t>
            </a:r>
            <a:endParaRPr lang="en-US" u="none">
              <a:ea typeface="Calibri"/>
              <a:cs typeface="Calibri"/>
            </a:endParaRPr>
          </a:p>
        </p:txBody>
      </p:sp>
      <p:sp>
        <p:nvSpPr>
          <p:cNvPr id="4" name="Slide Number Placeholder 3">
            <a:extLst>
              <a:ext uri="{FF2B5EF4-FFF2-40B4-BE49-F238E27FC236}">
                <a16:creationId xmlns:a16="http://schemas.microsoft.com/office/drawing/2014/main" id="{9E213BDE-006A-1651-0885-6E1F0FADE4B5}"/>
              </a:ext>
            </a:extLst>
          </p:cNvPr>
          <p:cNvSpPr>
            <a:spLocks noGrp="1"/>
          </p:cNvSpPr>
          <p:nvPr>
            <p:ph type="sldNum" sz="quarter" idx="10"/>
          </p:nvPr>
        </p:nvSpPr>
        <p:spPr/>
        <p:txBody>
          <a:bodyPr/>
          <a:lstStyle/>
          <a:p>
            <a:fld id="{9A01B86D-9CD3-7341-AF62-B1D4859A0D9D}" type="slidenum">
              <a:rPr lang="en-US" smtClean="0"/>
              <a:t>3</a:t>
            </a:fld>
            <a:endParaRPr lang="en-US"/>
          </a:p>
        </p:txBody>
      </p:sp>
    </p:spTree>
    <p:extLst>
      <p:ext uri="{BB962C8B-B14F-4D97-AF65-F5344CB8AC3E}">
        <p14:creationId xmlns:p14="http://schemas.microsoft.com/office/powerpoint/2010/main" val="42199341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anose="020B0604020202020204" pitchFamily="34" charset="0"/>
              <a:buChar char="•"/>
            </a:pPr>
            <a:r>
              <a:rPr lang="en-US"/>
              <a:t>•</a:t>
            </a:r>
            <a:r>
              <a:rPr lang="en-US" sz="2000" b="1"/>
              <a:t>Community Water System</a:t>
            </a:r>
            <a:r>
              <a:rPr lang="en-US" sz="2000"/>
              <a:t>: a public water system that serves at least 15 service connections used by yearlong residents or regularly serves at least 25 yearlong residents of the area served by the system</a:t>
            </a:r>
            <a:endParaRPr lang="en-US" sz="2000">
              <a:ea typeface="Calibri"/>
              <a:cs typeface="Calibri"/>
            </a:endParaRPr>
          </a:p>
          <a:p>
            <a:pPr>
              <a:buFont typeface="Arial" panose="020B0604020202020204" pitchFamily="34" charset="0"/>
              <a:buChar char="•"/>
            </a:pPr>
            <a:r>
              <a:rPr lang="en-US" sz="2000"/>
              <a:t>•</a:t>
            </a:r>
            <a:r>
              <a:rPr lang="en-US" sz="2000" b="1"/>
              <a:t>Non-Transient Non-community Water System: </a:t>
            </a:r>
            <a:r>
              <a:rPr lang="en-US" sz="2000"/>
              <a:t>a public water system that is not a community water system and that regulates at least 25 of the same persons over six months per year.</a:t>
            </a:r>
          </a:p>
          <a:p>
            <a:pPr>
              <a:buFont typeface="Arial" panose="020B0604020202020204" pitchFamily="34" charset="0"/>
              <a:buChar char="•"/>
            </a:pPr>
            <a:r>
              <a:rPr lang="en-US" sz="2000"/>
              <a:t>•</a:t>
            </a:r>
            <a:r>
              <a:rPr lang="en-US" sz="2000" b="1"/>
              <a:t>Transient Non-community Water System</a:t>
            </a:r>
            <a:r>
              <a:rPr lang="en-US" sz="2000"/>
              <a:t>: a non-community water system that does not regularly serve at least 25 of the same persons over six months per year. </a:t>
            </a:r>
          </a:p>
          <a:p>
            <a:pPr>
              <a:buFont typeface="Arial" panose="020B0604020202020204" pitchFamily="34" charset="0"/>
              <a:buChar char="•"/>
            </a:pPr>
            <a:r>
              <a:rPr lang="en-US" sz="2000" b="1"/>
              <a:t>State Small Water System</a:t>
            </a:r>
            <a:r>
              <a:rPr lang="en-US" sz="2000"/>
              <a:t>: a system for the provision of piped water to the public for human consumption that serves at least five(5), but no more that fourteen (14), service connections and does not regularly serve drinking water to more than an average of 25 individuals daily for more than 60 days out of the year</a:t>
            </a:r>
          </a:p>
          <a:p>
            <a:pPr>
              <a:buFont typeface="Arial" panose="020B0604020202020204" pitchFamily="34" charset="0"/>
              <a:buChar char="•"/>
            </a:pPr>
            <a:endParaRPr lang="en-US" sz="2000">
              <a:ea typeface="Calibri"/>
              <a:cs typeface="Calibri"/>
            </a:endParaRPr>
          </a:p>
          <a:p>
            <a:pPr marL="173990" indent="-173990">
              <a:buFont typeface="Arial" panose="020B0604020202020204" pitchFamily="34" charset="0"/>
              <a:buChar char="•"/>
            </a:pPr>
            <a:endParaRPr lang="en-US">
              <a:ea typeface="Calibri"/>
              <a:cs typeface="Calibri"/>
            </a:endParaRPr>
          </a:p>
        </p:txBody>
      </p:sp>
      <p:sp>
        <p:nvSpPr>
          <p:cNvPr id="4" name="Slide Number Placeholder 3"/>
          <p:cNvSpPr>
            <a:spLocks noGrp="1"/>
          </p:cNvSpPr>
          <p:nvPr>
            <p:ph type="sldNum" sz="quarter" idx="10"/>
          </p:nvPr>
        </p:nvSpPr>
        <p:spPr/>
        <p:txBody>
          <a:bodyPr/>
          <a:lstStyle/>
          <a:p>
            <a:fld id="{9A01B86D-9CD3-7341-AF62-B1D4859A0D9D}" type="slidenum">
              <a:rPr lang="en-US" smtClean="0"/>
              <a:t>4</a:t>
            </a:fld>
            <a:endParaRPr lang="en-US"/>
          </a:p>
        </p:txBody>
      </p:sp>
    </p:spTree>
    <p:extLst>
      <p:ext uri="{BB962C8B-B14F-4D97-AF65-F5344CB8AC3E}">
        <p14:creationId xmlns:p14="http://schemas.microsoft.com/office/powerpoint/2010/main" val="32095274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4187D2-56FB-B357-5534-A61D153166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8206BA-5C49-A2C9-3126-C1FC9FEBFA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056EA3-73B1-56BB-1288-D0042CB127E7}"/>
              </a:ext>
            </a:extLst>
          </p:cNvPr>
          <p:cNvSpPr>
            <a:spLocks noGrp="1"/>
          </p:cNvSpPr>
          <p:nvPr>
            <p:ph type="body" idx="1"/>
          </p:nvPr>
        </p:nvSpPr>
        <p:spPr/>
        <p:txBody>
          <a:bodyPr/>
          <a:lstStyle/>
          <a:p>
            <a:pPr marL="173990" indent="-173990">
              <a:buFont typeface="Arial" panose="020B0604020202020204" pitchFamily="34" charset="0"/>
              <a:buChar char="•"/>
            </a:pPr>
            <a:r>
              <a:rPr lang="en-US"/>
              <a:t>•State Small Water System: a system for the provision of piped water to the public for human consumption that serves at least five(5), but no more that fourteen (14), service connections and does not regularly serve drinking water to more than an average of 25 individuals daily for more than 60 days out of the year</a:t>
            </a:r>
            <a:br>
              <a:rPr lang="en-US">
                <a:cs typeface="+mn-lt"/>
              </a:rPr>
            </a:br>
            <a:r>
              <a:rPr lang="en-US"/>
              <a:t> </a:t>
            </a:r>
            <a:endParaRPr lang="en-US">
              <a:ea typeface="Calibri"/>
              <a:cs typeface="Calibri"/>
            </a:endParaRPr>
          </a:p>
          <a:p>
            <a:pPr marL="173990" indent="-173990">
              <a:buFont typeface="Arial" panose="020B0604020202020204" pitchFamily="34" charset="0"/>
              <a:buChar char="•"/>
            </a:pPr>
            <a:endParaRPr lang="en-US">
              <a:ea typeface="Calibri"/>
              <a:cs typeface="Calibri"/>
            </a:endParaRPr>
          </a:p>
        </p:txBody>
      </p:sp>
      <p:sp>
        <p:nvSpPr>
          <p:cNvPr id="4" name="Slide Number Placeholder 3">
            <a:extLst>
              <a:ext uri="{FF2B5EF4-FFF2-40B4-BE49-F238E27FC236}">
                <a16:creationId xmlns:a16="http://schemas.microsoft.com/office/drawing/2014/main" id="{69020B46-CDBD-1F3D-1FF5-8031B122DB52}"/>
              </a:ext>
            </a:extLst>
          </p:cNvPr>
          <p:cNvSpPr>
            <a:spLocks noGrp="1"/>
          </p:cNvSpPr>
          <p:nvPr>
            <p:ph type="sldNum" sz="quarter" idx="10"/>
          </p:nvPr>
        </p:nvSpPr>
        <p:spPr/>
        <p:txBody>
          <a:bodyPr/>
          <a:lstStyle/>
          <a:p>
            <a:fld id="{9A01B86D-9CD3-7341-AF62-B1D4859A0D9D}" type="slidenum">
              <a:rPr lang="en-US" smtClean="0"/>
              <a:t>5</a:t>
            </a:fld>
            <a:endParaRPr lang="en-US"/>
          </a:p>
        </p:txBody>
      </p:sp>
    </p:spTree>
    <p:extLst>
      <p:ext uri="{BB962C8B-B14F-4D97-AF65-F5344CB8AC3E}">
        <p14:creationId xmlns:p14="http://schemas.microsoft.com/office/powerpoint/2010/main" val="133935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206" indent="-174206">
              <a:buFont typeface="Arial" panose="020B0604020202020204" pitchFamily="34" charset="0"/>
              <a:buChar char="•"/>
            </a:pPr>
            <a:endParaRPr lang="en-US">
              <a:ea typeface="Calibri"/>
              <a:cs typeface="Calibri"/>
            </a:endParaRPr>
          </a:p>
        </p:txBody>
      </p:sp>
      <p:sp>
        <p:nvSpPr>
          <p:cNvPr id="4" name="Slide Number Placeholder 3"/>
          <p:cNvSpPr>
            <a:spLocks noGrp="1"/>
          </p:cNvSpPr>
          <p:nvPr>
            <p:ph type="sldNum" sz="quarter" idx="10"/>
          </p:nvPr>
        </p:nvSpPr>
        <p:spPr/>
        <p:txBody>
          <a:bodyPr/>
          <a:lstStyle/>
          <a:p>
            <a:fld id="{9A01B86D-9CD3-7341-AF62-B1D4859A0D9D}" type="slidenum">
              <a:rPr lang="en-US" smtClean="0"/>
              <a:t>6</a:t>
            </a:fld>
            <a:endParaRPr lang="en-US"/>
          </a:p>
        </p:txBody>
      </p:sp>
    </p:spTree>
    <p:extLst>
      <p:ext uri="{BB962C8B-B14F-4D97-AF65-F5344CB8AC3E}">
        <p14:creationId xmlns:p14="http://schemas.microsoft.com/office/powerpoint/2010/main" val="14668382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5E6DA9-DA04-C40E-3CF0-73CDA900C5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C03DD1-41B0-9417-2206-B3FC00912E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F34C4E-0F05-AE2F-A242-80AF8CBC3C20}"/>
              </a:ext>
            </a:extLst>
          </p:cNvPr>
          <p:cNvSpPr>
            <a:spLocks noGrp="1"/>
          </p:cNvSpPr>
          <p:nvPr>
            <p:ph type="body" idx="1"/>
          </p:nvPr>
        </p:nvSpPr>
        <p:spPr/>
        <p:txBody>
          <a:bodyPr/>
          <a:lstStyle/>
          <a:p>
            <a:pPr marL="174206" indent="-174206">
              <a:buFont typeface="Arial" panose="020B0604020202020204" pitchFamily="34" charset="0"/>
              <a:buChar char="•"/>
            </a:pPr>
            <a:r>
              <a:rPr lang="en-US">
                <a:ea typeface="Calibri"/>
                <a:cs typeface="Calibri"/>
              </a:rPr>
              <a:t>Per Planning and Building Department the mentioned zoning districts are land use zoning districts which preserve and foster existing and potential agricultural operations (Zoning Regulations PAD Section 6350); and fulfill the requirements for Open Space and Conservation Elements of the County’s General Plan (Zoning Regulations RM Section 6310; RM-CZ Section 6900). </a:t>
            </a:r>
          </a:p>
          <a:p>
            <a:pPr marL="174206" indent="-174206">
              <a:buFont typeface="Arial" panose="020B0604020202020204" pitchFamily="34" charset="0"/>
              <a:buChar char="•"/>
            </a:pPr>
            <a:r>
              <a:rPr lang="en-US">
                <a:ea typeface="Calibri"/>
                <a:cs typeface="Calibri"/>
              </a:rPr>
              <a:t>If in the coastal zone; a coastal development permit will be required. </a:t>
            </a:r>
          </a:p>
          <a:p>
            <a:pPr marL="174206" indent="-174206">
              <a:buFont typeface="Arial" panose="020B0604020202020204" pitchFamily="34" charset="0"/>
              <a:buChar char="•"/>
            </a:pPr>
            <a:r>
              <a:rPr lang="en-US">
                <a:ea typeface="Calibri"/>
                <a:cs typeface="Calibri"/>
              </a:rPr>
              <a:t>Eligible zoning districts referenced in the Planning and Building Farm Labor Housing Guidebook (which pulls source from Farm Labor Housing Policy) as:  </a:t>
            </a:r>
          </a:p>
          <a:p>
            <a:pPr marL="630309" lvl="1" indent="-174206">
              <a:buFont typeface="Arial" panose="020B0604020202020204" pitchFamily="34" charset="0"/>
              <a:buChar char="•"/>
            </a:pPr>
            <a:r>
              <a:rPr lang="en-US">
                <a:ea typeface="Calibri"/>
                <a:cs typeface="Calibri"/>
              </a:rPr>
              <a:t>Planned Agricultural District/Coastal Development (PAD/CD); </a:t>
            </a:r>
          </a:p>
          <a:p>
            <a:pPr marL="630309" lvl="1" indent="-174206">
              <a:buFont typeface="Arial" panose="020B0604020202020204" pitchFamily="34" charset="0"/>
              <a:buChar char="•"/>
            </a:pPr>
            <a:r>
              <a:rPr lang="en-US">
                <a:ea typeface="Calibri"/>
                <a:cs typeface="Calibri"/>
              </a:rPr>
              <a:t>Resource Management District-Coastal Zone/Coastal Development (RM-CZ/CD); </a:t>
            </a:r>
          </a:p>
          <a:p>
            <a:pPr marL="630309" lvl="1" indent="-174206">
              <a:buFont typeface="Arial" panose="020B0604020202020204" pitchFamily="34" charset="0"/>
              <a:buChar char="•"/>
            </a:pPr>
            <a:r>
              <a:rPr lang="en-US">
                <a:ea typeface="Calibri"/>
                <a:cs typeface="Calibri"/>
              </a:rPr>
              <a:t>Resource Management District (RM)</a:t>
            </a:r>
          </a:p>
        </p:txBody>
      </p:sp>
      <p:sp>
        <p:nvSpPr>
          <p:cNvPr id="4" name="Slide Number Placeholder 3">
            <a:extLst>
              <a:ext uri="{FF2B5EF4-FFF2-40B4-BE49-F238E27FC236}">
                <a16:creationId xmlns:a16="http://schemas.microsoft.com/office/drawing/2014/main" id="{28F56929-4AE1-D0E0-77AA-775727216D4F}"/>
              </a:ext>
            </a:extLst>
          </p:cNvPr>
          <p:cNvSpPr>
            <a:spLocks noGrp="1"/>
          </p:cNvSpPr>
          <p:nvPr>
            <p:ph type="sldNum" sz="quarter" idx="10"/>
          </p:nvPr>
        </p:nvSpPr>
        <p:spPr/>
        <p:txBody>
          <a:bodyPr/>
          <a:lstStyle/>
          <a:p>
            <a:fld id="{9A01B86D-9CD3-7341-AF62-B1D4859A0D9D}" type="slidenum">
              <a:rPr lang="en-US" smtClean="0"/>
              <a:t>7</a:t>
            </a:fld>
            <a:endParaRPr lang="en-US"/>
          </a:p>
        </p:txBody>
      </p:sp>
    </p:spTree>
    <p:extLst>
      <p:ext uri="{BB962C8B-B14F-4D97-AF65-F5344CB8AC3E}">
        <p14:creationId xmlns:p14="http://schemas.microsoft.com/office/powerpoint/2010/main" val="22151573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BB5F0E-8F4B-0037-384A-4B0DD41981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8E2784-56EA-E6EA-3894-5E9B4925D9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DB0FB6-343D-3796-8AEE-7282E0626437}"/>
              </a:ext>
            </a:extLst>
          </p:cNvPr>
          <p:cNvSpPr>
            <a:spLocks noGrp="1"/>
          </p:cNvSpPr>
          <p:nvPr>
            <p:ph type="body" idx="1"/>
          </p:nvPr>
        </p:nvSpPr>
        <p:spPr/>
        <p:txBody>
          <a:bodyPr/>
          <a:lstStyle/>
          <a:p>
            <a:pPr marL="174206" indent="-174206">
              <a:buFont typeface="Arial" panose="020B0604020202020204" pitchFamily="34" charset="0"/>
              <a:buChar char="•"/>
            </a:pPr>
            <a:r>
              <a:rPr lang="en-US">
                <a:ea typeface="Calibri"/>
                <a:cs typeface="Calibri"/>
              </a:rPr>
              <a:t>Flexible treatment options such as POU and POE </a:t>
            </a:r>
          </a:p>
          <a:p>
            <a:pPr marL="174206" indent="-174206">
              <a:buFont typeface="Arial" panose="020B0604020202020204" pitchFamily="34" charset="0"/>
              <a:buChar char="•"/>
            </a:pPr>
            <a:r>
              <a:rPr lang="en-US">
                <a:ea typeface="Calibri"/>
                <a:cs typeface="Calibri"/>
              </a:rPr>
              <a:t>Per San Mateo County Planning and Building Farm Labor Housing Guidebook, a land use permit is required for development in the County's Coastal Zone in conformance with the County's Local Coastal Program (LCP). Development in the Coastal Zone requires either a CDP or a Coastal Development Exemption (CDX). </a:t>
            </a:r>
          </a:p>
          <a:p>
            <a:pPr marL="174206" indent="-174206">
              <a:buFont typeface="Arial" panose="020B0604020202020204" pitchFamily="34" charset="0"/>
              <a:buChar char="•"/>
            </a:pPr>
            <a:r>
              <a:rPr lang="en-US">
                <a:ea typeface="Calibri"/>
                <a:cs typeface="Calibri"/>
              </a:rPr>
              <a:t>Eligible zoning districts referenced in the Planning and Building Farm Labor Housing Guidebook (which pulls source from Farm Labor Housing Policy) as: </a:t>
            </a:r>
            <a:r>
              <a:rPr lang="en-US"/>
              <a:t> Planned Agricultural District/Coastal Development (</a:t>
            </a:r>
            <a:r>
              <a:rPr lang="en-US">
                <a:highlight>
                  <a:srgbClr val="FFFF00"/>
                </a:highlight>
              </a:rPr>
              <a:t>PAD</a:t>
            </a:r>
            <a:r>
              <a:rPr lang="en-US"/>
              <a:t>/CD); • Resource Management District-Coastal Zone/Coastal Development (</a:t>
            </a:r>
            <a:r>
              <a:rPr lang="en-US">
                <a:highlight>
                  <a:srgbClr val="FFFF00"/>
                </a:highlight>
              </a:rPr>
              <a:t>RM-CZ</a:t>
            </a:r>
            <a:r>
              <a:rPr lang="en-US"/>
              <a:t>/CD); • Resource Management District (</a:t>
            </a:r>
            <a:r>
              <a:rPr lang="en-US">
                <a:highlight>
                  <a:srgbClr val="FFFF00"/>
                </a:highlight>
              </a:rPr>
              <a:t>RM</a:t>
            </a:r>
            <a:r>
              <a:rPr lang="en-US"/>
              <a:t>)</a:t>
            </a:r>
          </a:p>
          <a:p>
            <a:pPr marL="174206" indent="-174206">
              <a:buFont typeface="Arial" panose="020B0604020202020204" pitchFamily="34" charset="0"/>
              <a:buChar char="•"/>
            </a:pPr>
            <a:endParaRPr lang="en-US">
              <a:ea typeface="Calibri"/>
              <a:cs typeface="Calibri"/>
            </a:endParaRPr>
          </a:p>
          <a:p>
            <a:pPr marL="174206" indent="-174206">
              <a:buFont typeface="Arial" panose="020B0604020202020204" pitchFamily="34" charset="0"/>
              <a:buChar char="•"/>
            </a:pPr>
            <a:r>
              <a:rPr lang="en-US">
                <a:ea typeface="Calibri"/>
                <a:cs typeface="Calibri"/>
              </a:rPr>
              <a:t>Summer provided more insight on what districts are allowed for FLH permits. Essentially there are 3 zoning districts that qualify for FLH permits. They are PAD, RM, and TPZ(Timberland Preserve Zone) districts. PAD is only in the coastal zone, RM &amp; TPZ are both inside and outside the coastal zone (inside “</a:t>
            </a:r>
            <a:r>
              <a:rPr lang="en-US" err="1">
                <a:ea typeface="Calibri"/>
                <a:cs typeface="Calibri"/>
              </a:rPr>
              <a:t>C”oastal</a:t>
            </a:r>
            <a:r>
              <a:rPr lang="en-US">
                <a:ea typeface="Calibri"/>
                <a:cs typeface="Calibri"/>
              </a:rPr>
              <a:t> “</a:t>
            </a:r>
            <a:r>
              <a:rPr lang="en-US" err="1">
                <a:ea typeface="Calibri"/>
                <a:cs typeface="Calibri"/>
              </a:rPr>
              <a:t>Z”one</a:t>
            </a:r>
            <a:r>
              <a:rPr lang="en-US">
                <a:ea typeface="Calibri"/>
                <a:cs typeface="Calibri"/>
              </a:rPr>
              <a:t>: RM-CZ, TPZ-CZ, outside: RM, TPZ). </a:t>
            </a:r>
          </a:p>
        </p:txBody>
      </p:sp>
      <p:sp>
        <p:nvSpPr>
          <p:cNvPr id="4" name="Slide Number Placeholder 3">
            <a:extLst>
              <a:ext uri="{FF2B5EF4-FFF2-40B4-BE49-F238E27FC236}">
                <a16:creationId xmlns:a16="http://schemas.microsoft.com/office/drawing/2014/main" id="{17961F13-03AA-E997-5B28-E8C8BEDF8F86}"/>
              </a:ext>
            </a:extLst>
          </p:cNvPr>
          <p:cNvSpPr>
            <a:spLocks noGrp="1"/>
          </p:cNvSpPr>
          <p:nvPr>
            <p:ph type="sldNum" sz="quarter" idx="10"/>
          </p:nvPr>
        </p:nvSpPr>
        <p:spPr/>
        <p:txBody>
          <a:bodyPr/>
          <a:lstStyle/>
          <a:p>
            <a:fld id="{9A01B86D-9CD3-7341-AF62-B1D4859A0D9D}" type="slidenum">
              <a:rPr lang="en-US" smtClean="0"/>
              <a:t>8</a:t>
            </a:fld>
            <a:endParaRPr lang="en-US"/>
          </a:p>
        </p:txBody>
      </p:sp>
    </p:spTree>
    <p:extLst>
      <p:ext uri="{BB962C8B-B14F-4D97-AF65-F5344CB8AC3E}">
        <p14:creationId xmlns:p14="http://schemas.microsoft.com/office/powerpoint/2010/main" val="12074713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206" indent="-174206">
              <a:buFont typeface="Arial" panose="020B0604020202020204" pitchFamily="34" charset="0"/>
              <a:buChar char="•"/>
            </a:pPr>
            <a:r>
              <a:rPr lang="en-US" sz="1200" kern="1200">
                <a:solidFill>
                  <a:schemeClr val="tx1"/>
                </a:solidFill>
                <a:effectLst/>
                <a:latin typeface="+mn-lt"/>
                <a:ea typeface="+mn-ea"/>
                <a:cs typeface="+mn-cs"/>
              </a:rPr>
              <a:t>Total Coliform and E.coli (bacteriological sampling) will be required quarterly for State Small Water Systems unless otherwise noted.</a:t>
            </a:r>
          </a:p>
          <a:p>
            <a:pPr marL="174206" indent="-174206">
              <a:buFont typeface="Arial" panose="020B0604020202020204" pitchFamily="34" charset="0"/>
              <a:buChar char="•"/>
            </a:pPr>
            <a:r>
              <a:rPr lang="en-US" sz="1200" kern="1200">
                <a:solidFill>
                  <a:schemeClr val="tx1"/>
                </a:solidFill>
                <a:effectLst/>
                <a:latin typeface="+mn-lt"/>
                <a:ea typeface="+mn-ea"/>
                <a:cs typeface="+mn-cs"/>
              </a:rPr>
              <a:t>For Farm Labor Housing Water Systems Total Coliform  and </a:t>
            </a:r>
            <a:r>
              <a:rPr lang="en-US" sz="1200" kern="1200" err="1">
                <a:solidFill>
                  <a:schemeClr val="tx1"/>
                </a:solidFill>
                <a:effectLst/>
                <a:latin typeface="+mn-lt"/>
                <a:ea typeface="+mn-ea"/>
                <a:cs typeface="+mn-cs"/>
              </a:rPr>
              <a:t>E.Coli</a:t>
            </a:r>
            <a:r>
              <a:rPr lang="en-US" sz="1200" kern="1200">
                <a:solidFill>
                  <a:schemeClr val="tx1"/>
                </a:solidFill>
                <a:effectLst/>
                <a:latin typeface="+mn-lt"/>
                <a:ea typeface="+mn-ea"/>
                <a:cs typeface="+mn-cs"/>
              </a:rPr>
              <a:t> will be required to be sampled at least once a year unless otherwise noted. Positive bacteriological results will trigger additional testing. </a:t>
            </a:r>
          </a:p>
          <a:p>
            <a:pPr marL="174206" indent="-174206">
              <a:buFont typeface="Arial" panose="020B0604020202020204" pitchFamily="34" charset="0"/>
              <a:buChar char="•"/>
            </a:pPr>
            <a:r>
              <a:rPr lang="en-US" sz="1200" kern="1200">
                <a:solidFill>
                  <a:schemeClr val="tx1"/>
                </a:solidFill>
                <a:effectLst/>
                <a:latin typeface="+mn-lt"/>
                <a:ea typeface="+mn-ea"/>
                <a:cs typeface="+mn-cs"/>
              </a:rPr>
              <a:t>Nitrate/Nitrite will be sampled once during initial sampling unless otherwise deemed by the Division. Similar to Total coliform and E.coli, if present for Nitrate/Nitrite repeat sampling will be required. If Nitrate sample exceeds MCL, operator must notify this </a:t>
            </a:r>
            <a:r>
              <a:rPr lang="en-US" sz="1200" kern="1200" err="1">
                <a:solidFill>
                  <a:schemeClr val="tx1"/>
                </a:solidFill>
                <a:effectLst/>
                <a:latin typeface="+mn-lt"/>
                <a:ea typeface="+mn-ea"/>
                <a:cs typeface="+mn-cs"/>
              </a:rPr>
              <a:t>DIvison</a:t>
            </a:r>
            <a:r>
              <a:rPr lang="en-US" sz="1200" kern="1200">
                <a:solidFill>
                  <a:schemeClr val="tx1"/>
                </a:solidFill>
                <a:effectLst/>
                <a:latin typeface="+mn-lt"/>
                <a:ea typeface="+mn-ea"/>
                <a:cs typeface="+mn-cs"/>
              </a:rPr>
              <a:t> within 24 hours of know result. More frequent monitoring and reporting may be required by the Division to ensure drinking water standards are met. </a:t>
            </a:r>
          </a:p>
          <a:p>
            <a:pPr marL="174206" indent="-174206">
              <a:buFont typeface="Arial" panose="020B0604020202020204" pitchFamily="34" charset="0"/>
              <a:buChar char="•"/>
            </a:pPr>
            <a:r>
              <a:rPr lang="en-US" sz="1200" kern="1200">
                <a:solidFill>
                  <a:schemeClr val="tx1"/>
                </a:solidFill>
                <a:effectLst/>
                <a:latin typeface="+mn-lt"/>
                <a:ea typeface="+mn-ea"/>
                <a:cs typeface="+mn-cs"/>
              </a:rPr>
              <a:t>Regulations for State Small Water Systems California Code of Regulations  (CCR) Title 22 Section 64212, California Health and Safety Code </a:t>
            </a:r>
            <a:endParaRPr lang="en-US">
              <a:ea typeface="Calibri"/>
              <a:cs typeface="Calibri"/>
            </a:endParaRPr>
          </a:p>
        </p:txBody>
      </p:sp>
      <p:sp>
        <p:nvSpPr>
          <p:cNvPr id="4" name="Slide Number Placeholder 3"/>
          <p:cNvSpPr>
            <a:spLocks noGrp="1"/>
          </p:cNvSpPr>
          <p:nvPr>
            <p:ph type="sldNum" sz="quarter" idx="10"/>
          </p:nvPr>
        </p:nvSpPr>
        <p:spPr/>
        <p:txBody>
          <a:bodyPr/>
          <a:lstStyle/>
          <a:p>
            <a:fld id="{9A01B86D-9CD3-7341-AF62-B1D4859A0D9D}" type="slidenum">
              <a:rPr lang="en-US" smtClean="0"/>
              <a:t>9</a:t>
            </a:fld>
            <a:endParaRPr lang="en-US"/>
          </a:p>
        </p:txBody>
      </p:sp>
    </p:spTree>
    <p:extLst>
      <p:ext uri="{BB962C8B-B14F-4D97-AF65-F5344CB8AC3E}">
        <p14:creationId xmlns:p14="http://schemas.microsoft.com/office/powerpoint/2010/main" val="1545899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SMCH Theme">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41402ABC-C654-6E4E-A9A1-715CDB02FC56}"/>
              </a:ext>
            </a:extLst>
          </p:cNvPr>
          <p:cNvSpPr>
            <a:spLocks noGrp="1"/>
          </p:cNvSpPr>
          <p:nvPr>
            <p:ph type="pic" sz="quarter" idx="10"/>
          </p:nvPr>
        </p:nvSpPr>
        <p:spPr>
          <a:xfrm>
            <a:off x="0" y="0"/>
            <a:ext cx="12192000" cy="4848837"/>
          </a:xfrm>
        </p:spPr>
        <p:txBody>
          <a:bodyPr/>
          <a:lstStyle/>
          <a:p>
            <a:r>
              <a:rPr lang="en-US"/>
              <a:t>Click icon to add picture</a:t>
            </a:r>
          </a:p>
        </p:txBody>
      </p:sp>
      <p:sp>
        <p:nvSpPr>
          <p:cNvPr id="12" name="Text Placeholder 11">
            <a:extLst>
              <a:ext uri="{FF2B5EF4-FFF2-40B4-BE49-F238E27FC236}">
                <a16:creationId xmlns:a16="http://schemas.microsoft.com/office/drawing/2014/main" id="{A0A5B4D6-4FB3-C04F-B5BA-551BACA25E19}"/>
              </a:ext>
            </a:extLst>
          </p:cNvPr>
          <p:cNvSpPr>
            <a:spLocks noGrp="1"/>
          </p:cNvSpPr>
          <p:nvPr>
            <p:ph type="body" sz="quarter" idx="11" hasCustomPrompt="1"/>
          </p:nvPr>
        </p:nvSpPr>
        <p:spPr>
          <a:xfrm>
            <a:off x="4829174" y="5038811"/>
            <a:ext cx="7214159" cy="2009187"/>
          </a:xfrm>
        </p:spPr>
        <p:txBody>
          <a:bodyPr anchor="ctr">
            <a:normAutofit/>
          </a:bodyPr>
          <a:lstStyle>
            <a:lvl1pPr marL="0" indent="0" algn="r">
              <a:buNone/>
              <a:defRPr sz="5400">
                <a:solidFill>
                  <a:schemeClr val="tx2"/>
                </a:solidFill>
              </a:defRPr>
            </a:lvl1pPr>
          </a:lstStyle>
          <a:p>
            <a:pPr lvl="0"/>
            <a:r>
              <a:rPr lang="en-US"/>
              <a:t>CLICK TO ADD </a:t>
            </a:r>
          </a:p>
          <a:p>
            <a:pPr lvl="0"/>
            <a:r>
              <a:rPr lang="en-US"/>
              <a:t>YOUR TITLE</a:t>
            </a:r>
          </a:p>
        </p:txBody>
      </p:sp>
    </p:spTree>
    <p:extLst>
      <p:ext uri="{BB962C8B-B14F-4D97-AF65-F5344CB8AC3E}">
        <p14:creationId xmlns:p14="http://schemas.microsoft.com/office/powerpoint/2010/main" val="199226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mage Left">
    <p:spTree>
      <p:nvGrpSpPr>
        <p:cNvPr id="1" name=""/>
        <p:cNvGrpSpPr/>
        <p:nvPr/>
      </p:nvGrpSpPr>
      <p:grpSpPr>
        <a:xfrm>
          <a:off x="0" y="0"/>
          <a:ext cx="0" cy="0"/>
          <a:chOff x="0" y="0"/>
          <a:chExt cx="0" cy="0"/>
        </a:xfrm>
      </p:grpSpPr>
      <p:sp>
        <p:nvSpPr>
          <p:cNvPr id="12" name="Picture Placeholder 16">
            <a:extLst>
              <a:ext uri="{FF2B5EF4-FFF2-40B4-BE49-F238E27FC236}">
                <a16:creationId xmlns:a16="http://schemas.microsoft.com/office/drawing/2014/main" id="{9F8710D0-C015-F045-9B40-B7C942AE5D7E}"/>
              </a:ext>
            </a:extLst>
          </p:cNvPr>
          <p:cNvSpPr>
            <a:spLocks noGrp="1"/>
          </p:cNvSpPr>
          <p:nvPr>
            <p:ph type="pic" sz="quarter" idx="11"/>
          </p:nvPr>
        </p:nvSpPr>
        <p:spPr>
          <a:xfrm>
            <a:off x="0" y="1"/>
            <a:ext cx="5306517" cy="6858000"/>
          </a:xfrm>
        </p:spPr>
        <p:txBody>
          <a:bodyPr/>
          <a:lstStyle/>
          <a:p>
            <a:r>
              <a:rPr lang="en-US"/>
              <a:t>Click icon to add picture</a:t>
            </a:r>
          </a:p>
        </p:txBody>
      </p:sp>
      <p:sp>
        <p:nvSpPr>
          <p:cNvPr id="15" name="Text Placeholder 12">
            <a:extLst>
              <a:ext uri="{FF2B5EF4-FFF2-40B4-BE49-F238E27FC236}">
                <a16:creationId xmlns:a16="http://schemas.microsoft.com/office/drawing/2014/main" id="{BFDD4848-A099-0647-86D4-B8DDB875DBFE}"/>
              </a:ext>
            </a:extLst>
          </p:cNvPr>
          <p:cNvSpPr>
            <a:spLocks noGrp="1"/>
          </p:cNvSpPr>
          <p:nvPr>
            <p:ph type="body" sz="quarter" idx="10" hasCustomPrompt="1"/>
          </p:nvPr>
        </p:nvSpPr>
        <p:spPr>
          <a:xfrm>
            <a:off x="5771213" y="2163897"/>
            <a:ext cx="5816184" cy="2546151"/>
          </a:xfrm>
        </p:spPr>
        <p:txBody>
          <a:bodyPr/>
          <a:lstStyle>
            <a:lvl1pPr marL="457200" marR="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lvl1pPr>
          </a:lstStyle>
          <a:p>
            <a:pPr lvl="0"/>
            <a:r>
              <a:rPr lang="en-US"/>
              <a:t>Bullet</a:t>
            </a:r>
          </a:p>
          <a:p>
            <a:pPr lvl="0"/>
            <a:r>
              <a:rPr lang="en-US"/>
              <a:t>Bullet</a:t>
            </a:r>
          </a:p>
          <a:p>
            <a:pPr lvl="0"/>
            <a:r>
              <a:rPr lang="en-US"/>
              <a:t>Bullet</a:t>
            </a:r>
          </a:p>
          <a:p>
            <a:pPr lvl="0"/>
            <a:r>
              <a:rPr lang="en-US"/>
              <a:t>Bullet</a:t>
            </a:r>
          </a:p>
          <a:p>
            <a:pPr lvl="0"/>
            <a:r>
              <a:rPr lang="en-US"/>
              <a:t>Bullet</a:t>
            </a:r>
          </a:p>
        </p:txBody>
      </p:sp>
      <p:sp>
        <p:nvSpPr>
          <p:cNvPr id="16" name="Text Placeholder 12">
            <a:extLst>
              <a:ext uri="{FF2B5EF4-FFF2-40B4-BE49-F238E27FC236}">
                <a16:creationId xmlns:a16="http://schemas.microsoft.com/office/drawing/2014/main" id="{567D1BA6-2E11-8644-93B1-1887287A8089}"/>
              </a:ext>
            </a:extLst>
          </p:cNvPr>
          <p:cNvSpPr>
            <a:spLocks noGrp="1"/>
          </p:cNvSpPr>
          <p:nvPr>
            <p:ph type="body" sz="quarter" idx="17" hasCustomPrompt="1"/>
          </p:nvPr>
        </p:nvSpPr>
        <p:spPr>
          <a:xfrm>
            <a:off x="5771213" y="4759036"/>
            <a:ext cx="5816184" cy="1173561"/>
          </a:xfr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lvl="0"/>
            <a:r>
              <a:rPr lang="en-US"/>
              <a:t>Body text</a:t>
            </a:r>
          </a:p>
        </p:txBody>
      </p:sp>
      <p:sp>
        <p:nvSpPr>
          <p:cNvPr id="10" name="Title 1">
            <a:extLst>
              <a:ext uri="{FF2B5EF4-FFF2-40B4-BE49-F238E27FC236}">
                <a16:creationId xmlns:a16="http://schemas.microsoft.com/office/drawing/2014/main" id="{BD4D62C4-BE13-AC4A-AB3E-FC09E1EFFC47}"/>
              </a:ext>
            </a:extLst>
          </p:cNvPr>
          <p:cNvSpPr>
            <a:spLocks noGrp="1"/>
          </p:cNvSpPr>
          <p:nvPr>
            <p:ph type="title" hasCustomPrompt="1"/>
          </p:nvPr>
        </p:nvSpPr>
        <p:spPr>
          <a:xfrm>
            <a:off x="5771213" y="487679"/>
            <a:ext cx="5816184" cy="1627229"/>
          </a:xfrm>
        </p:spPr>
        <p:txBody>
          <a:bodyPr>
            <a:normAutofit/>
          </a:bodyPr>
          <a:lstStyle>
            <a:lvl1pPr>
              <a:defRPr sz="4800"/>
            </a:lvl1pPr>
          </a:lstStyle>
          <a:p>
            <a:r>
              <a:rPr lang="en-US"/>
              <a:t>CLICK TO EDIT TITLE</a:t>
            </a:r>
          </a:p>
        </p:txBody>
      </p:sp>
    </p:spTree>
    <p:extLst>
      <p:ext uri="{BB962C8B-B14F-4D97-AF65-F5344CB8AC3E}">
        <p14:creationId xmlns:p14="http://schemas.microsoft.com/office/powerpoint/2010/main" val="1425806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mage Right">
    <p:spTree>
      <p:nvGrpSpPr>
        <p:cNvPr id="1" name=""/>
        <p:cNvGrpSpPr/>
        <p:nvPr/>
      </p:nvGrpSpPr>
      <p:grpSpPr>
        <a:xfrm>
          <a:off x="0" y="0"/>
          <a:ext cx="0" cy="0"/>
          <a:chOff x="0" y="0"/>
          <a:chExt cx="0" cy="0"/>
        </a:xfrm>
      </p:grpSpPr>
      <p:sp>
        <p:nvSpPr>
          <p:cNvPr id="12" name="Picture Placeholder 16">
            <a:extLst>
              <a:ext uri="{FF2B5EF4-FFF2-40B4-BE49-F238E27FC236}">
                <a16:creationId xmlns:a16="http://schemas.microsoft.com/office/drawing/2014/main" id="{9F8710D0-C015-F045-9B40-B7C942AE5D7E}"/>
              </a:ext>
            </a:extLst>
          </p:cNvPr>
          <p:cNvSpPr>
            <a:spLocks noGrp="1"/>
          </p:cNvSpPr>
          <p:nvPr>
            <p:ph type="pic" sz="quarter" idx="11"/>
          </p:nvPr>
        </p:nvSpPr>
        <p:spPr>
          <a:xfrm>
            <a:off x="5151120" y="1"/>
            <a:ext cx="7040880" cy="6858000"/>
          </a:xfrm>
        </p:spPr>
        <p:txBody>
          <a:bodyPr/>
          <a:lstStyle/>
          <a:p>
            <a:r>
              <a:rPr lang="en-US"/>
              <a:t>Click icon to add picture</a:t>
            </a:r>
          </a:p>
        </p:txBody>
      </p:sp>
    </p:spTree>
    <p:extLst>
      <p:ext uri="{BB962C8B-B14F-4D97-AF65-F5344CB8AC3E}">
        <p14:creationId xmlns:p14="http://schemas.microsoft.com/office/powerpoint/2010/main" val="6560303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ull Image w/Text_1">
    <p:spTree>
      <p:nvGrpSpPr>
        <p:cNvPr id="1" name=""/>
        <p:cNvGrpSpPr/>
        <p:nvPr/>
      </p:nvGrpSpPr>
      <p:grpSpPr>
        <a:xfrm>
          <a:off x="0" y="0"/>
          <a:ext cx="0" cy="0"/>
          <a:chOff x="0" y="0"/>
          <a:chExt cx="0" cy="0"/>
        </a:xfrm>
      </p:grpSpPr>
      <p:sp>
        <p:nvSpPr>
          <p:cNvPr id="17" name="Picture Placeholder 16">
            <a:extLst>
              <a:ext uri="{FF2B5EF4-FFF2-40B4-BE49-F238E27FC236}">
                <a16:creationId xmlns:a16="http://schemas.microsoft.com/office/drawing/2014/main" id="{AD3B73E4-BF3A-C148-8419-A1117160D6DC}"/>
              </a:ext>
            </a:extLst>
          </p:cNvPr>
          <p:cNvSpPr>
            <a:spLocks noGrp="1"/>
          </p:cNvSpPr>
          <p:nvPr>
            <p:ph type="pic" sz="quarter" idx="11"/>
          </p:nvPr>
        </p:nvSpPr>
        <p:spPr>
          <a:xfrm>
            <a:off x="0" y="1"/>
            <a:ext cx="12192000" cy="6822000"/>
          </a:xfrm>
        </p:spPr>
        <p:txBody>
          <a:bodyPr/>
          <a:lstStyle/>
          <a:p>
            <a:r>
              <a:rPr lang="en-US"/>
              <a:t>Click icon to add picture</a:t>
            </a:r>
          </a:p>
        </p:txBody>
      </p:sp>
      <p:sp>
        <p:nvSpPr>
          <p:cNvPr id="24" name="Text Placeholder 23">
            <a:extLst>
              <a:ext uri="{FF2B5EF4-FFF2-40B4-BE49-F238E27FC236}">
                <a16:creationId xmlns:a16="http://schemas.microsoft.com/office/drawing/2014/main" id="{D2F90419-4E55-F249-A534-A58CFC97D05C}"/>
              </a:ext>
            </a:extLst>
          </p:cNvPr>
          <p:cNvSpPr>
            <a:spLocks noGrp="1"/>
          </p:cNvSpPr>
          <p:nvPr>
            <p:ph type="body" sz="quarter" idx="13" hasCustomPrompt="1"/>
          </p:nvPr>
        </p:nvSpPr>
        <p:spPr>
          <a:xfrm>
            <a:off x="342219" y="1126672"/>
            <a:ext cx="6466795" cy="4563330"/>
          </a:xfrm>
        </p:spPr>
        <p:txBody>
          <a:bodyPr anchor="ctr">
            <a:noAutofit/>
          </a:bodyPr>
          <a:lstStyle>
            <a:lvl1pPr marL="0" indent="0">
              <a:buNone/>
              <a:defRPr sz="5400">
                <a:solidFill>
                  <a:schemeClr val="bg1"/>
                </a:solidFill>
              </a:defRPr>
            </a:lvl1pPr>
            <a:lvl2pPr marL="457200" indent="0">
              <a:buNone/>
              <a:defRPr sz="5400">
                <a:solidFill>
                  <a:schemeClr val="bg1"/>
                </a:solidFill>
              </a:defRPr>
            </a:lvl2pPr>
            <a:lvl3pPr marL="914400" indent="0">
              <a:buNone/>
              <a:defRPr sz="5400">
                <a:solidFill>
                  <a:schemeClr val="bg1"/>
                </a:solidFill>
              </a:defRPr>
            </a:lvl3pPr>
            <a:lvl4pPr marL="1371600" indent="0">
              <a:buNone/>
              <a:defRPr sz="5400">
                <a:solidFill>
                  <a:schemeClr val="bg1"/>
                </a:solidFill>
              </a:defRPr>
            </a:lvl4pPr>
            <a:lvl5pPr marL="1828800" indent="0">
              <a:buNone/>
              <a:defRPr sz="5400">
                <a:solidFill>
                  <a:schemeClr val="bg1"/>
                </a:solidFill>
              </a:defRPr>
            </a:lvl5pPr>
          </a:lstStyle>
          <a:p>
            <a:pPr lvl="0"/>
            <a:r>
              <a:rPr lang="en-US"/>
              <a:t>CLICK HERE TO TYPE IN TEXT</a:t>
            </a:r>
          </a:p>
        </p:txBody>
      </p:sp>
    </p:spTree>
    <p:extLst>
      <p:ext uri="{BB962C8B-B14F-4D97-AF65-F5344CB8AC3E}">
        <p14:creationId xmlns:p14="http://schemas.microsoft.com/office/powerpoint/2010/main" val="19871835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Full Image">
    <p:spTree>
      <p:nvGrpSpPr>
        <p:cNvPr id="1" name=""/>
        <p:cNvGrpSpPr/>
        <p:nvPr/>
      </p:nvGrpSpPr>
      <p:grpSpPr>
        <a:xfrm>
          <a:off x="0" y="0"/>
          <a:ext cx="0" cy="0"/>
          <a:chOff x="0" y="0"/>
          <a:chExt cx="0" cy="0"/>
        </a:xfrm>
      </p:grpSpPr>
      <p:sp>
        <p:nvSpPr>
          <p:cNvPr id="3" name="Picture Placeholder 16">
            <a:extLst>
              <a:ext uri="{FF2B5EF4-FFF2-40B4-BE49-F238E27FC236}">
                <a16:creationId xmlns:a16="http://schemas.microsoft.com/office/drawing/2014/main" id="{2992040C-E2F4-7945-A262-6B9A8FF94278}"/>
              </a:ext>
            </a:extLst>
          </p:cNvPr>
          <p:cNvSpPr>
            <a:spLocks noGrp="1"/>
          </p:cNvSpPr>
          <p:nvPr>
            <p:ph type="pic" sz="quarter" idx="11"/>
          </p:nvPr>
        </p:nvSpPr>
        <p:spPr>
          <a:xfrm>
            <a:off x="0" y="1"/>
            <a:ext cx="12192000" cy="6822000"/>
          </a:xfrm>
        </p:spPr>
        <p:txBody>
          <a:bodyPr/>
          <a:lstStyle/>
          <a:p>
            <a:r>
              <a:rPr lang="en-US"/>
              <a:t>Click icon to add picture</a:t>
            </a:r>
          </a:p>
        </p:txBody>
      </p:sp>
    </p:spTree>
    <p:extLst>
      <p:ext uri="{BB962C8B-B14F-4D97-AF65-F5344CB8AC3E}">
        <p14:creationId xmlns:p14="http://schemas.microsoft.com/office/powerpoint/2010/main" val="19000098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2 column">
    <p:spTree>
      <p:nvGrpSpPr>
        <p:cNvPr id="1" name=""/>
        <p:cNvGrpSpPr/>
        <p:nvPr/>
      </p:nvGrpSpPr>
      <p:grpSpPr>
        <a:xfrm>
          <a:off x="0" y="0"/>
          <a:ext cx="0" cy="0"/>
          <a:chOff x="0" y="0"/>
          <a:chExt cx="0" cy="0"/>
        </a:xfrm>
      </p:grpSpPr>
      <p:sp>
        <p:nvSpPr>
          <p:cNvPr id="10" name="Text Box 6">
            <a:extLst>
              <a:ext uri="{FF2B5EF4-FFF2-40B4-BE49-F238E27FC236}">
                <a16:creationId xmlns:a16="http://schemas.microsoft.com/office/drawing/2014/main" id="{4C264125-2486-BE4D-B9EB-7E18B3A3F530}"/>
              </a:ext>
            </a:extLst>
          </p:cNvPr>
          <p:cNvSpPr txBox="1">
            <a:spLocks noChangeArrowheads="1"/>
          </p:cNvSpPr>
          <p:nvPr userDrawn="1"/>
        </p:nvSpPr>
        <p:spPr bwMode="auto">
          <a:xfrm>
            <a:off x="4879630" y="4046024"/>
            <a:ext cx="2363712" cy="118370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marR="0">
              <a:spcBef>
                <a:spcPts val="0"/>
              </a:spcBef>
              <a:spcAft>
                <a:spcPts val="0"/>
              </a:spcAft>
            </a:pPr>
            <a:r>
              <a:rPr lang="en-US" sz="2400" i="1">
                <a:ln>
                  <a:noFill/>
                </a:ln>
                <a:solidFill>
                  <a:schemeClr val="bg1"/>
                </a:solidFill>
                <a:effectLst/>
                <a:latin typeface="Arial-ItalicMT"/>
                <a:ea typeface="Times New Roman" panose="02020603050405020304" pitchFamily="18" charset="0"/>
                <a:cs typeface="Arial-ItalicMT"/>
              </a:rPr>
              <a:t>Call first to check vaccine availability</a:t>
            </a:r>
            <a:endParaRPr lang="en-US" sz="2400" kern="1400">
              <a:solidFill>
                <a:schemeClr val="bg1"/>
              </a:solidFill>
              <a:effectLst/>
              <a:latin typeface="Times New Roman" panose="02020603050405020304" pitchFamily="18" charset="0"/>
              <a:ea typeface="Times New Roman" panose="02020603050405020304" pitchFamily="18" charset="0"/>
            </a:endParaRPr>
          </a:p>
        </p:txBody>
      </p:sp>
      <p:sp>
        <p:nvSpPr>
          <p:cNvPr id="9" name="Title 1">
            <a:extLst>
              <a:ext uri="{FF2B5EF4-FFF2-40B4-BE49-F238E27FC236}">
                <a16:creationId xmlns:a16="http://schemas.microsoft.com/office/drawing/2014/main" id="{8EDA45E9-CD97-1C45-8BC2-FDDD0B1BC620}"/>
              </a:ext>
            </a:extLst>
          </p:cNvPr>
          <p:cNvSpPr>
            <a:spLocks noGrp="1"/>
          </p:cNvSpPr>
          <p:nvPr>
            <p:ph type="title" hasCustomPrompt="1"/>
          </p:nvPr>
        </p:nvSpPr>
        <p:spPr>
          <a:xfrm>
            <a:off x="838200" y="365125"/>
            <a:ext cx="10515600" cy="1325563"/>
          </a:xfrm>
        </p:spPr>
        <p:txBody>
          <a:bodyPr>
            <a:normAutofit/>
          </a:bodyPr>
          <a:lstStyle>
            <a:lvl1pPr>
              <a:defRPr sz="5400"/>
            </a:lvl1pPr>
          </a:lstStyle>
          <a:p>
            <a:r>
              <a:rPr lang="en-US"/>
              <a:t>CLICK TO EDIT TITLE</a:t>
            </a:r>
          </a:p>
        </p:txBody>
      </p:sp>
      <p:sp>
        <p:nvSpPr>
          <p:cNvPr id="11" name="Text Placeholder 5">
            <a:extLst>
              <a:ext uri="{FF2B5EF4-FFF2-40B4-BE49-F238E27FC236}">
                <a16:creationId xmlns:a16="http://schemas.microsoft.com/office/drawing/2014/main" id="{ACC1B2FC-5AE1-4E4C-B1D6-142D6AC29431}"/>
              </a:ext>
            </a:extLst>
          </p:cNvPr>
          <p:cNvSpPr>
            <a:spLocks noGrp="1"/>
          </p:cNvSpPr>
          <p:nvPr>
            <p:ph type="body" sz="quarter" idx="14"/>
          </p:nvPr>
        </p:nvSpPr>
        <p:spPr>
          <a:xfrm>
            <a:off x="838200" y="1903751"/>
            <a:ext cx="4900863" cy="387063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5">
            <a:extLst>
              <a:ext uri="{FF2B5EF4-FFF2-40B4-BE49-F238E27FC236}">
                <a16:creationId xmlns:a16="http://schemas.microsoft.com/office/drawing/2014/main" id="{ECE57A2B-B936-174F-B96D-0F35304285C0}"/>
              </a:ext>
            </a:extLst>
          </p:cNvPr>
          <p:cNvSpPr>
            <a:spLocks noGrp="1"/>
          </p:cNvSpPr>
          <p:nvPr>
            <p:ph type="body" sz="quarter" idx="15"/>
          </p:nvPr>
        </p:nvSpPr>
        <p:spPr>
          <a:xfrm>
            <a:off x="6452937" y="1903751"/>
            <a:ext cx="4900863" cy="387063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335183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3 column">
    <p:spTree>
      <p:nvGrpSpPr>
        <p:cNvPr id="1" name=""/>
        <p:cNvGrpSpPr/>
        <p:nvPr/>
      </p:nvGrpSpPr>
      <p:grpSpPr>
        <a:xfrm>
          <a:off x="0" y="0"/>
          <a:ext cx="0" cy="0"/>
          <a:chOff x="0" y="0"/>
          <a:chExt cx="0" cy="0"/>
        </a:xfrm>
      </p:grpSpPr>
      <p:sp>
        <p:nvSpPr>
          <p:cNvPr id="10" name="Text Box 6">
            <a:extLst>
              <a:ext uri="{FF2B5EF4-FFF2-40B4-BE49-F238E27FC236}">
                <a16:creationId xmlns:a16="http://schemas.microsoft.com/office/drawing/2014/main" id="{4C264125-2486-BE4D-B9EB-7E18B3A3F530}"/>
              </a:ext>
            </a:extLst>
          </p:cNvPr>
          <p:cNvSpPr txBox="1">
            <a:spLocks noChangeArrowheads="1"/>
          </p:cNvSpPr>
          <p:nvPr userDrawn="1"/>
        </p:nvSpPr>
        <p:spPr bwMode="auto">
          <a:xfrm>
            <a:off x="4879630" y="4046024"/>
            <a:ext cx="2363712" cy="118370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marR="0">
              <a:spcBef>
                <a:spcPts val="0"/>
              </a:spcBef>
              <a:spcAft>
                <a:spcPts val="0"/>
              </a:spcAft>
            </a:pPr>
            <a:r>
              <a:rPr lang="en-US" sz="2400" i="1">
                <a:ln>
                  <a:noFill/>
                </a:ln>
                <a:solidFill>
                  <a:schemeClr val="bg1"/>
                </a:solidFill>
                <a:effectLst/>
                <a:latin typeface="Arial-ItalicMT"/>
                <a:ea typeface="Times New Roman" panose="02020603050405020304" pitchFamily="18" charset="0"/>
                <a:cs typeface="Arial-ItalicMT"/>
              </a:rPr>
              <a:t>Call first to check vaccine availability</a:t>
            </a:r>
            <a:endParaRPr lang="en-US" sz="2400" kern="1400">
              <a:solidFill>
                <a:schemeClr val="bg1"/>
              </a:solidFill>
              <a:effectLst/>
              <a:latin typeface="Times New Roman" panose="02020603050405020304" pitchFamily="18" charset="0"/>
              <a:ea typeface="Times New Roman" panose="02020603050405020304" pitchFamily="18" charset="0"/>
            </a:endParaRPr>
          </a:p>
        </p:txBody>
      </p:sp>
      <p:sp>
        <p:nvSpPr>
          <p:cNvPr id="9" name="Title 1">
            <a:extLst>
              <a:ext uri="{FF2B5EF4-FFF2-40B4-BE49-F238E27FC236}">
                <a16:creationId xmlns:a16="http://schemas.microsoft.com/office/drawing/2014/main" id="{8EDA45E9-CD97-1C45-8BC2-FDDD0B1BC620}"/>
              </a:ext>
            </a:extLst>
          </p:cNvPr>
          <p:cNvSpPr>
            <a:spLocks noGrp="1"/>
          </p:cNvSpPr>
          <p:nvPr>
            <p:ph type="title" hasCustomPrompt="1"/>
          </p:nvPr>
        </p:nvSpPr>
        <p:spPr>
          <a:xfrm>
            <a:off x="838200" y="365125"/>
            <a:ext cx="10515600" cy="1325563"/>
          </a:xfrm>
        </p:spPr>
        <p:txBody>
          <a:bodyPr>
            <a:normAutofit/>
          </a:bodyPr>
          <a:lstStyle>
            <a:lvl1pPr>
              <a:defRPr sz="5400"/>
            </a:lvl1pPr>
          </a:lstStyle>
          <a:p>
            <a:r>
              <a:rPr lang="en-US"/>
              <a:t>CLICK TO EDIT TITLE</a:t>
            </a:r>
          </a:p>
        </p:txBody>
      </p:sp>
      <p:sp>
        <p:nvSpPr>
          <p:cNvPr id="11" name="Text Placeholder 5">
            <a:extLst>
              <a:ext uri="{FF2B5EF4-FFF2-40B4-BE49-F238E27FC236}">
                <a16:creationId xmlns:a16="http://schemas.microsoft.com/office/drawing/2014/main" id="{ACC1B2FC-5AE1-4E4C-B1D6-142D6AC29431}"/>
              </a:ext>
            </a:extLst>
          </p:cNvPr>
          <p:cNvSpPr>
            <a:spLocks noGrp="1"/>
          </p:cNvSpPr>
          <p:nvPr>
            <p:ph type="body" sz="quarter" idx="14"/>
          </p:nvPr>
        </p:nvSpPr>
        <p:spPr>
          <a:xfrm>
            <a:off x="838200" y="1903751"/>
            <a:ext cx="3193983" cy="387063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5">
            <a:extLst>
              <a:ext uri="{FF2B5EF4-FFF2-40B4-BE49-F238E27FC236}">
                <a16:creationId xmlns:a16="http://schemas.microsoft.com/office/drawing/2014/main" id="{ECE57A2B-B936-174F-B96D-0F35304285C0}"/>
              </a:ext>
            </a:extLst>
          </p:cNvPr>
          <p:cNvSpPr>
            <a:spLocks noGrp="1"/>
          </p:cNvSpPr>
          <p:nvPr>
            <p:ph type="body" sz="quarter" idx="15"/>
          </p:nvPr>
        </p:nvSpPr>
        <p:spPr>
          <a:xfrm>
            <a:off x="4499008" y="1903751"/>
            <a:ext cx="3193983" cy="387063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Text Placeholder 5">
            <a:extLst>
              <a:ext uri="{FF2B5EF4-FFF2-40B4-BE49-F238E27FC236}">
                <a16:creationId xmlns:a16="http://schemas.microsoft.com/office/drawing/2014/main" id="{F98E77B9-70BE-1B41-A2B6-A052D76A56BF}"/>
              </a:ext>
            </a:extLst>
          </p:cNvPr>
          <p:cNvSpPr>
            <a:spLocks noGrp="1"/>
          </p:cNvSpPr>
          <p:nvPr>
            <p:ph type="body" sz="quarter" idx="16"/>
          </p:nvPr>
        </p:nvSpPr>
        <p:spPr>
          <a:xfrm>
            <a:off x="8174678" y="1903750"/>
            <a:ext cx="3193983" cy="387063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576486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Image x2 w/Title">
    <p:spTree>
      <p:nvGrpSpPr>
        <p:cNvPr id="1" name=""/>
        <p:cNvGrpSpPr/>
        <p:nvPr/>
      </p:nvGrpSpPr>
      <p:grpSpPr>
        <a:xfrm>
          <a:off x="0" y="0"/>
          <a:ext cx="0" cy="0"/>
          <a:chOff x="0" y="0"/>
          <a:chExt cx="0" cy="0"/>
        </a:xfrm>
      </p:grpSpPr>
      <p:sp>
        <p:nvSpPr>
          <p:cNvPr id="3" name="Picture Placeholder 16">
            <a:extLst>
              <a:ext uri="{FF2B5EF4-FFF2-40B4-BE49-F238E27FC236}">
                <a16:creationId xmlns:a16="http://schemas.microsoft.com/office/drawing/2014/main" id="{D55CE4C1-CA39-8E49-A427-3A3C3C549B80}"/>
              </a:ext>
            </a:extLst>
          </p:cNvPr>
          <p:cNvSpPr>
            <a:spLocks noGrp="1"/>
          </p:cNvSpPr>
          <p:nvPr>
            <p:ph type="pic" sz="quarter" idx="11"/>
          </p:nvPr>
        </p:nvSpPr>
        <p:spPr>
          <a:xfrm>
            <a:off x="2" y="1444579"/>
            <a:ext cx="5986354" cy="5413422"/>
          </a:xfrm>
        </p:spPr>
        <p:txBody>
          <a:bodyPr/>
          <a:lstStyle/>
          <a:p>
            <a:r>
              <a:rPr lang="en-US"/>
              <a:t>Click icon to add picture</a:t>
            </a:r>
          </a:p>
        </p:txBody>
      </p:sp>
      <p:sp>
        <p:nvSpPr>
          <p:cNvPr id="5" name="Text Placeholder 23">
            <a:extLst>
              <a:ext uri="{FF2B5EF4-FFF2-40B4-BE49-F238E27FC236}">
                <a16:creationId xmlns:a16="http://schemas.microsoft.com/office/drawing/2014/main" id="{11836560-B9CE-1344-A285-16E8E6C98052}"/>
              </a:ext>
            </a:extLst>
          </p:cNvPr>
          <p:cNvSpPr>
            <a:spLocks noGrp="1"/>
          </p:cNvSpPr>
          <p:nvPr>
            <p:ph type="body" sz="quarter" idx="13" hasCustomPrompt="1"/>
          </p:nvPr>
        </p:nvSpPr>
        <p:spPr>
          <a:xfrm>
            <a:off x="342219" y="261258"/>
            <a:ext cx="11544981" cy="824088"/>
          </a:xfrm>
        </p:spPr>
        <p:txBody>
          <a:bodyPr anchor="ctr">
            <a:noAutofit/>
          </a:bodyPr>
          <a:lstStyle>
            <a:lvl1pPr marL="0" indent="0" algn="ctr">
              <a:buNone/>
              <a:defRPr sz="4400">
                <a:solidFill>
                  <a:schemeClr val="bg1"/>
                </a:solidFill>
              </a:defRPr>
            </a:lvl1pPr>
            <a:lvl2pPr marL="457200" indent="0">
              <a:buNone/>
              <a:defRPr sz="5400">
                <a:solidFill>
                  <a:schemeClr val="bg1"/>
                </a:solidFill>
              </a:defRPr>
            </a:lvl2pPr>
            <a:lvl3pPr marL="914400" indent="0">
              <a:buNone/>
              <a:defRPr sz="5400">
                <a:solidFill>
                  <a:schemeClr val="bg1"/>
                </a:solidFill>
              </a:defRPr>
            </a:lvl3pPr>
            <a:lvl4pPr marL="1371600" indent="0">
              <a:buNone/>
              <a:defRPr sz="5400">
                <a:solidFill>
                  <a:schemeClr val="bg1"/>
                </a:solidFill>
              </a:defRPr>
            </a:lvl4pPr>
            <a:lvl5pPr marL="1828800" indent="0">
              <a:buNone/>
              <a:defRPr sz="5400">
                <a:solidFill>
                  <a:schemeClr val="bg1"/>
                </a:solidFill>
              </a:defRPr>
            </a:lvl5pPr>
          </a:lstStyle>
          <a:p>
            <a:pPr lvl="0"/>
            <a:r>
              <a:rPr lang="en-US"/>
              <a:t>CLICK HERE TO TYPE IN TEXT</a:t>
            </a:r>
          </a:p>
        </p:txBody>
      </p:sp>
      <p:sp>
        <p:nvSpPr>
          <p:cNvPr id="6" name="Picture Placeholder 16">
            <a:extLst>
              <a:ext uri="{FF2B5EF4-FFF2-40B4-BE49-F238E27FC236}">
                <a16:creationId xmlns:a16="http://schemas.microsoft.com/office/drawing/2014/main" id="{6D72F6D6-0650-7D4B-A9A2-CB973A10FF7F}"/>
              </a:ext>
            </a:extLst>
          </p:cNvPr>
          <p:cNvSpPr>
            <a:spLocks noGrp="1"/>
          </p:cNvSpPr>
          <p:nvPr>
            <p:ph type="pic" sz="quarter" idx="14"/>
          </p:nvPr>
        </p:nvSpPr>
        <p:spPr>
          <a:xfrm>
            <a:off x="6190653" y="1444579"/>
            <a:ext cx="6001348" cy="5413422"/>
          </a:xfrm>
        </p:spPr>
        <p:txBody>
          <a:bodyPr/>
          <a:lstStyle/>
          <a:p>
            <a:r>
              <a:rPr lang="en-US"/>
              <a:t>Click icon to add picture</a:t>
            </a:r>
          </a:p>
        </p:txBody>
      </p:sp>
    </p:spTree>
    <p:extLst>
      <p:ext uri="{BB962C8B-B14F-4D97-AF65-F5344CB8AC3E}">
        <p14:creationId xmlns:p14="http://schemas.microsoft.com/office/powerpoint/2010/main" val="26555052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Image x3 w/Title">
    <p:spTree>
      <p:nvGrpSpPr>
        <p:cNvPr id="1" name=""/>
        <p:cNvGrpSpPr/>
        <p:nvPr/>
      </p:nvGrpSpPr>
      <p:grpSpPr>
        <a:xfrm>
          <a:off x="0" y="0"/>
          <a:ext cx="0" cy="0"/>
          <a:chOff x="0" y="0"/>
          <a:chExt cx="0" cy="0"/>
        </a:xfrm>
      </p:grpSpPr>
      <p:sp>
        <p:nvSpPr>
          <p:cNvPr id="3" name="Picture Placeholder 16">
            <a:extLst>
              <a:ext uri="{FF2B5EF4-FFF2-40B4-BE49-F238E27FC236}">
                <a16:creationId xmlns:a16="http://schemas.microsoft.com/office/drawing/2014/main" id="{D55CE4C1-CA39-8E49-A427-3A3C3C549B80}"/>
              </a:ext>
            </a:extLst>
          </p:cNvPr>
          <p:cNvSpPr>
            <a:spLocks noGrp="1"/>
          </p:cNvSpPr>
          <p:nvPr>
            <p:ph type="pic" sz="quarter" idx="11"/>
          </p:nvPr>
        </p:nvSpPr>
        <p:spPr>
          <a:xfrm>
            <a:off x="2" y="1"/>
            <a:ext cx="3937751" cy="5413422"/>
          </a:xfrm>
        </p:spPr>
        <p:txBody>
          <a:bodyPr/>
          <a:lstStyle/>
          <a:p>
            <a:r>
              <a:rPr lang="en-US"/>
              <a:t>Click icon to add picture</a:t>
            </a:r>
          </a:p>
        </p:txBody>
      </p:sp>
      <p:sp>
        <p:nvSpPr>
          <p:cNvPr id="5" name="Text Placeholder 23">
            <a:extLst>
              <a:ext uri="{FF2B5EF4-FFF2-40B4-BE49-F238E27FC236}">
                <a16:creationId xmlns:a16="http://schemas.microsoft.com/office/drawing/2014/main" id="{11836560-B9CE-1344-A285-16E8E6C98052}"/>
              </a:ext>
            </a:extLst>
          </p:cNvPr>
          <p:cNvSpPr>
            <a:spLocks noGrp="1"/>
          </p:cNvSpPr>
          <p:nvPr>
            <p:ph type="body" sz="quarter" idx="13" hasCustomPrompt="1"/>
          </p:nvPr>
        </p:nvSpPr>
        <p:spPr>
          <a:xfrm>
            <a:off x="342219" y="5778138"/>
            <a:ext cx="11544981" cy="824088"/>
          </a:xfrm>
        </p:spPr>
        <p:txBody>
          <a:bodyPr anchor="ctr">
            <a:noAutofit/>
          </a:bodyPr>
          <a:lstStyle>
            <a:lvl1pPr marL="0" indent="0" algn="ctr">
              <a:buNone/>
              <a:defRPr sz="4400">
                <a:solidFill>
                  <a:schemeClr val="bg1"/>
                </a:solidFill>
              </a:defRPr>
            </a:lvl1pPr>
            <a:lvl2pPr marL="457200" indent="0">
              <a:buNone/>
              <a:defRPr sz="5400">
                <a:solidFill>
                  <a:schemeClr val="bg1"/>
                </a:solidFill>
              </a:defRPr>
            </a:lvl2pPr>
            <a:lvl3pPr marL="914400" indent="0">
              <a:buNone/>
              <a:defRPr sz="5400">
                <a:solidFill>
                  <a:schemeClr val="bg1"/>
                </a:solidFill>
              </a:defRPr>
            </a:lvl3pPr>
            <a:lvl4pPr marL="1371600" indent="0">
              <a:buNone/>
              <a:defRPr sz="5400">
                <a:solidFill>
                  <a:schemeClr val="bg1"/>
                </a:solidFill>
              </a:defRPr>
            </a:lvl4pPr>
            <a:lvl5pPr marL="1828800" indent="0">
              <a:buNone/>
              <a:defRPr sz="5400">
                <a:solidFill>
                  <a:schemeClr val="bg1"/>
                </a:solidFill>
              </a:defRPr>
            </a:lvl5pPr>
          </a:lstStyle>
          <a:p>
            <a:pPr lvl="0"/>
            <a:r>
              <a:rPr lang="en-US"/>
              <a:t>CLICK HERE TO TYPE IN TEXT</a:t>
            </a:r>
          </a:p>
        </p:txBody>
      </p:sp>
      <p:sp>
        <p:nvSpPr>
          <p:cNvPr id="6" name="Picture Placeholder 16">
            <a:extLst>
              <a:ext uri="{FF2B5EF4-FFF2-40B4-BE49-F238E27FC236}">
                <a16:creationId xmlns:a16="http://schemas.microsoft.com/office/drawing/2014/main" id="{6D72F6D6-0650-7D4B-A9A2-CB973A10FF7F}"/>
              </a:ext>
            </a:extLst>
          </p:cNvPr>
          <p:cNvSpPr>
            <a:spLocks noGrp="1"/>
          </p:cNvSpPr>
          <p:nvPr>
            <p:ph type="pic" sz="quarter" idx="14"/>
          </p:nvPr>
        </p:nvSpPr>
        <p:spPr>
          <a:xfrm>
            <a:off x="4107305" y="1"/>
            <a:ext cx="3947614" cy="5413422"/>
          </a:xfrm>
        </p:spPr>
        <p:txBody>
          <a:bodyPr/>
          <a:lstStyle/>
          <a:p>
            <a:r>
              <a:rPr lang="en-US"/>
              <a:t>Click icon to add picture</a:t>
            </a:r>
          </a:p>
        </p:txBody>
      </p:sp>
      <p:sp>
        <p:nvSpPr>
          <p:cNvPr id="8" name="Picture Placeholder 16">
            <a:extLst>
              <a:ext uri="{FF2B5EF4-FFF2-40B4-BE49-F238E27FC236}">
                <a16:creationId xmlns:a16="http://schemas.microsoft.com/office/drawing/2014/main" id="{E2567EE5-5C0F-B74D-A105-1A8EB6D985DB}"/>
              </a:ext>
            </a:extLst>
          </p:cNvPr>
          <p:cNvSpPr>
            <a:spLocks noGrp="1"/>
          </p:cNvSpPr>
          <p:nvPr>
            <p:ph type="pic" sz="quarter" idx="15"/>
          </p:nvPr>
        </p:nvSpPr>
        <p:spPr>
          <a:xfrm>
            <a:off x="8224398" y="0"/>
            <a:ext cx="3947614" cy="5413422"/>
          </a:xfrm>
        </p:spPr>
        <p:txBody>
          <a:bodyPr/>
          <a:lstStyle/>
          <a:p>
            <a:r>
              <a:rPr lang="en-US"/>
              <a:t>Click icon to add picture</a:t>
            </a:r>
          </a:p>
        </p:txBody>
      </p:sp>
    </p:spTree>
    <p:extLst>
      <p:ext uri="{BB962C8B-B14F-4D97-AF65-F5344CB8AC3E}">
        <p14:creationId xmlns:p14="http://schemas.microsoft.com/office/powerpoint/2010/main" val="14588827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Image x6 w/Title">
    <p:spTree>
      <p:nvGrpSpPr>
        <p:cNvPr id="1" name=""/>
        <p:cNvGrpSpPr/>
        <p:nvPr/>
      </p:nvGrpSpPr>
      <p:grpSpPr>
        <a:xfrm>
          <a:off x="0" y="0"/>
          <a:ext cx="0" cy="0"/>
          <a:chOff x="0" y="0"/>
          <a:chExt cx="0" cy="0"/>
        </a:xfrm>
      </p:grpSpPr>
      <p:sp>
        <p:nvSpPr>
          <p:cNvPr id="3" name="Picture Placeholder 16">
            <a:extLst>
              <a:ext uri="{FF2B5EF4-FFF2-40B4-BE49-F238E27FC236}">
                <a16:creationId xmlns:a16="http://schemas.microsoft.com/office/drawing/2014/main" id="{D55CE4C1-CA39-8E49-A427-3A3C3C549B80}"/>
              </a:ext>
            </a:extLst>
          </p:cNvPr>
          <p:cNvSpPr>
            <a:spLocks noGrp="1"/>
          </p:cNvSpPr>
          <p:nvPr>
            <p:ph type="pic" sz="quarter" idx="11"/>
          </p:nvPr>
        </p:nvSpPr>
        <p:spPr>
          <a:xfrm>
            <a:off x="0" y="0"/>
            <a:ext cx="2855713" cy="2575556"/>
          </a:xfrm>
        </p:spPr>
        <p:txBody>
          <a:bodyPr/>
          <a:lstStyle/>
          <a:p>
            <a:r>
              <a:rPr lang="en-US"/>
              <a:t>Click icon to add picture</a:t>
            </a:r>
          </a:p>
        </p:txBody>
      </p:sp>
      <p:sp>
        <p:nvSpPr>
          <p:cNvPr id="5" name="Text Placeholder 23">
            <a:extLst>
              <a:ext uri="{FF2B5EF4-FFF2-40B4-BE49-F238E27FC236}">
                <a16:creationId xmlns:a16="http://schemas.microsoft.com/office/drawing/2014/main" id="{11836560-B9CE-1344-A285-16E8E6C98052}"/>
              </a:ext>
            </a:extLst>
          </p:cNvPr>
          <p:cNvSpPr>
            <a:spLocks noGrp="1"/>
          </p:cNvSpPr>
          <p:nvPr>
            <p:ph type="body" sz="quarter" idx="13" hasCustomPrompt="1"/>
          </p:nvPr>
        </p:nvSpPr>
        <p:spPr>
          <a:xfrm>
            <a:off x="342219" y="3001715"/>
            <a:ext cx="11544981" cy="824088"/>
          </a:xfrm>
        </p:spPr>
        <p:txBody>
          <a:bodyPr anchor="ctr">
            <a:noAutofit/>
          </a:bodyPr>
          <a:lstStyle>
            <a:lvl1pPr marL="0" indent="0" algn="ctr">
              <a:buNone/>
              <a:defRPr sz="4400">
                <a:solidFill>
                  <a:schemeClr val="bg1"/>
                </a:solidFill>
              </a:defRPr>
            </a:lvl1pPr>
            <a:lvl2pPr marL="457200" indent="0">
              <a:buNone/>
              <a:defRPr sz="5400">
                <a:solidFill>
                  <a:schemeClr val="bg1"/>
                </a:solidFill>
              </a:defRPr>
            </a:lvl2pPr>
            <a:lvl3pPr marL="914400" indent="0">
              <a:buNone/>
              <a:defRPr sz="5400">
                <a:solidFill>
                  <a:schemeClr val="bg1"/>
                </a:solidFill>
              </a:defRPr>
            </a:lvl3pPr>
            <a:lvl4pPr marL="1371600" indent="0">
              <a:buNone/>
              <a:defRPr sz="5400">
                <a:solidFill>
                  <a:schemeClr val="bg1"/>
                </a:solidFill>
              </a:defRPr>
            </a:lvl4pPr>
            <a:lvl5pPr marL="1828800" indent="0">
              <a:buNone/>
              <a:defRPr sz="5400">
                <a:solidFill>
                  <a:schemeClr val="bg1"/>
                </a:solidFill>
              </a:defRPr>
            </a:lvl5pPr>
          </a:lstStyle>
          <a:p>
            <a:pPr lvl="0"/>
            <a:r>
              <a:rPr lang="en-US"/>
              <a:t>CLICK HERE TO TYPE IN TEXT</a:t>
            </a:r>
          </a:p>
        </p:txBody>
      </p:sp>
      <p:sp>
        <p:nvSpPr>
          <p:cNvPr id="6" name="Picture Placeholder 16">
            <a:extLst>
              <a:ext uri="{FF2B5EF4-FFF2-40B4-BE49-F238E27FC236}">
                <a16:creationId xmlns:a16="http://schemas.microsoft.com/office/drawing/2014/main" id="{6D72F6D6-0650-7D4B-A9A2-CB973A10FF7F}"/>
              </a:ext>
            </a:extLst>
          </p:cNvPr>
          <p:cNvSpPr>
            <a:spLocks noGrp="1"/>
          </p:cNvSpPr>
          <p:nvPr>
            <p:ph type="pic" sz="quarter" idx="14"/>
          </p:nvPr>
        </p:nvSpPr>
        <p:spPr>
          <a:xfrm>
            <a:off x="3032760" y="0"/>
            <a:ext cx="5022157" cy="2575556"/>
          </a:xfrm>
        </p:spPr>
        <p:txBody>
          <a:bodyPr/>
          <a:lstStyle/>
          <a:p>
            <a:r>
              <a:rPr lang="en-US"/>
              <a:t>Click icon to add picture</a:t>
            </a:r>
          </a:p>
        </p:txBody>
      </p:sp>
      <p:sp>
        <p:nvSpPr>
          <p:cNvPr id="8" name="Picture Placeholder 16">
            <a:extLst>
              <a:ext uri="{FF2B5EF4-FFF2-40B4-BE49-F238E27FC236}">
                <a16:creationId xmlns:a16="http://schemas.microsoft.com/office/drawing/2014/main" id="{E2567EE5-5C0F-B74D-A105-1A8EB6D985DB}"/>
              </a:ext>
            </a:extLst>
          </p:cNvPr>
          <p:cNvSpPr>
            <a:spLocks noGrp="1"/>
          </p:cNvSpPr>
          <p:nvPr>
            <p:ph type="pic" sz="quarter" idx="15"/>
          </p:nvPr>
        </p:nvSpPr>
        <p:spPr>
          <a:xfrm>
            <a:off x="8224396" y="-1"/>
            <a:ext cx="3947614" cy="2575556"/>
          </a:xfrm>
        </p:spPr>
        <p:txBody>
          <a:bodyPr/>
          <a:lstStyle/>
          <a:p>
            <a:r>
              <a:rPr lang="en-US"/>
              <a:t>Click icon to add picture</a:t>
            </a:r>
          </a:p>
        </p:txBody>
      </p:sp>
      <p:sp>
        <p:nvSpPr>
          <p:cNvPr id="7" name="Picture Placeholder 16">
            <a:extLst>
              <a:ext uri="{FF2B5EF4-FFF2-40B4-BE49-F238E27FC236}">
                <a16:creationId xmlns:a16="http://schemas.microsoft.com/office/drawing/2014/main" id="{42422C66-0988-3A4E-AD1E-E9E518325539}"/>
              </a:ext>
            </a:extLst>
          </p:cNvPr>
          <p:cNvSpPr>
            <a:spLocks noGrp="1"/>
          </p:cNvSpPr>
          <p:nvPr>
            <p:ph type="pic" sz="quarter" idx="16"/>
          </p:nvPr>
        </p:nvSpPr>
        <p:spPr>
          <a:xfrm>
            <a:off x="0" y="4282441"/>
            <a:ext cx="4771201" cy="2575559"/>
          </a:xfrm>
        </p:spPr>
        <p:txBody>
          <a:bodyPr/>
          <a:lstStyle/>
          <a:p>
            <a:r>
              <a:rPr lang="en-US"/>
              <a:t>Click icon to add picture</a:t>
            </a:r>
          </a:p>
        </p:txBody>
      </p:sp>
      <p:sp>
        <p:nvSpPr>
          <p:cNvPr id="9" name="Picture Placeholder 16">
            <a:extLst>
              <a:ext uri="{FF2B5EF4-FFF2-40B4-BE49-F238E27FC236}">
                <a16:creationId xmlns:a16="http://schemas.microsoft.com/office/drawing/2014/main" id="{18BCACFD-3431-144A-9E89-C4E5D5BE72AF}"/>
              </a:ext>
            </a:extLst>
          </p:cNvPr>
          <p:cNvSpPr>
            <a:spLocks noGrp="1"/>
          </p:cNvSpPr>
          <p:nvPr>
            <p:ph type="pic" sz="quarter" idx="17"/>
          </p:nvPr>
        </p:nvSpPr>
        <p:spPr>
          <a:xfrm>
            <a:off x="4940753" y="4282441"/>
            <a:ext cx="3947614" cy="2575559"/>
          </a:xfrm>
        </p:spPr>
        <p:txBody>
          <a:bodyPr/>
          <a:lstStyle/>
          <a:p>
            <a:r>
              <a:rPr lang="en-US"/>
              <a:t>Click icon to add picture</a:t>
            </a:r>
          </a:p>
        </p:txBody>
      </p:sp>
      <p:sp>
        <p:nvSpPr>
          <p:cNvPr id="10" name="Picture Placeholder 16">
            <a:extLst>
              <a:ext uri="{FF2B5EF4-FFF2-40B4-BE49-F238E27FC236}">
                <a16:creationId xmlns:a16="http://schemas.microsoft.com/office/drawing/2014/main" id="{800E39A0-8975-894E-B07D-F37E729577EB}"/>
              </a:ext>
            </a:extLst>
          </p:cNvPr>
          <p:cNvSpPr>
            <a:spLocks noGrp="1"/>
          </p:cNvSpPr>
          <p:nvPr>
            <p:ph type="pic" sz="quarter" idx="18"/>
          </p:nvPr>
        </p:nvSpPr>
        <p:spPr>
          <a:xfrm>
            <a:off x="9057846" y="4282440"/>
            <a:ext cx="3114164" cy="2575559"/>
          </a:xfrm>
        </p:spPr>
        <p:txBody>
          <a:bodyPr/>
          <a:lstStyle/>
          <a:p>
            <a:r>
              <a:rPr lang="en-US"/>
              <a:t>Click icon to add picture</a:t>
            </a:r>
          </a:p>
        </p:txBody>
      </p:sp>
    </p:spTree>
    <p:extLst>
      <p:ext uri="{BB962C8B-B14F-4D97-AF65-F5344CB8AC3E}">
        <p14:creationId xmlns:p14="http://schemas.microsoft.com/office/powerpoint/2010/main" val="11449378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act Info">
    <p:spTree>
      <p:nvGrpSpPr>
        <p:cNvPr id="1" name=""/>
        <p:cNvGrpSpPr/>
        <p:nvPr/>
      </p:nvGrpSpPr>
      <p:grpSpPr>
        <a:xfrm>
          <a:off x="0" y="0"/>
          <a:ext cx="0" cy="0"/>
          <a:chOff x="0" y="0"/>
          <a:chExt cx="0" cy="0"/>
        </a:xfrm>
      </p:grpSpPr>
      <p:sp>
        <p:nvSpPr>
          <p:cNvPr id="9" name="Text Placeholder 12">
            <a:extLst>
              <a:ext uri="{FF2B5EF4-FFF2-40B4-BE49-F238E27FC236}">
                <a16:creationId xmlns:a16="http://schemas.microsoft.com/office/drawing/2014/main" id="{6DF79258-1722-AE48-AD32-AB1A5C906EF1}"/>
              </a:ext>
            </a:extLst>
          </p:cNvPr>
          <p:cNvSpPr>
            <a:spLocks noGrp="1"/>
          </p:cNvSpPr>
          <p:nvPr>
            <p:ph type="body" sz="quarter" idx="19" hasCustomPrompt="1"/>
          </p:nvPr>
        </p:nvSpPr>
        <p:spPr>
          <a:xfrm>
            <a:off x="4196488" y="4219100"/>
            <a:ext cx="7121086" cy="560355"/>
          </a:xfrm>
        </p:spPr>
        <p:txBody>
          <a:bodyPr>
            <a:normAutofit/>
          </a:bodyPr>
          <a:lstStyle>
            <a:lvl1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sz="2400"/>
            </a:lvl1pPr>
          </a:lstStyle>
          <a:p>
            <a:pPr lvl="0"/>
            <a:r>
              <a:rPr lang="en-US" err="1"/>
              <a:t>email@smchealth.org</a:t>
            </a:r>
            <a:endParaRPr lang="en-US"/>
          </a:p>
        </p:txBody>
      </p:sp>
      <p:sp>
        <p:nvSpPr>
          <p:cNvPr id="13" name="Text Placeholder 12">
            <a:extLst>
              <a:ext uri="{FF2B5EF4-FFF2-40B4-BE49-F238E27FC236}">
                <a16:creationId xmlns:a16="http://schemas.microsoft.com/office/drawing/2014/main" id="{29FD765E-CA06-E14A-9703-7B0FC0CB7CB9}"/>
              </a:ext>
            </a:extLst>
          </p:cNvPr>
          <p:cNvSpPr>
            <a:spLocks noGrp="1"/>
          </p:cNvSpPr>
          <p:nvPr>
            <p:ph type="body" sz="quarter" idx="21" hasCustomPrompt="1"/>
          </p:nvPr>
        </p:nvSpPr>
        <p:spPr>
          <a:xfrm>
            <a:off x="4196488" y="5145646"/>
            <a:ext cx="7121086" cy="541421"/>
          </a:xfrm>
        </p:spPr>
        <p:txBody>
          <a:bodyPr>
            <a:normAutofit/>
          </a:bodyPr>
          <a:lstStyle>
            <a:lvl1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sz="2400"/>
            </a:lvl1pPr>
          </a:lstStyle>
          <a:p>
            <a:pPr lvl="0"/>
            <a:r>
              <a:rPr lang="en-US"/>
              <a:t>000-000-0000</a:t>
            </a:r>
          </a:p>
          <a:p>
            <a:pPr lvl="0"/>
            <a:endParaRPr lang="en-US"/>
          </a:p>
          <a:p>
            <a:pPr lvl="0"/>
            <a:endParaRPr lang="en-US"/>
          </a:p>
        </p:txBody>
      </p:sp>
      <p:sp>
        <p:nvSpPr>
          <p:cNvPr id="15" name="Text Placeholder 12">
            <a:extLst>
              <a:ext uri="{FF2B5EF4-FFF2-40B4-BE49-F238E27FC236}">
                <a16:creationId xmlns:a16="http://schemas.microsoft.com/office/drawing/2014/main" id="{6CF93BAF-4744-6746-B7E2-6C740FCF08CB}"/>
              </a:ext>
            </a:extLst>
          </p:cNvPr>
          <p:cNvSpPr>
            <a:spLocks noGrp="1"/>
          </p:cNvSpPr>
          <p:nvPr>
            <p:ph type="body" sz="quarter" idx="23" hasCustomPrompt="1"/>
          </p:nvPr>
        </p:nvSpPr>
        <p:spPr>
          <a:xfrm>
            <a:off x="4196488" y="3293760"/>
            <a:ext cx="7121086" cy="560355"/>
          </a:xfrm>
        </p:spPr>
        <p:txBody>
          <a:bodyPr>
            <a:normAutofit/>
          </a:bodyPr>
          <a:lstStyle>
            <a:lvl1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sz="2400"/>
            </a:lvl1pPr>
          </a:lstStyle>
          <a:p>
            <a:pPr lvl="0"/>
            <a:r>
              <a:rPr lang="en-US" err="1"/>
              <a:t>www.smchealth.org</a:t>
            </a:r>
            <a:endParaRPr lang="en-US"/>
          </a:p>
        </p:txBody>
      </p:sp>
    </p:spTree>
    <p:extLst>
      <p:ext uri="{BB962C8B-B14F-4D97-AF65-F5344CB8AC3E}">
        <p14:creationId xmlns:p14="http://schemas.microsoft.com/office/powerpoint/2010/main" val="3761595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verview">
    <p:spTree>
      <p:nvGrpSpPr>
        <p:cNvPr id="1" name=""/>
        <p:cNvGrpSpPr/>
        <p:nvPr/>
      </p:nvGrpSpPr>
      <p:grpSpPr>
        <a:xfrm>
          <a:off x="0" y="0"/>
          <a:ext cx="0" cy="0"/>
          <a:chOff x="0" y="0"/>
          <a:chExt cx="0" cy="0"/>
        </a:xfrm>
      </p:grpSpPr>
      <p:sp>
        <p:nvSpPr>
          <p:cNvPr id="12" name="Picture Placeholder 16">
            <a:extLst>
              <a:ext uri="{FF2B5EF4-FFF2-40B4-BE49-F238E27FC236}">
                <a16:creationId xmlns:a16="http://schemas.microsoft.com/office/drawing/2014/main" id="{9F8710D0-C015-F045-9B40-B7C942AE5D7E}"/>
              </a:ext>
            </a:extLst>
          </p:cNvPr>
          <p:cNvSpPr>
            <a:spLocks noGrp="1"/>
          </p:cNvSpPr>
          <p:nvPr>
            <p:ph type="pic" sz="quarter" idx="11"/>
          </p:nvPr>
        </p:nvSpPr>
        <p:spPr>
          <a:xfrm>
            <a:off x="638663" y="4197245"/>
            <a:ext cx="3937751" cy="2660755"/>
          </a:xfrm>
        </p:spPr>
        <p:txBody>
          <a:bodyPr/>
          <a:lstStyle/>
          <a:p>
            <a:r>
              <a:rPr lang="en-US"/>
              <a:t>Click icon to add picture</a:t>
            </a:r>
          </a:p>
        </p:txBody>
      </p:sp>
      <p:sp>
        <p:nvSpPr>
          <p:cNvPr id="13" name="Picture Placeholder 16">
            <a:extLst>
              <a:ext uri="{FF2B5EF4-FFF2-40B4-BE49-F238E27FC236}">
                <a16:creationId xmlns:a16="http://schemas.microsoft.com/office/drawing/2014/main" id="{E50BB373-BA9A-CB42-B3E0-CD51076A43CB}"/>
              </a:ext>
            </a:extLst>
          </p:cNvPr>
          <p:cNvSpPr>
            <a:spLocks noGrp="1"/>
          </p:cNvSpPr>
          <p:nvPr>
            <p:ph type="pic" sz="quarter" idx="14"/>
          </p:nvPr>
        </p:nvSpPr>
        <p:spPr>
          <a:xfrm>
            <a:off x="4745966" y="4197245"/>
            <a:ext cx="3063909" cy="2660755"/>
          </a:xfrm>
        </p:spPr>
        <p:txBody>
          <a:bodyPr/>
          <a:lstStyle/>
          <a:p>
            <a:r>
              <a:rPr lang="en-US"/>
              <a:t>Click icon to add picture</a:t>
            </a:r>
          </a:p>
        </p:txBody>
      </p:sp>
      <p:sp>
        <p:nvSpPr>
          <p:cNvPr id="17" name="Picture Placeholder 16">
            <a:extLst>
              <a:ext uri="{FF2B5EF4-FFF2-40B4-BE49-F238E27FC236}">
                <a16:creationId xmlns:a16="http://schemas.microsoft.com/office/drawing/2014/main" id="{A391598E-94C9-7C49-B602-C3E7A1B24256}"/>
              </a:ext>
            </a:extLst>
          </p:cNvPr>
          <p:cNvSpPr>
            <a:spLocks noGrp="1"/>
          </p:cNvSpPr>
          <p:nvPr>
            <p:ph type="pic" sz="quarter" idx="15"/>
          </p:nvPr>
        </p:nvSpPr>
        <p:spPr>
          <a:xfrm>
            <a:off x="7979427" y="4197244"/>
            <a:ext cx="4212573" cy="2660755"/>
          </a:xfrm>
        </p:spPr>
        <p:txBody>
          <a:bodyPr/>
          <a:lstStyle/>
          <a:p>
            <a:r>
              <a:rPr lang="en-US"/>
              <a:t>Click icon to add picture</a:t>
            </a:r>
          </a:p>
        </p:txBody>
      </p:sp>
      <p:sp>
        <p:nvSpPr>
          <p:cNvPr id="2" name="Title 1">
            <a:extLst>
              <a:ext uri="{FF2B5EF4-FFF2-40B4-BE49-F238E27FC236}">
                <a16:creationId xmlns:a16="http://schemas.microsoft.com/office/drawing/2014/main" id="{BF2EEF7E-F303-9B45-B60E-F49EDA6CA4CE}"/>
              </a:ext>
            </a:extLst>
          </p:cNvPr>
          <p:cNvSpPr>
            <a:spLocks noGrp="1"/>
          </p:cNvSpPr>
          <p:nvPr>
            <p:ph type="title" hasCustomPrompt="1"/>
          </p:nvPr>
        </p:nvSpPr>
        <p:spPr/>
        <p:txBody>
          <a:bodyPr>
            <a:normAutofit/>
          </a:bodyPr>
          <a:lstStyle>
            <a:lvl1pPr>
              <a:defRPr sz="5400" b="1"/>
            </a:lvl1pPr>
          </a:lstStyle>
          <a:p>
            <a:r>
              <a:rPr lang="en-US"/>
              <a:t>OVERVIEW</a:t>
            </a:r>
          </a:p>
        </p:txBody>
      </p:sp>
      <p:sp>
        <p:nvSpPr>
          <p:cNvPr id="19" name="Text Placeholder 5">
            <a:extLst>
              <a:ext uri="{FF2B5EF4-FFF2-40B4-BE49-F238E27FC236}">
                <a16:creationId xmlns:a16="http://schemas.microsoft.com/office/drawing/2014/main" id="{BEC41F5B-8616-4F44-8CAB-D3146D274A78}"/>
              </a:ext>
            </a:extLst>
          </p:cNvPr>
          <p:cNvSpPr>
            <a:spLocks noGrp="1"/>
          </p:cNvSpPr>
          <p:nvPr>
            <p:ph type="body" sz="quarter" idx="16" hasCustomPrompt="1"/>
          </p:nvPr>
        </p:nvSpPr>
        <p:spPr>
          <a:xfrm>
            <a:off x="838201" y="1558977"/>
            <a:ext cx="8579404" cy="2487047"/>
          </a:xfrm>
        </p:spPr>
        <p:txBody>
          <a:bodyPr/>
          <a:lstStyle/>
          <a:p>
            <a:pPr lvl="0"/>
            <a:r>
              <a:rPr lang="en-US"/>
              <a:t>Edit bullets</a:t>
            </a:r>
          </a:p>
          <a:p>
            <a:pPr lvl="0"/>
            <a:endParaRPr lang="en-US"/>
          </a:p>
        </p:txBody>
      </p:sp>
    </p:spTree>
    <p:extLst>
      <p:ext uri="{BB962C8B-B14F-4D97-AF65-F5344CB8AC3E}">
        <p14:creationId xmlns:p14="http://schemas.microsoft.com/office/powerpoint/2010/main" val="12141748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Questio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EEF7E-F303-9B45-B60E-F49EDA6CA4CE}"/>
              </a:ext>
            </a:extLst>
          </p:cNvPr>
          <p:cNvSpPr>
            <a:spLocks noGrp="1"/>
          </p:cNvSpPr>
          <p:nvPr>
            <p:ph type="title" hasCustomPrompt="1"/>
          </p:nvPr>
        </p:nvSpPr>
        <p:spPr>
          <a:xfrm>
            <a:off x="4167265" y="4731082"/>
            <a:ext cx="7485473" cy="1325563"/>
          </a:xfrm>
        </p:spPr>
        <p:txBody>
          <a:bodyPr>
            <a:normAutofit/>
          </a:bodyPr>
          <a:lstStyle>
            <a:lvl1pPr>
              <a:defRPr sz="5400" b="1">
                <a:solidFill>
                  <a:schemeClr val="bg1"/>
                </a:solidFill>
              </a:defRPr>
            </a:lvl1pPr>
          </a:lstStyle>
          <a:p>
            <a:r>
              <a:rPr lang="en-US"/>
              <a:t>QUESTIONS?</a:t>
            </a:r>
          </a:p>
        </p:txBody>
      </p:sp>
    </p:spTree>
    <p:extLst>
      <p:ext uri="{BB962C8B-B14F-4D97-AF65-F5344CB8AC3E}">
        <p14:creationId xmlns:p14="http://schemas.microsoft.com/office/powerpoint/2010/main" val="5348980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0" name="Text Box 6">
            <a:extLst>
              <a:ext uri="{FF2B5EF4-FFF2-40B4-BE49-F238E27FC236}">
                <a16:creationId xmlns:a16="http://schemas.microsoft.com/office/drawing/2014/main" id="{4C264125-2486-BE4D-B9EB-7E18B3A3F530}"/>
              </a:ext>
            </a:extLst>
          </p:cNvPr>
          <p:cNvSpPr txBox="1">
            <a:spLocks noChangeArrowheads="1"/>
          </p:cNvSpPr>
          <p:nvPr userDrawn="1"/>
        </p:nvSpPr>
        <p:spPr bwMode="auto">
          <a:xfrm>
            <a:off x="4879630" y="4046024"/>
            <a:ext cx="2363712" cy="118370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marR="0">
              <a:spcBef>
                <a:spcPts val="0"/>
              </a:spcBef>
              <a:spcAft>
                <a:spcPts val="0"/>
              </a:spcAft>
            </a:pPr>
            <a:r>
              <a:rPr lang="en-US" sz="2400" i="1">
                <a:ln>
                  <a:noFill/>
                </a:ln>
                <a:solidFill>
                  <a:schemeClr val="bg1"/>
                </a:solidFill>
                <a:effectLst/>
                <a:latin typeface="Arial-ItalicMT"/>
                <a:ea typeface="Times New Roman" panose="02020603050405020304" pitchFamily="18" charset="0"/>
                <a:cs typeface="Arial-ItalicMT"/>
              </a:rPr>
              <a:t>Call first to check vaccine availability</a:t>
            </a:r>
            <a:endParaRPr lang="en-US" sz="2400" kern="140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508195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Questions?">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0385227"/>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w/3 color block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EEF7E-F303-9B45-B60E-F49EDA6CA4CE}"/>
              </a:ext>
            </a:extLst>
          </p:cNvPr>
          <p:cNvSpPr>
            <a:spLocks noGrp="1"/>
          </p:cNvSpPr>
          <p:nvPr>
            <p:ph type="title" hasCustomPrompt="1"/>
          </p:nvPr>
        </p:nvSpPr>
        <p:spPr/>
        <p:txBody>
          <a:bodyPr>
            <a:normAutofit/>
          </a:bodyPr>
          <a:lstStyle>
            <a:lvl1pPr>
              <a:defRPr sz="5400"/>
            </a:lvl1pPr>
          </a:lstStyle>
          <a:p>
            <a:r>
              <a:rPr lang="en-US"/>
              <a:t>CLICK TO EDIT TITLE</a:t>
            </a:r>
          </a:p>
        </p:txBody>
      </p:sp>
      <p:sp>
        <p:nvSpPr>
          <p:cNvPr id="7" name="Text Box 10">
            <a:extLst>
              <a:ext uri="{FF2B5EF4-FFF2-40B4-BE49-F238E27FC236}">
                <a16:creationId xmlns:a16="http://schemas.microsoft.com/office/drawing/2014/main" id="{E830D0BD-4AC6-404B-9E42-6678A03EE858}"/>
              </a:ext>
            </a:extLst>
          </p:cNvPr>
          <p:cNvSpPr txBox="1"/>
          <p:nvPr userDrawn="1"/>
        </p:nvSpPr>
        <p:spPr>
          <a:xfrm>
            <a:off x="4855235" y="2099074"/>
            <a:ext cx="2492049" cy="194695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3600" b="1" kern="1400">
                <a:solidFill>
                  <a:schemeClr val="bg1"/>
                </a:solidFill>
                <a:effectLst/>
                <a:latin typeface="Arial" panose="020B0604020202020204" pitchFamily="34" charset="0"/>
                <a:ea typeface="Times New Roman" panose="02020603050405020304" pitchFamily="18" charset="0"/>
              </a:rPr>
              <a:t>Retail pharmacy or store</a:t>
            </a:r>
          </a:p>
        </p:txBody>
      </p:sp>
      <p:sp>
        <p:nvSpPr>
          <p:cNvPr id="14" name="Text Placeholder 13">
            <a:extLst>
              <a:ext uri="{FF2B5EF4-FFF2-40B4-BE49-F238E27FC236}">
                <a16:creationId xmlns:a16="http://schemas.microsoft.com/office/drawing/2014/main" id="{21CD5377-86D9-984B-AF5C-B7E725081E88}"/>
              </a:ext>
            </a:extLst>
          </p:cNvPr>
          <p:cNvSpPr>
            <a:spLocks noGrp="1"/>
          </p:cNvSpPr>
          <p:nvPr>
            <p:ph type="body" sz="quarter" idx="10" hasCustomPrompt="1"/>
          </p:nvPr>
        </p:nvSpPr>
        <p:spPr>
          <a:xfrm>
            <a:off x="1010136" y="2155690"/>
            <a:ext cx="2598478" cy="2289175"/>
          </a:xfrm>
        </p:spPr>
        <p:txBody>
          <a:bodyPr>
            <a:noAutofit/>
          </a:bodyPr>
          <a:lstStyle>
            <a:lvl1pPr marL="0" indent="0">
              <a:buFont typeface="Arial" panose="020B0604020202020204" pitchFamily="34" charset="0"/>
              <a:buNone/>
              <a:defRPr sz="3600" b="1">
                <a:solidFill>
                  <a:schemeClr val="bg1"/>
                </a:solidFill>
              </a:defRPr>
            </a:lvl1pPr>
            <a:lvl2pPr marL="457200" indent="0">
              <a:buFont typeface="Arial" panose="020B0604020202020204" pitchFamily="34" charset="0"/>
              <a:buNone/>
              <a:defRPr sz="3600" b="1">
                <a:solidFill>
                  <a:schemeClr val="bg1"/>
                </a:solidFill>
              </a:defRPr>
            </a:lvl2pPr>
            <a:lvl3pPr marL="914400" indent="0">
              <a:buFont typeface="Arial" panose="020B0604020202020204" pitchFamily="34" charset="0"/>
              <a:buNone/>
              <a:defRPr sz="3600" b="1">
                <a:solidFill>
                  <a:schemeClr val="bg1"/>
                </a:solidFill>
              </a:defRPr>
            </a:lvl3pPr>
            <a:lvl4pPr marL="1371600" indent="0">
              <a:buFont typeface="Arial" panose="020B0604020202020204" pitchFamily="34" charset="0"/>
              <a:buNone/>
              <a:defRPr sz="3600" b="1">
                <a:solidFill>
                  <a:schemeClr val="bg1"/>
                </a:solidFill>
              </a:defRPr>
            </a:lvl4pPr>
            <a:lvl5pPr marL="1828800" indent="0">
              <a:buFont typeface="Arial" panose="020B0604020202020204" pitchFamily="34" charset="0"/>
              <a:buNone/>
              <a:defRPr sz="3600" b="1">
                <a:solidFill>
                  <a:schemeClr val="bg1"/>
                </a:solidFill>
              </a:defRPr>
            </a:lvl5pPr>
          </a:lstStyle>
          <a:p>
            <a:pPr lvl="0"/>
            <a:r>
              <a:rPr lang="en-US"/>
              <a:t>Edit text</a:t>
            </a:r>
          </a:p>
        </p:txBody>
      </p:sp>
      <p:sp>
        <p:nvSpPr>
          <p:cNvPr id="15" name="Text Placeholder 13">
            <a:extLst>
              <a:ext uri="{FF2B5EF4-FFF2-40B4-BE49-F238E27FC236}">
                <a16:creationId xmlns:a16="http://schemas.microsoft.com/office/drawing/2014/main" id="{0123D84E-D84D-594B-87C2-475306D86E27}"/>
              </a:ext>
            </a:extLst>
          </p:cNvPr>
          <p:cNvSpPr>
            <a:spLocks noGrp="1"/>
          </p:cNvSpPr>
          <p:nvPr>
            <p:ph type="body" sz="quarter" idx="11" hasCustomPrompt="1"/>
          </p:nvPr>
        </p:nvSpPr>
        <p:spPr>
          <a:xfrm>
            <a:off x="4735214" y="2155690"/>
            <a:ext cx="2598478" cy="2289175"/>
          </a:xfrm>
        </p:spPr>
        <p:txBody>
          <a:bodyPr>
            <a:noAutofit/>
          </a:bodyPr>
          <a:lstStyle>
            <a:lvl1pPr marL="0" indent="0">
              <a:buFont typeface="Arial" panose="020B0604020202020204" pitchFamily="34" charset="0"/>
              <a:buNone/>
              <a:defRPr sz="3600" b="1">
                <a:solidFill>
                  <a:schemeClr val="bg1"/>
                </a:solidFill>
              </a:defRPr>
            </a:lvl1pPr>
            <a:lvl2pPr marL="457200" indent="0">
              <a:buFont typeface="Arial" panose="020B0604020202020204" pitchFamily="34" charset="0"/>
              <a:buNone/>
              <a:defRPr sz="3600" b="1">
                <a:solidFill>
                  <a:schemeClr val="bg1"/>
                </a:solidFill>
              </a:defRPr>
            </a:lvl2pPr>
            <a:lvl3pPr marL="914400" indent="0">
              <a:buFont typeface="Arial" panose="020B0604020202020204" pitchFamily="34" charset="0"/>
              <a:buNone/>
              <a:defRPr sz="3600" b="1">
                <a:solidFill>
                  <a:schemeClr val="bg1"/>
                </a:solidFill>
              </a:defRPr>
            </a:lvl3pPr>
            <a:lvl4pPr marL="1371600" indent="0">
              <a:buFont typeface="Arial" panose="020B0604020202020204" pitchFamily="34" charset="0"/>
              <a:buNone/>
              <a:defRPr sz="3600" b="1">
                <a:solidFill>
                  <a:schemeClr val="bg1"/>
                </a:solidFill>
              </a:defRPr>
            </a:lvl4pPr>
            <a:lvl5pPr marL="1828800" indent="0">
              <a:buFont typeface="Arial" panose="020B0604020202020204" pitchFamily="34" charset="0"/>
              <a:buNone/>
              <a:defRPr sz="3600" b="1">
                <a:solidFill>
                  <a:schemeClr val="bg1"/>
                </a:solidFill>
              </a:defRPr>
            </a:lvl5pPr>
          </a:lstStyle>
          <a:p>
            <a:pPr lvl="0"/>
            <a:r>
              <a:rPr lang="en-US"/>
              <a:t>Edit text</a:t>
            </a:r>
          </a:p>
        </p:txBody>
      </p:sp>
      <p:sp>
        <p:nvSpPr>
          <p:cNvPr id="16" name="Text Placeholder 13">
            <a:extLst>
              <a:ext uri="{FF2B5EF4-FFF2-40B4-BE49-F238E27FC236}">
                <a16:creationId xmlns:a16="http://schemas.microsoft.com/office/drawing/2014/main" id="{ED014A7C-3C18-4C49-9659-7BF41FBCA581}"/>
              </a:ext>
            </a:extLst>
          </p:cNvPr>
          <p:cNvSpPr>
            <a:spLocks noGrp="1"/>
          </p:cNvSpPr>
          <p:nvPr>
            <p:ph type="body" sz="quarter" idx="12" hasCustomPrompt="1"/>
          </p:nvPr>
        </p:nvSpPr>
        <p:spPr>
          <a:xfrm>
            <a:off x="8481130" y="2155689"/>
            <a:ext cx="2598478" cy="2289175"/>
          </a:xfrm>
        </p:spPr>
        <p:txBody>
          <a:bodyPr>
            <a:noAutofit/>
          </a:bodyPr>
          <a:lstStyle>
            <a:lvl1pPr marL="0" indent="0">
              <a:buFont typeface="Arial" panose="020B0604020202020204" pitchFamily="34" charset="0"/>
              <a:buNone/>
              <a:defRPr sz="3600" b="1">
                <a:solidFill>
                  <a:schemeClr val="bg1"/>
                </a:solidFill>
              </a:defRPr>
            </a:lvl1pPr>
            <a:lvl2pPr marL="457200" indent="0">
              <a:buFont typeface="Arial" panose="020B0604020202020204" pitchFamily="34" charset="0"/>
              <a:buNone/>
              <a:defRPr sz="3600" b="1">
                <a:solidFill>
                  <a:schemeClr val="bg1"/>
                </a:solidFill>
              </a:defRPr>
            </a:lvl2pPr>
            <a:lvl3pPr marL="914400" indent="0">
              <a:buFont typeface="Arial" panose="020B0604020202020204" pitchFamily="34" charset="0"/>
              <a:buNone/>
              <a:defRPr sz="3600" b="1">
                <a:solidFill>
                  <a:schemeClr val="bg1"/>
                </a:solidFill>
              </a:defRPr>
            </a:lvl3pPr>
            <a:lvl4pPr marL="1371600" indent="0">
              <a:buFont typeface="Arial" panose="020B0604020202020204" pitchFamily="34" charset="0"/>
              <a:buNone/>
              <a:defRPr sz="3600" b="1">
                <a:solidFill>
                  <a:schemeClr val="bg1"/>
                </a:solidFill>
              </a:defRPr>
            </a:lvl4pPr>
            <a:lvl5pPr marL="1828800" indent="0">
              <a:buFont typeface="Arial" panose="020B0604020202020204" pitchFamily="34" charset="0"/>
              <a:buNone/>
              <a:defRPr sz="3600" b="1">
                <a:solidFill>
                  <a:schemeClr val="bg1"/>
                </a:solidFill>
              </a:defRPr>
            </a:lvl5pPr>
          </a:lstStyle>
          <a:p>
            <a:pPr lvl="0"/>
            <a:r>
              <a:rPr lang="en-US"/>
              <a:t>Edit text</a:t>
            </a:r>
          </a:p>
        </p:txBody>
      </p:sp>
      <p:sp>
        <p:nvSpPr>
          <p:cNvPr id="18" name="Text Placeholder 17">
            <a:extLst>
              <a:ext uri="{FF2B5EF4-FFF2-40B4-BE49-F238E27FC236}">
                <a16:creationId xmlns:a16="http://schemas.microsoft.com/office/drawing/2014/main" id="{50F0C11A-62FC-A442-9495-93C8A2515D3F}"/>
              </a:ext>
            </a:extLst>
          </p:cNvPr>
          <p:cNvSpPr>
            <a:spLocks noGrp="1"/>
          </p:cNvSpPr>
          <p:nvPr>
            <p:ph type="body" sz="quarter" idx="13" hasCustomPrompt="1"/>
          </p:nvPr>
        </p:nvSpPr>
        <p:spPr>
          <a:xfrm>
            <a:off x="838200" y="5772715"/>
            <a:ext cx="8273143" cy="742385"/>
          </a:xfrm>
        </p:spPr>
        <p:txBody>
          <a:bodyPr anchor="b">
            <a:normAutofit/>
          </a:bodyPr>
          <a:lstStyle>
            <a:lvl1pPr marL="0" indent="0">
              <a:buNone/>
              <a:defRPr sz="2400"/>
            </a:lvl1pPr>
          </a:lstStyle>
          <a:p>
            <a:pPr lvl="0"/>
            <a:r>
              <a:rPr lang="en-US"/>
              <a:t>Edit text</a:t>
            </a:r>
          </a:p>
        </p:txBody>
      </p:sp>
    </p:spTree>
    <p:extLst>
      <p:ext uri="{BB962C8B-B14F-4D97-AF65-F5344CB8AC3E}">
        <p14:creationId xmlns:p14="http://schemas.microsoft.com/office/powerpoint/2010/main" val="2229549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_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EEF7E-F303-9B45-B60E-F49EDA6CA4CE}"/>
              </a:ext>
            </a:extLst>
          </p:cNvPr>
          <p:cNvSpPr>
            <a:spLocks noGrp="1"/>
          </p:cNvSpPr>
          <p:nvPr>
            <p:ph type="title" hasCustomPrompt="1"/>
          </p:nvPr>
        </p:nvSpPr>
        <p:spPr/>
        <p:txBody>
          <a:bodyPr>
            <a:normAutofit/>
          </a:bodyPr>
          <a:lstStyle>
            <a:lvl1pPr>
              <a:defRPr sz="5400"/>
            </a:lvl1pPr>
          </a:lstStyle>
          <a:p>
            <a:r>
              <a:rPr lang="en-US"/>
              <a:t>CLICK TO EDIT TITLE</a:t>
            </a:r>
          </a:p>
        </p:txBody>
      </p:sp>
      <p:sp>
        <p:nvSpPr>
          <p:cNvPr id="6" name="Text Placeholder 5">
            <a:extLst>
              <a:ext uri="{FF2B5EF4-FFF2-40B4-BE49-F238E27FC236}">
                <a16:creationId xmlns:a16="http://schemas.microsoft.com/office/drawing/2014/main" id="{B9F50C44-74B5-A04A-8F59-5A6ED439525B}"/>
              </a:ext>
            </a:extLst>
          </p:cNvPr>
          <p:cNvSpPr>
            <a:spLocks noGrp="1"/>
          </p:cNvSpPr>
          <p:nvPr>
            <p:ph type="body" sz="quarter" idx="14"/>
          </p:nvPr>
        </p:nvSpPr>
        <p:spPr>
          <a:xfrm>
            <a:off x="838200" y="1903751"/>
            <a:ext cx="10658475" cy="387063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90641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_2">
    <p:spTree>
      <p:nvGrpSpPr>
        <p:cNvPr id="1" name=""/>
        <p:cNvGrpSpPr/>
        <p:nvPr/>
      </p:nvGrpSpPr>
      <p:grpSpPr>
        <a:xfrm>
          <a:off x="0" y="0"/>
          <a:ext cx="0" cy="0"/>
          <a:chOff x="0" y="0"/>
          <a:chExt cx="0" cy="0"/>
        </a:xfrm>
      </p:grpSpPr>
      <p:sp>
        <p:nvSpPr>
          <p:cNvPr id="15" name="Text Placeholder 12">
            <a:extLst>
              <a:ext uri="{FF2B5EF4-FFF2-40B4-BE49-F238E27FC236}">
                <a16:creationId xmlns:a16="http://schemas.microsoft.com/office/drawing/2014/main" id="{BFDD4848-A099-0647-86D4-B8DDB875DBFE}"/>
              </a:ext>
            </a:extLst>
          </p:cNvPr>
          <p:cNvSpPr>
            <a:spLocks noGrp="1"/>
          </p:cNvSpPr>
          <p:nvPr>
            <p:ph type="body" sz="quarter" idx="10" hasCustomPrompt="1"/>
          </p:nvPr>
        </p:nvSpPr>
        <p:spPr>
          <a:xfrm>
            <a:off x="6554503" y="2163897"/>
            <a:ext cx="5032894" cy="2546151"/>
          </a:xfrm>
        </p:spPr>
        <p:txBody>
          <a:bodyPr/>
          <a:lstStyle>
            <a:lvl1pPr marL="457200" marR="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lvl1pPr>
          </a:lstStyle>
          <a:p>
            <a:pPr lvl="0"/>
            <a:r>
              <a:rPr lang="en-US"/>
              <a:t>Bullet</a:t>
            </a:r>
          </a:p>
          <a:p>
            <a:pPr lvl="0"/>
            <a:r>
              <a:rPr lang="en-US"/>
              <a:t>Bullet</a:t>
            </a:r>
          </a:p>
          <a:p>
            <a:pPr lvl="0"/>
            <a:r>
              <a:rPr lang="en-US"/>
              <a:t>Bullet</a:t>
            </a:r>
          </a:p>
          <a:p>
            <a:pPr lvl="0"/>
            <a:r>
              <a:rPr lang="en-US"/>
              <a:t>Bullet</a:t>
            </a:r>
          </a:p>
          <a:p>
            <a:pPr lvl="0"/>
            <a:r>
              <a:rPr lang="en-US"/>
              <a:t>Bullet</a:t>
            </a:r>
          </a:p>
        </p:txBody>
      </p:sp>
      <p:sp>
        <p:nvSpPr>
          <p:cNvPr id="16" name="Text Placeholder 12">
            <a:extLst>
              <a:ext uri="{FF2B5EF4-FFF2-40B4-BE49-F238E27FC236}">
                <a16:creationId xmlns:a16="http://schemas.microsoft.com/office/drawing/2014/main" id="{567D1BA6-2E11-8644-93B1-1887287A8089}"/>
              </a:ext>
            </a:extLst>
          </p:cNvPr>
          <p:cNvSpPr>
            <a:spLocks noGrp="1"/>
          </p:cNvSpPr>
          <p:nvPr>
            <p:ph type="body" sz="quarter" idx="17" hasCustomPrompt="1"/>
          </p:nvPr>
        </p:nvSpPr>
        <p:spPr>
          <a:xfrm>
            <a:off x="6554503" y="4759036"/>
            <a:ext cx="5032894" cy="1173561"/>
          </a:xfr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lvl="0"/>
            <a:r>
              <a:rPr lang="en-US"/>
              <a:t>Body text</a:t>
            </a:r>
          </a:p>
        </p:txBody>
      </p:sp>
      <p:sp>
        <p:nvSpPr>
          <p:cNvPr id="10" name="Text Placeholder 23">
            <a:extLst>
              <a:ext uri="{FF2B5EF4-FFF2-40B4-BE49-F238E27FC236}">
                <a16:creationId xmlns:a16="http://schemas.microsoft.com/office/drawing/2014/main" id="{5DF1A8D2-7252-FD45-8737-6273713DFF3C}"/>
              </a:ext>
            </a:extLst>
          </p:cNvPr>
          <p:cNvSpPr>
            <a:spLocks noGrp="1"/>
          </p:cNvSpPr>
          <p:nvPr>
            <p:ph type="body" sz="quarter" idx="13" hasCustomPrompt="1"/>
          </p:nvPr>
        </p:nvSpPr>
        <p:spPr>
          <a:xfrm>
            <a:off x="342220" y="365123"/>
            <a:ext cx="5069230" cy="6155597"/>
          </a:xfrm>
        </p:spPr>
        <p:txBody>
          <a:bodyPr anchor="ctr">
            <a:noAutofit/>
          </a:bodyPr>
          <a:lstStyle>
            <a:lvl1pPr marL="0" indent="0">
              <a:buNone/>
              <a:defRPr sz="5400">
                <a:solidFill>
                  <a:schemeClr val="bg1"/>
                </a:solidFill>
              </a:defRPr>
            </a:lvl1pPr>
            <a:lvl2pPr marL="457200" indent="0">
              <a:buNone/>
              <a:defRPr sz="5400">
                <a:solidFill>
                  <a:schemeClr val="bg1"/>
                </a:solidFill>
              </a:defRPr>
            </a:lvl2pPr>
            <a:lvl3pPr marL="914400" indent="0">
              <a:buNone/>
              <a:defRPr sz="5400">
                <a:solidFill>
                  <a:schemeClr val="bg1"/>
                </a:solidFill>
              </a:defRPr>
            </a:lvl3pPr>
            <a:lvl4pPr marL="1371600" indent="0">
              <a:buNone/>
              <a:defRPr sz="5400">
                <a:solidFill>
                  <a:schemeClr val="bg1"/>
                </a:solidFill>
              </a:defRPr>
            </a:lvl4pPr>
            <a:lvl5pPr marL="1828800" indent="0">
              <a:buNone/>
              <a:defRPr sz="5400">
                <a:solidFill>
                  <a:schemeClr val="bg1"/>
                </a:solidFill>
              </a:defRPr>
            </a:lvl5pPr>
          </a:lstStyle>
          <a:p>
            <a:pPr lvl="0"/>
            <a:r>
              <a:rPr lang="en-US"/>
              <a:t>CLICK HERE TO TYPE IN TEXT</a:t>
            </a:r>
          </a:p>
        </p:txBody>
      </p:sp>
      <p:sp>
        <p:nvSpPr>
          <p:cNvPr id="8" name="Title 1">
            <a:extLst>
              <a:ext uri="{FF2B5EF4-FFF2-40B4-BE49-F238E27FC236}">
                <a16:creationId xmlns:a16="http://schemas.microsoft.com/office/drawing/2014/main" id="{3B9839F6-5326-CF43-A815-1A0363FE8B99}"/>
              </a:ext>
            </a:extLst>
          </p:cNvPr>
          <p:cNvSpPr>
            <a:spLocks noGrp="1"/>
          </p:cNvSpPr>
          <p:nvPr>
            <p:ph type="title" hasCustomPrompt="1"/>
          </p:nvPr>
        </p:nvSpPr>
        <p:spPr>
          <a:xfrm>
            <a:off x="6554503" y="487679"/>
            <a:ext cx="5032894" cy="1627229"/>
          </a:xfrm>
        </p:spPr>
        <p:txBody>
          <a:bodyPr>
            <a:normAutofit/>
          </a:bodyPr>
          <a:lstStyle>
            <a:lvl1pPr>
              <a:defRPr sz="4800"/>
            </a:lvl1pPr>
          </a:lstStyle>
          <a:p>
            <a:r>
              <a:rPr lang="en-US"/>
              <a:t>CLICK TO EDIT TITLE</a:t>
            </a:r>
          </a:p>
        </p:txBody>
      </p:sp>
    </p:spTree>
    <p:extLst>
      <p:ext uri="{BB962C8B-B14F-4D97-AF65-F5344CB8AC3E}">
        <p14:creationId xmlns:p14="http://schemas.microsoft.com/office/powerpoint/2010/main" val="2537820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_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EEF7E-F303-9B45-B60E-F49EDA6CA4CE}"/>
              </a:ext>
            </a:extLst>
          </p:cNvPr>
          <p:cNvSpPr>
            <a:spLocks noGrp="1"/>
          </p:cNvSpPr>
          <p:nvPr>
            <p:ph type="title" hasCustomPrompt="1"/>
          </p:nvPr>
        </p:nvSpPr>
        <p:spPr/>
        <p:txBody>
          <a:bodyPr>
            <a:normAutofit/>
          </a:bodyPr>
          <a:lstStyle>
            <a:lvl1pPr>
              <a:defRPr sz="5400">
                <a:solidFill>
                  <a:schemeClr val="bg1"/>
                </a:solidFill>
              </a:defRPr>
            </a:lvl1pPr>
          </a:lstStyle>
          <a:p>
            <a:r>
              <a:rPr lang="en-US"/>
              <a:t>CLICK TO EDIT TITLE</a:t>
            </a:r>
          </a:p>
        </p:txBody>
      </p:sp>
      <p:sp>
        <p:nvSpPr>
          <p:cNvPr id="6" name="Text Placeholder 5">
            <a:extLst>
              <a:ext uri="{FF2B5EF4-FFF2-40B4-BE49-F238E27FC236}">
                <a16:creationId xmlns:a16="http://schemas.microsoft.com/office/drawing/2014/main" id="{B9F50C44-74B5-A04A-8F59-5A6ED439525B}"/>
              </a:ext>
            </a:extLst>
          </p:cNvPr>
          <p:cNvSpPr>
            <a:spLocks noGrp="1"/>
          </p:cNvSpPr>
          <p:nvPr>
            <p:ph type="body" sz="quarter" idx="14"/>
          </p:nvPr>
        </p:nvSpPr>
        <p:spPr>
          <a:xfrm>
            <a:off x="838200" y="1903752"/>
            <a:ext cx="10658475" cy="3870630"/>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78355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_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CF12E-EE58-2340-AEF6-983D0135E569}"/>
              </a:ext>
            </a:extLst>
          </p:cNvPr>
          <p:cNvSpPr>
            <a:spLocks noGrp="1"/>
          </p:cNvSpPr>
          <p:nvPr>
            <p:ph type="title" hasCustomPrompt="1"/>
          </p:nvPr>
        </p:nvSpPr>
        <p:spPr>
          <a:xfrm>
            <a:off x="7320756" y="365124"/>
            <a:ext cx="4033044" cy="1595411"/>
          </a:xfrm>
          <a:prstGeom prst="rect">
            <a:avLst/>
          </a:prstGeom>
        </p:spPr>
        <p:txBody>
          <a:bodyPr anchor="b">
            <a:normAutofit/>
          </a:bodyPr>
          <a:lstStyle>
            <a:lvl1pPr>
              <a:defRPr sz="3600" b="1"/>
            </a:lvl1pPr>
          </a:lstStyle>
          <a:p>
            <a:r>
              <a:rPr lang="en-US"/>
              <a:t>CLICK TO EDIT MASTER TITLE STYLE</a:t>
            </a:r>
          </a:p>
        </p:txBody>
      </p:sp>
      <p:sp>
        <p:nvSpPr>
          <p:cNvPr id="13" name="Text Placeholder 12">
            <a:extLst>
              <a:ext uri="{FF2B5EF4-FFF2-40B4-BE49-F238E27FC236}">
                <a16:creationId xmlns:a16="http://schemas.microsoft.com/office/drawing/2014/main" id="{2CA58AB3-A5D6-F24F-B65C-D8401FF40317}"/>
              </a:ext>
            </a:extLst>
          </p:cNvPr>
          <p:cNvSpPr>
            <a:spLocks noGrp="1"/>
          </p:cNvSpPr>
          <p:nvPr>
            <p:ph type="body" sz="quarter" idx="10" hasCustomPrompt="1"/>
          </p:nvPr>
        </p:nvSpPr>
        <p:spPr>
          <a:xfrm>
            <a:off x="7320756" y="2163897"/>
            <a:ext cx="4033044" cy="2546151"/>
          </a:xfrm>
        </p:spPr>
        <p:txBody>
          <a:bodyPr/>
          <a:lstStyle>
            <a:lvl1pPr marL="457200" marR="0" indent="-4572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lvl1pPr>
          </a:lstStyle>
          <a:p>
            <a:pPr lvl="0"/>
            <a:r>
              <a:rPr lang="en-US"/>
              <a:t>Bullet</a:t>
            </a:r>
          </a:p>
          <a:p>
            <a:pPr lvl="0"/>
            <a:r>
              <a:rPr lang="en-US"/>
              <a:t>Bullet</a:t>
            </a:r>
          </a:p>
          <a:p>
            <a:pPr lvl="0"/>
            <a:r>
              <a:rPr lang="en-US"/>
              <a:t>Bullet</a:t>
            </a:r>
          </a:p>
          <a:p>
            <a:pPr lvl="0"/>
            <a:r>
              <a:rPr lang="en-US"/>
              <a:t>Bullet</a:t>
            </a:r>
          </a:p>
          <a:p>
            <a:pPr lvl="0"/>
            <a:r>
              <a:rPr lang="en-US"/>
              <a:t>Bullet</a:t>
            </a:r>
          </a:p>
        </p:txBody>
      </p:sp>
      <p:sp>
        <p:nvSpPr>
          <p:cNvPr id="15" name="Text Placeholder 12">
            <a:extLst>
              <a:ext uri="{FF2B5EF4-FFF2-40B4-BE49-F238E27FC236}">
                <a16:creationId xmlns:a16="http://schemas.microsoft.com/office/drawing/2014/main" id="{16361FF0-82F3-D540-9965-298EEC36705A}"/>
              </a:ext>
            </a:extLst>
          </p:cNvPr>
          <p:cNvSpPr>
            <a:spLocks noGrp="1"/>
          </p:cNvSpPr>
          <p:nvPr>
            <p:ph type="body" sz="quarter" idx="11" hasCustomPrompt="1"/>
          </p:nvPr>
        </p:nvSpPr>
        <p:spPr>
          <a:xfrm>
            <a:off x="7320756" y="4759036"/>
            <a:ext cx="4033044" cy="1649686"/>
          </a:xfr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lvl="0"/>
            <a:r>
              <a:rPr lang="en-US"/>
              <a:t>Body text</a:t>
            </a:r>
          </a:p>
        </p:txBody>
      </p:sp>
      <p:sp>
        <p:nvSpPr>
          <p:cNvPr id="17" name="Text Placeholder 16">
            <a:extLst>
              <a:ext uri="{FF2B5EF4-FFF2-40B4-BE49-F238E27FC236}">
                <a16:creationId xmlns:a16="http://schemas.microsoft.com/office/drawing/2014/main" id="{D1646C52-4B74-FA47-B979-0713A89F745E}"/>
              </a:ext>
            </a:extLst>
          </p:cNvPr>
          <p:cNvSpPr>
            <a:spLocks noGrp="1"/>
          </p:cNvSpPr>
          <p:nvPr>
            <p:ph type="body" sz="quarter" idx="12" hasCustomPrompt="1"/>
          </p:nvPr>
        </p:nvSpPr>
        <p:spPr>
          <a:xfrm>
            <a:off x="320560" y="1952731"/>
            <a:ext cx="4881563" cy="2945839"/>
          </a:xfrm>
        </p:spPr>
        <p:txBody>
          <a:bodyPr anchor="ctr">
            <a:normAutofit/>
          </a:bodyPr>
          <a:lstStyle>
            <a:lvl1pPr marL="0" indent="0">
              <a:buNone/>
              <a:defRPr sz="5400">
                <a:solidFill>
                  <a:schemeClr val="bg1"/>
                </a:solidFill>
              </a:defRPr>
            </a:lvl1pPr>
          </a:lstStyle>
          <a:p>
            <a:pPr lvl="0"/>
            <a:r>
              <a:rPr lang="en-US"/>
              <a:t>CLICK TO EDIT HEADER</a:t>
            </a:r>
          </a:p>
        </p:txBody>
      </p:sp>
    </p:spTree>
    <p:extLst>
      <p:ext uri="{BB962C8B-B14F-4D97-AF65-F5344CB8AC3E}">
        <p14:creationId xmlns:p14="http://schemas.microsoft.com/office/powerpoint/2010/main" val="17386155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_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EEF7E-F303-9B45-B60E-F49EDA6CA4CE}"/>
              </a:ext>
            </a:extLst>
          </p:cNvPr>
          <p:cNvSpPr>
            <a:spLocks noGrp="1"/>
          </p:cNvSpPr>
          <p:nvPr>
            <p:ph type="title" hasCustomPrompt="1"/>
          </p:nvPr>
        </p:nvSpPr>
        <p:spPr/>
        <p:txBody>
          <a:bodyPr>
            <a:normAutofit/>
          </a:bodyPr>
          <a:lstStyle>
            <a:lvl1pPr>
              <a:defRPr sz="5400"/>
            </a:lvl1pPr>
          </a:lstStyle>
          <a:p>
            <a:r>
              <a:rPr lang="en-US"/>
              <a:t>CLICK TO EDIT TITLE</a:t>
            </a:r>
          </a:p>
        </p:txBody>
      </p:sp>
      <p:sp>
        <p:nvSpPr>
          <p:cNvPr id="10" name="Text Box 6">
            <a:extLst>
              <a:ext uri="{FF2B5EF4-FFF2-40B4-BE49-F238E27FC236}">
                <a16:creationId xmlns:a16="http://schemas.microsoft.com/office/drawing/2014/main" id="{4C264125-2486-BE4D-B9EB-7E18B3A3F530}"/>
              </a:ext>
            </a:extLst>
          </p:cNvPr>
          <p:cNvSpPr txBox="1">
            <a:spLocks noChangeArrowheads="1"/>
          </p:cNvSpPr>
          <p:nvPr userDrawn="1"/>
        </p:nvSpPr>
        <p:spPr bwMode="auto">
          <a:xfrm>
            <a:off x="4879630" y="4046024"/>
            <a:ext cx="2363712" cy="118370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marR="0">
              <a:spcBef>
                <a:spcPts val="0"/>
              </a:spcBef>
              <a:spcAft>
                <a:spcPts val="0"/>
              </a:spcAft>
            </a:pPr>
            <a:r>
              <a:rPr lang="en-US" sz="2400" i="1">
                <a:ln>
                  <a:noFill/>
                </a:ln>
                <a:solidFill>
                  <a:schemeClr val="bg1"/>
                </a:solidFill>
                <a:effectLst/>
                <a:latin typeface="Arial-ItalicMT"/>
                <a:ea typeface="Times New Roman" panose="02020603050405020304" pitchFamily="18" charset="0"/>
                <a:cs typeface="Arial-ItalicMT"/>
              </a:rPr>
              <a:t>Call first to check vaccine availability</a:t>
            </a:r>
            <a:endParaRPr lang="en-US" sz="2400" kern="1400">
              <a:solidFill>
                <a:schemeClr val="bg1"/>
              </a:solidFill>
              <a:effectLst/>
              <a:latin typeface="Times New Roman" panose="02020603050405020304" pitchFamily="18" charset="0"/>
              <a:ea typeface="Times New Roman" panose="02020603050405020304" pitchFamily="18" charset="0"/>
            </a:endParaRPr>
          </a:p>
        </p:txBody>
      </p:sp>
      <p:sp>
        <p:nvSpPr>
          <p:cNvPr id="4" name="Chart Placeholder 3">
            <a:extLst>
              <a:ext uri="{FF2B5EF4-FFF2-40B4-BE49-F238E27FC236}">
                <a16:creationId xmlns:a16="http://schemas.microsoft.com/office/drawing/2014/main" id="{6A2FDA23-DF2A-A04C-8689-98AD0BB4939F}"/>
              </a:ext>
            </a:extLst>
          </p:cNvPr>
          <p:cNvSpPr>
            <a:spLocks noGrp="1"/>
          </p:cNvSpPr>
          <p:nvPr>
            <p:ph type="chart" sz="quarter" idx="15"/>
          </p:nvPr>
        </p:nvSpPr>
        <p:spPr>
          <a:xfrm>
            <a:off x="838200" y="1904057"/>
            <a:ext cx="10658475" cy="3325667"/>
          </a:xfrm>
        </p:spPr>
        <p:txBody>
          <a:bodyPr/>
          <a:lstStyle/>
          <a:p>
            <a:r>
              <a:rPr lang="en-US"/>
              <a:t>Click icon to add chart</a:t>
            </a:r>
          </a:p>
        </p:txBody>
      </p:sp>
    </p:spTree>
    <p:extLst>
      <p:ext uri="{BB962C8B-B14F-4D97-AF65-F5344CB8AC3E}">
        <p14:creationId xmlns:p14="http://schemas.microsoft.com/office/powerpoint/2010/main" val="3396389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Header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EEF7E-F303-9B45-B60E-F49EDA6CA4CE}"/>
              </a:ext>
            </a:extLst>
          </p:cNvPr>
          <p:cNvSpPr>
            <a:spLocks noGrp="1"/>
          </p:cNvSpPr>
          <p:nvPr>
            <p:ph type="title" hasCustomPrompt="1"/>
          </p:nvPr>
        </p:nvSpPr>
        <p:spPr/>
        <p:txBody>
          <a:bodyPr>
            <a:normAutofit/>
          </a:bodyPr>
          <a:lstStyle>
            <a:lvl1pPr>
              <a:defRPr sz="5400"/>
            </a:lvl1pPr>
          </a:lstStyle>
          <a:p>
            <a:r>
              <a:rPr lang="en-US"/>
              <a:t>CLICK TO EDIT TITLE</a:t>
            </a:r>
          </a:p>
        </p:txBody>
      </p:sp>
      <p:sp>
        <p:nvSpPr>
          <p:cNvPr id="10" name="Text Box 6">
            <a:extLst>
              <a:ext uri="{FF2B5EF4-FFF2-40B4-BE49-F238E27FC236}">
                <a16:creationId xmlns:a16="http://schemas.microsoft.com/office/drawing/2014/main" id="{4C264125-2486-BE4D-B9EB-7E18B3A3F530}"/>
              </a:ext>
            </a:extLst>
          </p:cNvPr>
          <p:cNvSpPr txBox="1">
            <a:spLocks noChangeArrowheads="1"/>
          </p:cNvSpPr>
          <p:nvPr userDrawn="1"/>
        </p:nvSpPr>
        <p:spPr bwMode="auto">
          <a:xfrm>
            <a:off x="4879630" y="4046024"/>
            <a:ext cx="2363712" cy="118370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marR="0">
              <a:spcBef>
                <a:spcPts val="0"/>
              </a:spcBef>
              <a:spcAft>
                <a:spcPts val="0"/>
              </a:spcAft>
            </a:pPr>
            <a:r>
              <a:rPr lang="en-US" sz="2400" i="1">
                <a:ln>
                  <a:noFill/>
                </a:ln>
                <a:solidFill>
                  <a:schemeClr val="bg1"/>
                </a:solidFill>
                <a:effectLst/>
                <a:latin typeface="Arial-ItalicMT"/>
                <a:ea typeface="Times New Roman" panose="02020603050405020304" pitchFamily="18" charset="0"/>
                <a:cs typeface="Arial-ItalicMT"/>
              </a:rPr>
              <a:t>Call first to check vaccine availability</a:t>
            </a:r>
            <a:endParaRPr lang="en-US" sz="2400" kern="140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70667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75E6345-478B-4F4B-87B3-490F984DBF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Placeholder 6">
            <a:extLst>
              <a:ext uri="{FF2B5EF4-FFF2-40B4-BE49-F238E27FC236}">
                <a16:creationId xmlns:a16="http://schemas.microsoft.com/office/drawing/2014/main" id="{B217653F-A36F-A348-AF1C-6C7563768B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Tree>
    <p:extLst>
      <p:ext uri="{BB962C8B-B14F-4D97-AF65-F5344CB8AC3E}">
        <p14:creationId xmlns:p14="http://schemas.microsoft.com/office/powerpoint/2010/main" val="2105435505"/>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8" r:id="rId6"/>
    <p:sldLayoutId id="2147483767" r:id="rId7"/>
    <p:sldLayoutId id="2147483769" r:id="rId8"/>
    <p:sldLayoutId id="2147483786" r:id="rId9"/>
    <p:sldLayoutId id="2147483770" r:id="rId10"/>
    <p:sldLayoutId id="2147483784" r:id="rId11"/>
    <p:sldLayoutId id="2147483771" r:id="rId12"/>
    <p:sldLayoutId id="2147483774" r:id="rId13"/>
    <p:sldLayoutId id="2147483775" r:id="rId14"/>
    <p:sldLayoutId id="2147483789" r:id="rId15"/>
    <p:sldLayoutId id="2147483776" r:id="rId16"/>
    <p:sldLayoutId id="2147483777" r:id="rId17"/>
    <p:sldLayoutId id="2147483788" r:id="rId18"/>
    <p:sldLayoutId id="2147483780" r:id="rId19"/>
    <p:sldLayoutId id="2147483781" r:id="rId20"/>
    <p:sldLayoutId id="2147483782" r:id="rId21"/>
    <p:sldLayoutId id="2147483783" r:id="rId22"/>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42C201A-17E6-6749-8B04-5926870570E0}"/>
              </a:ext>
            </a:extLst>
          </p:cNvPr>
          <p:cNvSpPr/>
          <p:nvPr/>
        </p:nvSpPr>
        <p:spPr>
          <a:xfrm>
            <a:off x="0" y="0"/>
            <a:ext cx="12192000" cy="4739640"/>
          </a:xfrm>
          <a:prstGeom prst="rect">
            <a:avLst/>
          </a:prstGeom>
          <a:solidFill>
            <a:srgbClr val="2F6CAF"/>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3" name="Text Placeholder 23">
            <a:extLst>
              <a:ext uri="{FF2B5EF4-FFF2-40B4-BE49-F238E27FC236}">
                <a16:creationId xmlns:a16="http://schemas.microsoft.com/office/drawing/2014/main" id="{E663DE39-B2CD-F04D-B247-56A63A18D670}"/>
              </a:ext>
            </a:extLst>
          </p:cNvPr>
          <p:cNvSpPr txBox="1">
            <a:spLocks/>
          </p:cNvSpPr>
          <p:nvPr/>
        </p:nvSpPr>
        <p:spPr>
          <a:xfrm>
            <a:off x="182880" y="956931"/>
            <a:ext cx="11575011" cy="2604396"/>
          </a:xfrm>
          <a:prstGeom prst="rect">
            <a:avLst/>
          </a:prstGeom>
        </p:spPr>
        <p:txBody>
          <a:bodyPr lIns="91440" tIns="45720" rIns="91440" bIns="45720" anchor="ctr">
            <a:noAutofit/>
          </a:bodyPr>
          <a:lstStyle>
            <a:lvl1pPr marL="0" indent="0" algn="l" defTabSz="914400" rtl="0" eaLnBrk="1" latinLnBrk="0" hangingPunct="1">
              <a:lnSpc>
                <a:spcPct val="90000"/>
              </a:lnSpc>
              <a:spcBef>
                <a:spcPts val="1000"/>
              </a:spcBef>
              <a:buFont typeface="Arial" panose="020B0604020202020204" pitchFamily="34" charset="0"/>
              <a:buNone/>
              <a:defRPr sz="540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4800" b="1"/>
              <a:t>FARMWORKER HOUSING</a:t>
            </a:r>
          </a:p>
          <a:p>
            <a:pPr algn="ctr"/>
            <a:r>
              <a:rPr lang="en-US" sz="4800" b="1"/>
              <a:t>PROTECTING PUBLIC ENVIRONMENTAL HEALTH-PROPOSALS</a:t>
            </a:r>
            <a:br>
              <a:rPr lang="en-US" b="1"/>
            </a:br>
            <a:endParaRPr lang="en-US" sz="1800"/>
          </a:p>
          <a:p>
            <a:pPr algn="ctr"/>
            <a:endParaRPr lang="en-US" b="1">
              <a:cs typeface="Arial"/>
            </a:endParaRPr>
          </a:p>
        </p:txBody>
      </p:sp>
      <p:pic>
        <p:nvPicPr>
          <p:cNvPr id="8" name="Picture 8" descr="SMC_EHS_logo+countycolor_4c.png">
            <a:extLst>
              <a:ext uri="{FF2B5EF4-FFF2-40B4-BE49-F238E27FC236}">
                <a16:creationId xmlns:a16="http://schemas.microsoft.com/office/drawing/2014/main" id="{CD53CD46-295D-4981-9F92-5CBDEB2BFE89}"/>
              </a:ext>
            </a:extLst>
          </p:cNvPr>
          <p:cNvPicPr>
            <a:picLocks noChangeAspect="1"/>
          </p:cNvPicPr>
          <p:nvPr/>
        </p:nvPicPr>
        <p:blipFill>
          <a:blip r:embed="rId3"/>
          <a:stretch>
            <a:fillRect/>
          </a:stretch>
        </p:blipFill>
        <p:spPr>
          <a:xfrm>
            <a:off x="3804425" y="5280941"/>
            <a:ext cx="4564565" cy="858827"/>
          </a:xfrm>
          <a:prstGeom prst="rect">
            <a:avLst/>
          </a:prstGeom>
        </p:spPr>
      </p:pic>
      <p:sp>
        <p:nvSpPr>
          <p:cNvPr id="4" name="TextBox 3">
            <a:extLst>
              <a:ext uri="{FF2B5EF4-FFF2-40B4-BE49-F238E27FC236}">
                <a16:creationId xmlns:a16="http://schemas.microsoft.com/office/drawing/2014/main" id="{E4EBEB25-A67E-40FF-9789-F640F7679D8C}"/>
              </a:ext>
            </a:extLst>
          </p:cNvPr>
          <p:cNvSpPr txBox="1"/>
          <p:nvPr/>
        </p:nvSpPr>
        <p:spPr>
          <a:xfrm>
            <a:off x="-121805" y="3169980"/>
            <a:ext cx="12184380" cy="1569660"/>
          </a:xfrm>
          <a:prstGeom prst="rect">
            <a:avLst/>
          </a:prstGeom>
          <a:noFill/>
        </p:spPr>
        <p:txBody>
          <a:bodyPr wrap="square" rtlCol="0">
            <a:spAutoFit/>
          </a:bodyPr>
          <a:lstStyle/>
          <a:p>
            <a:pPr algn="ctr"/>
            <a:r>
              <a:rPr lang="en-US" sz="3200">
                <a:solidFill>
                  <a:schemeClr val="bg1"/>
                </a:solidFill>
                <a:ea typeface="+mn-lt"/>
                <a:cs typeface="+mn-lt"/>
              </a:rPr>
              <a:t>Heather Forshey, Director</a:t>
            </a:r>
          </a:p>
          <a:p>
            <a:pPr algn="ctr"/>
            <a:r>
              <a:rPr lang="en-US" sz="3200">
                <a:solidFill>
                  <a:schemeClr val="bg1"/>
                </a:solidFill>
                <a:ea typeface="+mn-lt"/>
                <a:cs typeface="+mn-lt"/>
              </a:rPr>
              <a:t>Ed Diaz, Supervisor, Land Use Programs</a:t>
            </a:r>
          </a:p>
          <a:p>
            <a:pPr algn="ctr"/>
            <a:r>
              <a:rPr lang="en-US" sz="3200">
                <a:solidFill>
                  <a:schemeClr val="bg1"/>
                </a:solidFill>
                <a:ea typeface="+mn-lt"/>
                <a:cs typeface="+mn-lt"/>
              </a:rPr>
              <a:t>Maria Gomez-Casillas, Lead, Water Programs</a:t>
            </a:r>
            <a:endParaRPr lang="en-US" sz="3200">
              <a:solidFill>
                <a:schemeClr val="bg1"/>
              </a:solidFill>
            </a:endParaRPr>
          </a:p>
        </p:txBody>
      </p:sp>
    </p:spTree>
    <p:extLst>
      <p:ext uri="{BB962C8B-B14F-4D97-AF65-F5344CB8AC3E}">
        <p14:creationId xmlns:p14="http://schemas.microsoft.com/office/powerpoint/2010/main" val="9555541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AECC62D-35DD-9749-9133-C6FEABCFC86F}"/>
              </a:ext>
            </a:extLst>
          </p:cNvPr>
          <p:cNvSpPr/>
          <p:nvPr/>
        </p:nvSpPr>
        <p:spPr>
          <a:xfrm>
            <a:off x="0" y="1992574"/>
            <a:ext cx="12192000" cy="4865426"/>
          </a:xfrm>
          <a:prstGeom prst="rect">
            <a:avLst/>
          </a:prstGeom>
          <a:solidFill>
            <a:srgbClr val="2F6CAF"/>
          </a:solidFill>
          <a:ln>
            <a:noFill/>
          </a:ln>
        </p:spPr>
        <p:style>
          <a:lnRef idx="2">
            <a:schemeClr val="accent2">
              <a:shade val="50000"/>
            </a:schemeClr>
          </a:lnRef>
          <a:fillRef idx="1">
            <a:schemeClr val="accent2"/>
          </a:fillRef>
          <a:effectRef idx="0">
            <a:schemeClr val="accent2"/>
          </a:effectRef>
          <a:fontRef idx="minor">
            <a:schemeClr val="lt1"/>
          </a:fontRef>
        </p:style>
        <p:txBody>
          <a:bodyPr lIns="91440" tIns="45720" rIns="91440" bIns="45720" rtlCol="0" anchor="ctr"/>
          <a:lstStyle/>
          <a:p>
            <a:pPr marL="228600" indent="-228600" algn="l" rtl="0">
              <a:buFont typeface="Arial"/>
              <a:buChar char="•"/>
            </a:pPr>
            <a:endParaRPr lang="en-US" sz="1600">
              <a:solidFill>
                <a:schemeClr val="bg1"/>
              </a:solidFill>
              <a:cs typeface="Arial"/>
            </a:endParaRPr>
          </a:p>
        </p:txBody>
      </p:sp>
      <p:sp>
        <p:nvSpPr>
          <p:cNvPr id="3" name="Text Placeholder 23">
            <a:extLst>
              <a:ext uri="{FF2B5EF4-FFF2-40B4-BE49-F238E27FC236}">
                <a16:creationId xmlns:a16="http://schemas.microsoft.com/office/drawing/2014/main" id="{2A041E91-9666-CE47-8B09-8069F41E6659}"/>
              </a:ext>
            </a:extLst>
          </p:cNvPr>
          <p:cNvSpPr txBox="1">
            <a:spLocks/>
          </p:cNvSpPr>
          <p:nvPr/>
        </p:nvSpPr>
        <p:spPr>
          <a:xfrm>
            <a:off x="200986" y="603535"/>
            <a:ext cx="6638379" cy="824088"/>
          </a:xfrm>
          <a:prstGeom prst="rect">
            <a:avLst/>
          </a:prstGeom>
        </p:spPr>
        <p:txBody>
          <a:bodyPr lIns="91440" tIns="45720" rIns="91440" bIns="45720" anchor="ctr">
            <a:noAutofit/>
          </a:bodyPr>
          <a:lstStyle>
            <a:lvl1pPr marL="0" indent="0" algn="l" defTabSz="914400" rtl="0" eaLnBrk="1" latinLnBrk="0" hangingPunct="1">
              <a:lnSpc>
                <a:spcPct val="90000"/>
              </a:lnSpc>
              <a:spcBef>
                <a:spcPts val="1000"/>
              </a:spcBef>
              <a:buFont typeface="Arial" panose="020B0604020202020204" pitchFamily="34" charset="0"/>
              <a:buNone/>
              <a:defRPr sz="540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200" b="1">
                <a:solidFill>
                  <a:srgbClr val="2F6CAF"/>
                </a:solidFill>
                <a:cs typeface="Arial"/>
              </a:rPr>
              <a:t>IMPROVE DRINKING WATER:</a:t>
            </a:r>
          </a:p>
        </p:txBody>
      </p:sp>
      <p:pic>
        <p:nvPicPr>
          <p:cNvPr id="6" name="Picture 5">
            <a:extLst>
              <a:ext uri="{FF2B5EF4-FFF2-40B4-BE49-F238E27FC236}">
                <a16:creationId xmlns:a16="http://schemas.microsoft.com/office/drawing/2014/main" id="{17BDF2F2-0892-C444-86DA-0389EA4F6F21}"/>
              </a:ext>
            </a:extLst>
          </p:cNvPr>
          <p:cNvPicPr>
            <a:picLocks noChangeAspect="1"/>
          </p:cNvPicPr>
          <p:nvPr/>
        </p:nvPicPr>
        <p:blipFill>
          <a:blip r:embed="rId3"/>
          <a:stretch>
            <a:fillRect/>
          </a:stretch>
        </p:blipFill>
        <p:spPr>
          <a:xfrm>
            <a:off x="7005798" y="646152"/>
            <a:ext cx="4818783" cy="904660"/>
          </a:xfrm>
          <a:prstGeom prst="rect">
            <a:avLst/>
          </a:prstGeom>
        </p:spPr>
      </p:pic>
      <p:sp>
        <p:nvSpPr>
          <p:cNvPr id="8" name="TextBox 7">
            <a:extLst>
              <a:ext uri="{FF2B5EF4-FFF2-40B4-BE49-F238E27FC236}">
                <a16:creationId xmlns:a16="http://schemas.microsoft.com/office/drawing/2014/main" id="{21B1A320-CD24-4B54-01CE-C1C4040DAFB5}"/>
              </a:ext>
            </a:extLst>
          </p:cNvPr>
          <p:cNvSpPr txBox="1"/>
          <p:nvPr/>
        </p:nvSpPr>
        <p:spPr>
          <a:xfrm>
            <a:off x="400170" y="2207449"/>
            <a:ext cx="11424411" cy="694138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571500" indent="-571500">
              <a:lnSpc>
                <a:spcPct val="90000"/>
              </a:lnSpc>
              <a:spcBef>
                <a:spcPts val="1600"/>
              </a:spcBef>
              <a:buFont typeface="Wingdings" panose="05000000000000000000" pitchFamily="2" charset="2"/>
              <a:buChar char="Ø"/>
              <a:defRPr/>
            </a:pPr>
            <a:r>
              <a:rPr lang="en-US" sz="2800" b="1">
                <a:solidFill>
                  <a:schemeClr val="bg1"/>
                </a:solidFill>
                <a:latin typeface="Arial"/>
                <a:ea typeface="Arial" panose="020B0604020202020204" pitchFamily="34" charset="0"/>
                <a:cs typeface="Arial"/>
              </a:rPr>
              <a:t>50+- eligible for oversight of Farm-Labor Housing Water System (1-4 service connections)—2 years to get program off ground</a:t>
            </a:r>
          </a:p>
          <a:p>
            <a:pPr marL="571500" indent="-571500">
              <a:lnSpc>
                <a:spcPct val="90000"/>
              </a:lnSpc>
              <a:spcBef>
                <a:spcPts val="1600"/>
              </a:spcBef>
              <a:buFont typeface="Wingdings" panose="05000000000000000000" pitchFamily="2" charset="2"/>
              <a:buChar char="Ø"/>
              <a:defRPr/>
            </a:pPr>
            <a:r>
              <a:rPr lang="en-US" sz="2800" b="1">
                <a:solidFill>
                  <a:schemeClr val="bg1"/>
                </a:solidFill>
                <a:latin typeface="Arial"/>
                <a:ea typeface="Arial" panose="020B0604020202020204" pitchFamily="34" charset="0"/>
                <a:cs typeface="Arial"/>
              </a:rPr>
              <a:t>Annual permit with associated fee will be required to cover cost of program: Annual Permit COST </a:t>
            </a:r>
            <a:r>
              <a:rPr lang="en-US" sz="2800" b="1" err="1">
                <a:solidFill>
                  <a:schemeClr val="bg1"/>
                </a:solidFill>
                <a:latin typeface="Arial"/>
                <a:ea typeface="Arial" panose="020B0604020202020204" pitchFamily="34" charset="0"/>
                <a:cs typeface="Arial"/>
              </a:rPr>
              <a:t>approx</a:t>
            </a:r>
            <a:r>
              <a:rPr lang="en-US" sz="2800" b="1">
                <a:solidFill>
                  <a:schemeClr val="bg1"/>
                </a:solidFill>
                <a:latin typeface="Arial"/>
                <a:ea typeface="Arial" panose="020B0604020202020204" pitchFamily="34" charset="0"/>
                <a:cs typeface="Arial"/>
              </a:rPr>
              <a:t>: $2300</a:t>
            </a:r>
          </a:p>
          <a:p>
            <a:pPr marL="571500" indent="-571500">
              <a:lnSpc>
                <a:spcPct val="90000"/>
              </a:lnSpc>
              <a:spcBef>
                <a:spcPts val="1600"/>
              </a:spcBef>
              <a:buFont typeface="Wingdings" panose="05000000000000000000" pitchFamily="2" charset="2"/>
              <a:buChar char="Ø"/>
              <a:defRPr/>
            </a:pPr>
            <a:r>
              <a:rPr lang="en-US" sz="2800" b="1">
                <a:solidFill>
                  <a:schemeClr val="bg1"/>
                </a:solidFill>
                <a:latin typeface="Arial"/>
                <a:ea typeface="Arial" panose="020B0604020202020204" pitchFamily="34" charset="0"/>
                <a:cs typeface="Arial"/>
              </a:rPr>
              <a:t>No permit fees thru June 2027; looking for ways to extend fee relief further</a:t>
            </a:r>
          </a:p>
          <a:p>
            <a:pPr marL="571500" indent="-571500">
              <a:lnSpc>
                <a:spcPct val="90000"/>
              </a:lnSpc>
              <a:spcBef>
                <a:spcPts val="1600"/>
              </a:spcBef>
              <a:buFont typeface="Wingdings" panose="05000000000000000000" pitchFamily="2" charset="2"/>
              <a:buChar char="Ø"/>
            </a:pPr>
            <a:endParaRPr lang="en-US" sz="2400" b="1">
              <a:solidFill>
                <a:schemeClr val="bg1"/>
              </a:solidFill>
              <a:effectLst/>
              <a:latin typeface="Arial" panose="020B0604020202020204" pitchFamily="34" charset="0"/>
              <a:ea typeface="Arial" panose="020B0604020202020204" pitchFamily="34" charset="0"/>
              <a:cs typeface="Arial"/>
            </a:endParaRPr>
          </a:p>
          <a:p>
            <a:pPr marL="571500" indent="-571500">
              <a:lnSpc>
                <a:spcPct val="90000"/>
              </a:lnSpc>
              <a:spcBef>
                <a:spcPts val="1600"/>
              </a:spcBef>
              <a:buFont typeface="Wingdings" panose="05000000000000000000" pitchFamily="2" charset="2"/>
              <a:buChar char="Ø"/>
            </a:pPr>
            <a:endParaRPr lang="en-US" sz="2800" b="1">
              <a:solidFill>
                <a:schemeClr val="bg1"/>
              </a:solidFill>
              <a:latin typeface="Arial" panose="020B0604020202020204" pitchFamily="34" charset="0"/>
              <a:ea typeface="Arial" panose="020B0604020202020204" pitchFamily="34" charset="0"/>
              <a:cs typeface="Arial"/>
            </a:endParaRPr>
          </a:p>
          <a:p>
            <a:pPr>
              <a:lnSpc>
                <a:spcPct val="90000"/>
              </a:lnSpc>
              <a:spcBef>
                <a:spcPts val="1600"/>
              </a:spcBef>
            </a:pPr>
            <a:endParaRPr lang="en-US" sz="3200" b="1">
              <a:solidFill>
                <a:schemeClr val="bg1"/>
              </a:solidFill>
              <a:effectLst/>
              <a:latin typeface="Arial" panose="020B0604020202020204" pitchFamily="34" charset="0"/>
              <a:ea typeface="Arial" panose="020B0604020202020204" pitchFamily="34" charset="0"/>
              <a:cs typeface="Arial"/>
            </a:endParaRPr>
          </a:p>
          <a:p>
            <a:pPr marL="571500" indent="-571500">
              <a:lnSpc>
                <a:spcPct val="90000"/>
              </a:lnSpc>
              <a:spcBef>
                <a:spcPts val="1600"/>
              </a:spcBef>
              <a:buFont typeface="Wingdings" panose="05000000000000000000" pitchFamily="2" charset="2"/>
              <a:buChar char="Ø"/>
            </a:pPr>
            <a:endParaRPr lang="en-US" sz="3200" b="1">
              <a:solidFill>
                <a:schemeClr val="bg1"/>
              </a:solidFill>
              <a:latin typeface="Arial" panose="020B0604020202020204" pitchFamily="34" charset="0"/>
              <a:ea typeface="Arial" panose="020B0604020202020204" pitchFamily="34" charset="0"/>
              <a:cs typeface="Arial"/>
            </a:endParaRPr>
          </a:p>
          <a:p>
            <a:pPr marL="571500" indent="-571500">
              <a:lnSpc>
                <a:spcPct val="90000"/>
              </a:lnSpc>
              <a:spcBef>
                <a:spcPts val="1600"/>
              </a:spcBef>
              <a:buFont typeface="Wingdings" panose="05000000000000000000" pitchFamily="2" charset="2"/>
              <a:buChar char="Ø"/>
            </a:pPr>
            <a:endParaRPr lang="en-US" sz="3200" b="1">
              <a:solidFill>
                <a:schemeClr val="bg1"/>
              </a:solidFill>
              <a:latin typeface="Arial" panose="020B0604020202020204" pitchFamily="34" charset="0"/>
              <a:ea typeface="Arial" panose="020B0604020202020204" pitchFamily="34" charset="0"/>
              <a:cs typeface="Arial"/>
            </a:endParaRPr>
          </a:p>
          <a:p>
            <a:pPr marL="571500" indent="-571500">
              <a:lnSpc>
                <a:spcPct val="90000"/>
              </a:lnSpc>
              <a:spcBef>
                <a:spcPts val="1600"/>
              </a:spcBef>
              <a:buFont typeface="Wingdings" panose="05000000000000000000" pitchFamily="2" charset="2"/>
              <a:buChar char="Ø"/>
            </a:pPr>
            <a:endParaRPr lang="en-US" sz="3200" b="1">
              <a:solidFill>
                <a:schemeClr val="bg1"/>
              </a:solidFill>
              <a:latin typeface="Arial" panose="020B0604020202020204" pitchFamily="34" charset="0"/>
              <a:ea typeface="Arial" panose="020B0604020202020204" pitchFamily="34" charset="0"/>
              <a:cs typeface="Arial"/>
            </a:endParaRPr>
          </a:p>
        </p:txBody>
      </p:sp>
    </p:spTree>
    <p:extLst>
      <p:ext uri="{BB962C8B-B14F-4D97-AF65-F5344CB8AC3E}">
        <p14:creationId xmlns:p14="http://schemas.microsoft.com/office/powerpoint/2010/main" val="36299720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A7149-F7C7-D045-0FAB-FE1D8F087A5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BEF747C1-C4F8-42C1-7835-8E115BADA2AD}"/>
              </a:ext>
            </a:extLst>
          </p:cNvPr>
          <p:cNvSpPr/>
          <p:nvPr/>
        </p:nvSpPr>
        <p:spPr>
          <a:xfrm>
            <a:off x="-1" y="1719664"/>
            <a:ext cx="12192001" cy="5138335"/>
          </a:xfrm>
          <a:prstGeom prst="rect">
            <a:avLst/>
          </a:prstGeom>
          <a:solidFill>
            <a:srgbClr val="2F6CAF"/>
          </a:solidFill>
          <a:ln>
            <a:noFill/>
          </a:ln>
        </p:spPr>
        <p:style>
          <a:lnRef idx="2">
            <a:schemeClr val="accent2">
              <a:shade val="50000"/>
            </a:schemeClr>
          </a:lnRef>
          <a:fillRef idx="1">
            <a:schemeClr val="accent2"/>
          </a:fillRef>
          <a:effectRef idx="0">
            <a:schemeClr val="accent2"/>
          </a:effectRef>
          <a:fontRef idx="minor">
            <a:schemeClr val="lt1"/>
          </a:fontRef>
        </p:style>
        <p:txBody>
          <a:bodyPr lIns="91440" tIns="45720" rIns="91440" bIns="45720" rtlCol="0" anchor="ctr"/>
          <a:lstStyle/>
          <a:p>
            <a:pPr>
              <a:lnSpc>
                <a:spcPct val="90000"/>
              </a:lnSpc>
              <a:spcBef>
                <a:spcPts val="1600"/>
              </a:spcBef>
              <a:defRPr/>
            </a:pPr>
            <a:endParaRPr lang="en-US" sz="2400" b="1">
              <a:cs typeface="Arial"/>
            </a:endParaRPr>
          </a:p>
        </p:txBody>
      </p:sp>
      <p:pic>
        <p:nvPicPr>
          <p:cNvPr id="6" name="Picture 5">
            <a:extLst>
              <a:ext uri="{FF2B5EF4-FFF2-40B4-BE49-F238E27FC236}">
                <a16:creationId xmlns:a16="http://schemas.microsoft.com/office/drawing/2014/main" id="{2FBDE62B-8EC6-B7AD-D205-2C183B5ED970}"/>
              </a:ext>
            </a:extLst>
          </p:cNvPr>
          <p:cNvPicPr>
            <a:picLocks noChangeAspect="1"/>
          </p:cNvPicPr>
          <p:nvPr/>
        </p:nvPicPr>
        <p:blipFill>
          <a:blip r:embed="rId3"/>
          <a:stretch>
            <a:fillRect/>
          </a:stretch>
        </p:blipFill>
        <p:spPr>
          <a:xfrm>
            <a:off x="7005798" y="646152"/>
            <a:ext cx="4818783" cy="904660"/>
          </a:xfrm>
          <a:prstGeom prst="rect">
            <a:avLst/>
          </a:prstGeom>
        </p:spPr>
      </p:pic>
      <p:sp>
        <p:nvSpPr>
          <p:cNvPr id="8" name="Text Placeholder 23">
            <a:extLst>
              <a:ext uri="{FF2B5EF4-FFF2-40B4-BE49-F238E27FC236}">
                <a16:creationId xmlns:a16="http://schemas.microsoft.com/office/drawing/2014/main" id="{646F9E73-DF63-76FE-3628-28B7E960077D}"/>
              </a:ext>
            </a:extLst>
          </p:cNvPr>
          <p:cNvSpPr txBox="1">
            <a:spLocks/>
          </p:cNvSpPr>
          <p:nvPr/>
        </p:nvSpPr>
        <p:spPr>
          <a:xfrm>
            <a:off x="200986" y="603535"/>
            <a:ext cx="6638379" cy="824088"/>
          </a:xfrm>
          <a:prstGeom prst="rect">
            <a:avLst/>
          </a:prstGeom>
        </p:spPr>
        <p:txBody>
          <a:bodyPr lIns="91440" tIns="45720" rIns="91440" bIns="45720" anchor="ctr">
            <a:noAutofit/>
          </a:bodyPr>
          <a:lstStyle>
            <a:lvl1pPr marL="0" indent="0" algn="l" defTabSz="914400" rtl="0" eaLnBrk="1" latinLnBrk="0" hangingPunct="1">
              <a:lnSpc>
                <a:spcPct val="90000"/>
              </a:lnSpc>
              <a:spcBef>
                <a:spcPts val="1000"/>
              </a:spcBef>
              <a:buFont typeface="Arial" panose="020B0604020202020204" pitchFamily="34" charset="0"/>
              <a:buNone/>
              <a:defRPr sz="540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200" b="1">
                <a:solidFill>
                  <a:srgbClr val="2F6CAF"/>
                </a:solidFill>
                <a:cs typeface="Arial"/>
              </a:rPr>
              <a:t>INCREASE OPTIONS FOR OWTS DESIGNS:</a:t>
            </a:r>
          </a:p>
        </p:txBody>
      </p:sp>
      <p:sp>
        <p:nvSpPr>
          <p:cNvPr id="9" name="TextBox 8">
            <a:extLst>
              <a:ext uri="{FF2B5EF4-FFF2-40B4-BE49-F238E27FC236}">
                <a16:creationId xmlns:a16="http://schemas.microsoft.com/office/drawing/2014/main" id="{4FD1EC61-CCB9-2CF0-8C8E-30DE3EA0FC74}"/>
              </a:ext>
            </a:extLst>
          </p:cNvPr>
          <p:cNvSpPr txBox="1"/>
          <p:nvPr/>
        </p:nvSpPr>
        <p:spPr>
          <a:xfrm>
            <a:off x="400170" y="2207449"/>
            <a:ext cx="11665706" cy="716298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571500" indent="-571500">
              <a:lnSpc>
                <a:spcPct val="90000"/>
              </a:lnSpc>
              <a:spcBef>
                <a:spcPts val="1600"/>
              </a:spcBef>
              <a:buFont typeface="Wingdings" panose="05000000000000000000" pitchFamily="2" charset="2"/>
              <a:buChar char="Ø"/>
            </a:pPr>
            <a:r>
              <a:rPr lang="en-US" sz="2400" b="1">
                <a:solidFill>
                  <a:schemeClr val="bg1"/>
                </a:solidFill>
                <a:latin typeface="Arial"/>
                <a:ea typeface="Arial" panose="020B0604020202020204" pitchFamily="34" charset="0"/>
                <a:cs typeface="Arial"/>
              </a:rPr>
              <a:t>Minor changes to OWTS installation/design manual (this does not require BOS vote): </a:t>
            </a:r>
          </a:p>
          <a:p>
            <a:pPr marL="1028700" lvl="1" indent="-571500">
              <a:lnSpc>
                <a:spcPct val="90000"/>
              </a:lnSpc>
              <a:spcBef>
                <a:spcPts val="1600"/>
              </a:spcBef>
              <a:buFont typeface="Wingdings" panose="05000000000000000000" pitchFamily="2" charset="2"/>
              <a:buChar char="Ø"/>
            </a:pPr>
            <a:r>
              <a:rPr lang="en-US" sz="2400" b="1">
                <a:solidFill>
                  <a:schemeClr val="bg1"/>
                </a:solidFill>
                <a:latin typeface="Arial"/>
                <a:ea typeface="Arial" panose="020B0604020202020204" pitchFamily="34" charset="0"/>
                <a:cs typeface="Arial"/>
              </a:rPr>
              <a:t>Allow for minimum 1 and 2 bedroom design instead of the required 3 bedroom design under residential requirements allowing more flexibility for development. </a:t>
            </a:r>
          </a:p>
          <a:p>
            <a:pPr marL="1028700" lvl="1" indent="-571500">
              <a:lnSpc>
                <a:spcPct val="90000"/>
              </a:lnSpc>
              <a:spcBef>
                <a:spcPts val="1600"/>
              </a:spcBef>
              <a:buFont typeface="Wingdings" panose="05000000000000000000" pitchFamily="2" charset="2"/>
              <a:buChar char="Ø"/>
            </a:pPr>
            <a:r>
              <a:rPr lang="en-US" sz="2400" b="1">
                <a:solidFill>
                  <a:schemeClr val="bg1"/>
                </a:solidFill>
                <a:latin typeface="Arial"/>
                <a:ea typeface="Arial" panose="020B0604020202020204" pitchFamily="34" charset="0"/>
                <a:cs typeface="Arial"/>
              </a:rPr>
              <a:t>“Farm labor housing unit” is added under residential system sizing  and secondary dwelling units of less than 750sqft. (i.e., FLH is treated the same as ADUs when connecting to existing systems.)</a:t>
            </a:r>
          </a:p>
          <a:p>
            <a:pPr marL="571500" lvl="0" indent="-571500">
              <a:lnSpc>
                <a:spcPct val="90000"/>
              </a:lnSpc>
              <a:spcBef>
                <a:spcPts val="1600"/>
              </a:spcBef>
              <a:buFont typeface="Wingdings" panose="05000000000000000000" pitchFamily="2" charset="2"/>
              <a:buChar char="Ø"/>
              <a:defRPr/>
            </a:pPr>
            <a:r>
              <a:rPr lang="en-US" sz="2400" b="1">
                <a:solidFill>
                  <a:srgbClr val="FFFFFF"/>
                </a:solidFill>
                <a:ea typeface="Arial" panose="020B0604020202020204" pitchFamily="34" charset="0"/>
                <a:cs typeface="Arial"/>
              </a:rPr>
              <a:t>In coordination with RWQCB: OWTS </a:t>
            </a:r>
            <a:r>
              <a:rPr kumimoji="0" lang="en-US" sz="2400" b="1" i="0" u="none" strike="noStrike" kern="1200" cap="none" spc="0" normalizeH="0" baseline="0" noProof="0">
                <a:ln>
                  <a:noFill/>
                </a:ln>
                <a:solidFill>
                  <a:srgbClr val="FFFFFF"/>
                </a:solidFill>
                <a:effectLst/>
                <a:uLnTx/>
                <a:uFillTx/>
                <a:latin typeface="Arial"/>
                <a:ea typeface="Arial" panose="020B0604020202020204" pitchFamily="34" charset="0"/>
                <a:cs typeface="Arial"/>
              </a:rPr>
              <a:t>Ordinance will be reviewed for potential updates</a:t>
            </a:r>
          </a:p>
          <a:p>
            <a:pPr marL="571500" indent="-571500">
              <a:lnSpc>
                <a:spcPct val="90000"/>
              </a:lnSpc>
              <a:spcBef>
                <a:spcPts val="1600"/>
              </a:spcBef>
              <a:buFont typeface="Wingdings" panose="05000000000000000000" pitchFamily="2" charset="2"/>
              <a:buChar char="Ø"/>
            </a:pPr>
            <a:endParaRPr lang="en-US" sz="2400" b="1">
              <a:solidFill>
                <a:schemeClr val="bg1"/>
              </a:solidFill>
              <a:latin typeface="Arial"/>
              <a:ea typeface="Arial" panose="020B0604020202020204" pitchFamily="34" charset="0"/>
              <a:cs typeface="Arial"/>
            </a:endParaRPr>
          </a:p>
          <a:p>
            <a:pPr>
              <a:lnSpc>
                <a:spcPct val="90000"/>
              </a:lnSpc>
              <a:spcBef>
                <a:spcPts val="1600"/>
              </a:spcBef>
            </a:pPr>
            <a:endParaRPr lang="en-US" sz="3200" b="1">
              <a:solidFill>
                <a:schemeClr val="bg1"/>
              </a:solidFill>
              <a:effectLst/>
              <a:latin typeface="Arial" panose="020B0604020202020204" pitchFamily="34" charset="0"/>
              <a:ea typeface="Arial" panose="020B0604020202020204" pitchFamily="34" charset="0"/>
              <a:cs typeface="Arial"/>
            </a:endParaRPr>
          </a:p>
          <a:p>
            <a:pPr marL="571500" indent="-571500">
              <a:lnSpc>
                <a:spcPct val="90000"/>
              </a:lnSpc>
              <a:spcBef>
                <a:spcPts val="1600"/>
              </a:spcBef>
              <a:buFont typeface="Wingdings" panose="05000000000000000000" pitchFamily="2" charset="2"/>
              <a:buChar char="Ø"/>
            </a:pPr>
            <a:endParaRPr lang="en-US" sz="3200" b="1">
              <a:solidFill>
                <a:schemeClr val="bg1"/>
              </a:solidFill>
              <a:latin typeface="Arial" panose="020B0604020202020204" pitchFamily="34" charset="0"/>
              <a:ea typeface="Arial" panose="020B0604020202020204" pitchFamily="34" charset="0"/>
              <a:cs typeface="Arial"/>
            </a:endParaRPr>
          </a:p>
          <a:p>
            <a:pPr marL="571500" indent="-571500">
              <a:lnSpc>
                <a:spcPct val="90000"/>
              </a:lnSpc>
              <a:spcBef>
                <a:spcPts val="1600"/>
              </a:spcBef>
              <a:buFont typeface="Wingdings" panose="05000000000000000000" pitchFamily="2" charset="2"/>
              <a:buChar char="Ø"/>
            </a:pPr>
            <a:endParaRPr lang="en-US" sz="3200" b="1">
              <a:solidFill>
                <a:schemeClr val="bg1"/>
              </a:solidFill>
              <a:effectLst/>
              <a:latin typeface="Arial" panose="020B0604020202020204" pitchFamily="34" charset="0"/>
              <a:ea typeface="Arial" panose="020B0604020202020204" pitchFamily="34" charset="0"/>
              <a:cs typeface="Arial"/>
            </a:endParaRPr>
          </a:p>
          <a:p>
            <a:pPr marL="571500" indent="-571500">
              <a:lnSpc>
                <a:spcPct val="90000"/>
              </a:lnSpc>
              <a:spcBef>
                <a:spcPts val="1600"/>
              </a:spcBef>
              <a:buFont typeface="Wingdings" panose="05000000000000000000" pitchFamily="2" charset="2"/>
              <a:buChar char="Ø"/>
            </a:pPr>
            <a:endParaRPr lang="en-US" sz="3200" b="1">
              <a:solidFill>
                <a:schemeClr val="bg1"/>
              </a:solidFill>
              <a:latin typeface="Arial" panose="020B0604020202020204" pitchFamily="34" charset="0"/>
              <a:ea typeface="Arial" panose="020B0604020202020204" pitchFamily="34" charset="0"/>
              <a:cs typeface="Arial"/>
            </a:endParaRPr>
          </a:p>
        </p:txBody>
      </p:sp>
    </p:spTree>
    <p:extLst>
      <p:ext uri="{BB962C8B-B14F-4D97-AF65-F5344CB8AC3E}">
        <p14:creationId xmlns:p14="http://schemas.microsoft.com/office/powerpoint/2010/main" val="15272929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AECC62D-35DD-9749-9133-C6FEABCFC86F}"/>
              </a:ext>
            </a:extLst>
          </p:cNvPr>
          <p:cNvSpPr/>
          <p:nvPr/>
        </p:nvSpPr>
        <p:spPr>
          <a:xfrm>
            <a:off x="-1" y="1719664"/>
            <a:ext cx="12190259" cy="5138335"/>
          </a:xfrm>
          <a:prstGeom prst="rect">
            <a:avLst/>
          </a:prstGeom>
          <a:solidFill>
            <a:srgbClr val="2F6CAF"/>
          </a:solidFill>
          <a:ln>
            <a:noFill/>
          </a:ln>
        </p:spPr>
        <p:style>
          <a:lnRef idx="2">
            <a:schemeClr val="accent2">
              <a:shade val="50000"/>
            </a:schemeClr>
          </a:lnRef>
          <a:fillRef idx="1">
            <a:schemeClr val="accent2"/>
          </a:fillRef>
          <a:effectRef idx="0">
            <a:schemeClr val="accent2"/>
          </a:effectRef>
          <a:fontRef idx="minor">
            <a:schemeClr val="lt1"/>
          </a:fontRef>
        </p:style>
        <p:txBody>
          <a:bodyPr lIns="91440" tIns="45720" rIns="91440" bIns="45720" rtlCol="0" anchor="ctr"/>
          <a:lstStyle/>
          <a:p>
            <a:pPr marL="342900" indent="-342900">
              <a:lnSpc>
                <a:spcPct val="90000"/>
              </a:lnSpc>
              <a:spcBef>
                <a:spcPts val="1600"/>
              </a:spcBef>
              <a:buFont typeface="Wingdings"/>
              <a:buChar char="Ø"/>
              <a:defRPr/>
            </a:pPr>
            <a:r>
              <a:rPr lang="en-US" sz="3600" b="1">
                <a:cs typeface="Arial"/>
              </a:rPr>
              <a:t>Minor updates to OWTS OSM: (weeks)</a:t>
            </a:r>
          </a:p>
          <a:p>
            <a:pPr marL="342900" indent="-342900">
              <a:lnSpc>
                <a:spcPct val="90000"/>
              </a:lnSpc>
              <a:spcBef>
                <a:spcPts val="1600"/>
              </a:spcBef>
              <a:buFont typeface="Wingdings"/>
              <a:buChar char="Ø"/>
              <a:defRPr/>
            </a:pPr>
            <a:r>
              <a:rPr lang="en-US" sz="3600" b="1">
                <a:cs typeface="Arial"/>
              </a:rPr>
              <a:t>Water System Ordinance changes: BOS Dec 2025</a:t>
            </a:r>
          </a:p>
          <a:p>
            <a:pPr marL="342900" indent="-342900">
              <a:lnSpc>
                <a:spcPct val="90000"/>
              </a:lnSpc>
              <a:spcBef>
                <a:spcPts val="1600"/>
              </a:spcBef>
              <a:buFont typeface="Wingdings"/>
              <a:buChar char="Ø"/>
              <a:defRPr/>
            </a:pPr>
            <a:r>
              <a:rPr lang="en-US" sz="3600" b="1">
                <a:cs typeface="Arial"/>
              </a:rPr>
              <a:t>Implementation of FLH Water System Program: upon approval from BOS</a:t>
            </a:r>
          </a:p>
        </p:txBody>
      </p:sp>
      <p:pic>
        <p:nvPicPr>
          <p:cNvPr id="6" name="Picture 5">
            <a:extLst>
              <a:ext uri="{FF2B5EF4-FFF2-40B4-BE49-F238E27FC236}">
                <a16:creationId xmlns:a16="http://schemas.microsoft.com/office/drawing/2014/main" id="{17BDF2F2-0892-C444-86DA-0389EA4F6F21}"/>
              </a:ext>
            </a:extLst>
          </p:cNvPr>
          <p:cNvPicPr>
            <a:picLocks noChangeAspect="1"/>
          </p:cNvPicPr>
          <p:nvPr/>
        </p:nvPicPr>
        <p:blipFill>
          <a:blip r:embed="rId3"/>
          <a:stretch>
            <a:fillRect/>
          </a:stretch>
        </p:blipFill>
        <p:spPr>
          <a:xfrm>
            <a:off x="7005798" y="646152"/>
            <a:ext cx="4818783" cy="904660"/>
          </a:xfrm>
          <a:prstGeom prst="rect">
            <a:avLst/>
          </a:prstGeom>
        </p:spPr>
      </p:pic>
      <p:sp>
        <p:nvSpPr>
          <p:cNvPr id="4" name="Text Placeholder 23">
            <a:extLst>
              <a:ext uri="{FF2B5EF4-FFF2-40B4-BE49-F238E27FC236}">
                <a16:creationId xmlns:a16="http://schemas.microsoft.com/office/drawing/2014/main" id="{920CC62E-96E5-7166-E31E-676C2927FDCD}"/>
              </a:ext>
            </a:extLst>
          </p:cNvPr>
          <p:cNvSpPr txBox="1">
            <a:spLocks/>
          </p:cNvSpPr>
          <p:nvPr/>
        </p:nvSpPr>
        <p:spPr>
          <a:xfrm>
            <a:off x="200986" y="603535"/>
            <a:ext cx="6638379" cy="824088"/>
          </a:xfrm>
          <a:prstGeom prst="rect">
            <a:avLst/>
          </a:prstGeom>
        </p:spPr>
        <p:txBody>
          <a:bodyPr lIns="91440" tIns="45720" rIns="91440" bIns="45720" anchor="ctr">
            <a:noAutofit/>
          </a:bodyPr>
          <a:lstStyle>
            <a:lvl1pPr marL="0" indent="0" algn="l" defTabSz="914400" rtl="0" eaLnBrk="1" latinLnBrk="0" hangingPunct="1">
              <a:lnSpc>
                <a:spcPct val="90000"/>
              </a:lnSpc>
              <a:spcBef>
                <a:spcPts val="1000"/>
              </a:spcBef>
              <a:buFont typeface="Arial" panose="020B0604020202020204" pitchFamily="34" charset="0"/>
              <a:buNone/>
              <a:defRPr sz="540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200" b="1">
                <a:solidFill>
                  <a:srgbClr val="2F6CAF"/>
                </a:solidFill>
                <a:cs typeface="Arial"/>
              </a:rPr>
              <a:t>TIMELINE:</a:t>
            </a:r>
          </a:p>
        </p:txBody>
      </p:sp>
    </p:spTree>
    <p:extLst>
      <p:ext uri="{BB962C8B-B14F-4D97-AF65-F5344CB8AC3E}">
        <p14:creationId xmlns:p14="http://schemas.microsoft.com/office/powerpoint/2010/main" val="9970679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42C201A-17E6-6749-8B04-5926870570E0}"/>
              </a:ext>
            </a:extLst>
          </p:cNvPr>
          <p:cNvSpPr/>
          <p:nvPr/>
        </p:nvSpPr>
        <p:spPr>
          <a:xfrm>
            <a:off x="0" y="0"/>
            <a:ext cx="12192000" cy="4739640"/>
          </a:xfrm>
          <a:prstGeom prst="rect">
            <a:avLst/>
          </a:prstGeom>
          <a:solidFill>
            <a:srgbClr val="2F6CAF"/>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3" name="Text Placeholder 23">
            <a:extLst>
              <a:ext uri="{FF2B5EF4-FFF2-40B4-BE49-F238E27FC236}">
                <a16:creationId xmlns:a16="http://schemas.microsoft.com/office/drawing/2014/main" id="{E663DE39-B2CD-F04D-B247-56A63A18D670}"/>
              </a:ext>
            </a:extLst>
          </p:cNvPr>
          <p:cNvSpPr txBox="1">
            <a:spLocks/>
          </p:cNvSpPr>
          <p:nvPr/>
        </p:nvSpPr>
        <p:spPr>
          <a:xfrm>
            <a:off x="182880" y="1679921"/>
            <a:ext cx="11811000" cy="2274116"/>
          </a:xfrm>
          <a:prstGeom prst="rect">
            <a:avLst/>
          </a:prstGeom>
        </p:spPr>
        <p:txBody>
          <a:bodyPr lIns="91440" tIns="45720" rIns="91440" bIns="45720" anchor="ctr">
            <a:noAutofit/>
          </a:bodyPr>
          <a:lstStyle>
            <a:lvl1pPr marL="0" indent="0" algn="l" defTabSz="914400" rtl="0" eaLnBrk="1" latinLnBrk="0" hangingPunct="1">
              <a:lnSpc>
                <a:spcPct val="90000"/>
              </a:lnSpc>
              <a:spcBef>
                <a:spcPts val="1000"/>
              </a:spcBef>
              <a:buFont typeface="Arial" panose="020B0604020202020204" pitchFamily="34" charset="0"/>
              <a:buNone/>
              <a:defRPr sz="540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endParaRPr lang="en-US" sz="7200" b="1"/>
          </a:p>
          <a:p>
            <a:pPr algn="ctr"/>
            <a:r>
              <a:rPr lang="en-US" sz="7200" b="1"/>
              <a:t>Questions?</a:t>
            </a:r>
            <a:br>
              <a:rPr lang="en-US" b="1"/>
            </a:br>
            <a:endParaRPr lang="en-US" sz="1800"/>
          </a:p>
          <a:p>
            <a:pPr algn="ctr"/>
            <a:endParaRPr lang="en-US" b="1">
              <a:cs typeface="Arial"/>
            </a:endParaRPr>
          </a:p>
        </p:txBody>
      </p:sp>
      <p:pic>
        <p:nvPicPr>
          <p:cNvPr id="8" name="Picture 8" descr="SMC_EHS_logo+countycolor_4c.png">
            <a:extLst>
              <a:ext uri="{FF2B5EF4-FFF2-40B4-BE49-F238E27FC236}">
                <a16:creationId xmlns:a16="http://schemas.microsoft.com/office/drawing/2014/main" id="{CD53CD46-295D-4981-9F92-5CBDEB2BFE89}"/>
              </a:ext>
            </a:extLst>
          </p:cNvPr>
          <p:cNvPicPr>
            <a:picLocks noChangeAspect="1"/>
          </p:cNvPicPr>
          <p:nvPr/>
        </p:nvPicPr>
        <p:blipFill>
          <a:blip r:embed="rId3"/>
          <a:stretch>
            <a:fillRect/>
          </a:stretch>
        </p:blipFill>
        <p:spPr>
          <a:xfrm>
            <a:off x="3804425" y="5280941"/>
            <a:ext cx="4564565" cy="858827"/>
          </a:xfrm>
          <a:prstGeom prst="rect">
            <a:avLst/>
          </a:prstGeom>
        </p:spPr>
      </p:pic>
    </p:spTree>
    <p:extLst>
      <p:ext uri="{BB962C8B-B14F-4D97-AF65-F5344CB8AC3E}">
        <p14:creationId xmlns:p14="http://schemas.microsoft.com/office/powerpoint/2010/main" val="3806538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D4408F-2FA2-734D-F54D-27DD1B116A56}"/>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EC41FEDE-0212-A5B5-0217-F2F2B72E38C7}"/>
              </a:ext>
            </a:extLst>
          </p:cNvPr>
          <p:cNvSpPr/>
          <p:nvPr/>
        </p:nvSpPr>
        <p:spPr>
          <a:xfrm>
            <a:off x="0" y="1992574"/>
            <a:ext cx="12192000" cy="4865426"/>
          </a:xfrm>
          <a:prstGeom prst="rect">
            <a:avLst/>
          </a:prstGeom>
          <a:solidFill>
            <a:srgbClr val="2F6CAF"/>
          </a:solidFill>
          <a:ln>
            <a:noFill/>
          </a:ln>
        </p:spPr>
        <p:style>
          <a:lnRef idx="2">
            <a:schemeClr val="accent2">
              <a:shade val="50000"/>
            </a:schemeClr>
          </a:lnRef>
          <a:fillRef idx="1">
            <a:schemeClr val="accent2"/>
          </a:fillRef>
          <a:effectRef idx="0">
            <a:schemeClr val="accent2"/>
          </a:effectRef>
          <a:fontRef idx="minor">
            <a:schemeClr val="lt1"/>
          </a:fontRef>
        </p:style>
        <p:txBody>
          <a:bodyPr lIns="91440" tIns="45720" rIns="91440" bIns="45720" rtlCol="0" anchor="ctr"/>
          <a:lstStyle/>
          <a:p>
            <a:pPr marL="228600" indent="-228600" algn="l" rtl="0">
              <a:buFont typeface="Arial"/>
              <a:buChar char="•"/>
            </a:pPr>
            <a:endParaRPr lang="en-US" sz="1600">
              <a:solidFill>
                <a:schemeClr val="bg1"/>
              </a:solidFill>
              <a:cs typeface="Arial"/>
            </a:endParaRPr>
          </a:p>
        </p:txBody>
      </p:sp>
      <p:sp>
        <p:nvSpPr>
          <p:cNvPr id="3" name="Text Placeholder 23">
            <a:extLst>
              <a:ext uri="{FF2B5EF4-FFF2-40B4-BE49-F238E27FC236}">
                <a16:creationId xmlns:a16="http://schemas.microsoft.com/office/drawing/2014/main" id="{C91F19B9-1A13-19B2-A8CF-FC414C0B0A37}"/>
              </a:ext>
            </a:extLst>
          </p:cNvPr>
          <p:cNvSpPr txBox="1">
            <a:spLocks/>
          </p:cNvSpPr>
          <p:nvPr/>
        </p:nvSpPr>
        <p:spPr>
          <a:xfrm>
            <a:off x="200986" y="603535"/>
            <a:ext cx="6638379" cy="824088"/>
          </a:xfrm>
          <a:prstGeom prst="rect">
            <a:avLst/>
          </a:prstGeom>
        </p:spPr>
        <p:txBody>
          <a:bodyPr lIns="91440" tIns="45720" rIns="91440" bIns="45720" anchor="ctr">
            <a:noAutofit/>
          </a:bodyPr>
          <a:lstStyle>
            <a:lvl1pPr marL="0" indent="0" algn="l" defTabSz="914400" rtl="0" eaLnBrk="1" latinLnBrk="0" hangingPunct="1">
              <a:lnSpc>
                <a:spcPct val="90000"/>
              </a:lnSpc>
              <a:spcBef>
                <a:spcPts val="1000"/>
              </a:spcBef>
              <a:buFont typeface="Arial" panose="020B0604020202020204" pitchFamily="34" charset="0"/>
              <a:buNone/>
              <a:defRPr sz="540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200" b="1">
                <a:solidFill>
                  <a:srgbClr val="2F6CAF"/>
                </a:solidFill>
                <a:cs typeface="Arial"/>
              </a:rPr>
              <a:t>Findings from the Farm Labor Housing Task Force, 2023-2024 :</a:t>
            </a:r>
          </a:p>
        </p:txBody>
      </p:sp>
      <p:pic>
        <p:nvPicPr>
          <p:cNvPr id="6" name="Picture 5">
            <a:extLst>
              <a:ext uri="{FF2B5EF4-FFF2-40B4-BE49-F238E27FC236}">
                <a16:creationId xmlns:a16="http://schemas.microsoft.com/office/drawing/2014/main" id="{278592D1-171E-96C6-8948-37130F25BA84}"/>
              </a:ext>
            </a:extLst>
          </p:cNvPr>
          <p:cNvPicPr>
            <a:picLocks noChangeAspect="1"/>
          </p:cNvPicPr>
          <p:nvPr/>
        </p:nvPicPr>
        <p:blipFill>
          <a:blip r:embed="rId3"/>
          <a:stretch>
            <a:fillRect/>
          </a:stretch>
        </p:blipFill>
        <p:spPr>
          <a:xfrm>
            <a:off x="7005798" y="646152"/>
            <a:ext cx="4818783" cy="904660"/>
          </a:xfrm>
          <a:prstGeom prst="rect">
            <a:avLst/>
          </a:prstGeom>
        </p:spPr>
      </p:pic>
      <p:sp>
        <p:nvSpPr>
          <p:cNvPr id="8" name="TextBox 7">
            <a:extLst>
              <a:ext uri="{FF2B5EF4-FFF2-40B4-BE49-F238E27FC236}">
                <a16:creationId xmlns:a16="http://schemas.microsoft.com/office/drawing/2014/main" id="{C15A52AC-157F-9ECD-D42C-05DC0D64E0F5}"/>
              </a:ext>
            </a:extLst>
          </p:cNvPr>
          <p:cNvSpPr txBox="1"/>
          <p:nvPr/>
        </p:nvSpPr>
        <p:spPr>
          <a:xfrm>
            <a:off x="400170" y="2207449"/>
            <a:ext cx="10369429" cy="61986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571500" indent="-571500">
              <a:lnSpc>
                <a:spcPct val="90000"/>
              </a:lnSpc>
              <a:spcBef>
                <a:spcPts val="1600"/>
              </a:spcBef>
              <a:buFont typeface="Wingdings" panose="05000000000000000000" pitchFamily="2" charset="2"/>
              <a:buChar char="Ø"/>
            </a:pPr>
            <a:r>
              <a:rPr lang="en-US" sz="2800" b="1">
                <a:solidFill>
                  <a:schemeClr val="bg1"/>
                </a:solidFill>
                <a:latin typeface="Arial"/>
                <a:cs typeface="Arial"/>
              </a:rPr>
              <a:t>During the safety checks conducted on 145 farm labor  housing units, lack of safe drinking water and concerns with wastewater disposal were two of the most cited issues </a:t>
            </a:r>
            <a:endParaRPr lang="en-US" sz="2800" b="1">
              <a:solidFill>
                <a:schemeClr val="bg1"/>
              </a:solidFill>
              <a:effectLst/>
              <a:latin typeface="Arial" panose="020B0604020202020204" pitchFamily="34" charset="0"/>
              <a:ea typeface="Arial" panose="020B0604020202020204" pitchFamily="34" charset="0"/>
              <a:cs typeface="Arial"/>
            </a:endParaRPr>
          </a:p>
          <a:p>
            <a:pPr marL="571500" indent="-571500">
              <a:lnSpc>
                <a:spcPct val="90000"/>
              </a:lnSpc>
              <a:spcBef>
                <a:spcPts val="1600"/>
              </a:spcBef>
              <a:buFont typeface="Wingdings" panose="05000000000000000000" pitchFamily="2" charset="2"/>
              <a:buChar char="Ø"/>
            </a:pPr>
            <a:r>
              <a:rPr lang="en-US" sz="2800" b="1">
                <a:solidFill>
                  <a:schemeClr val="bg1"/>
                </a:solidFill>
                <a:latin typeface="Arial"/>
                <a:ea typeface="Arial" panose="020B0604020202020204" pitchFamily="34" charset="0"/>
                <a:cs typeface="Arial"/>
              </a:rPr>
              <a:t>21 Water systems serving an estimated 35 farm labor housing units tested positive for the presence of total coliforms and/or </a:t>
            </a:r>
            <a:r>
              <a:rPr lang="en-US" sz="2800" b="1" i="1">
                <a:solidFill>
                  <a:schemeClr val="bg1"/>
                </a:solidFill>
                <a:latin typeface="Arial"/>
                <a:ea typeface="Arial" panose="020B0604020202020204" pitchFamily="34" charset="0"/>
                <a:cs typeface="Arial"/>
              </a:rPr>
              <a:t>E. coli</a:t>
            </a:r>
          </a:p>
          <a:p>
            <a:pPr>
              <a:lnSpc>
                <a:spcPct val="90000"/>
              </a:lnSpc>
              <a:spcBef>
                <a:spcPts val="1600"/>
              </a:spcBef>
            </a:pPr>
            <a:endParaRPr lang="en-US" sz="2800" b="1">
              <a:solidFill>
                <a:schemeClr val="bg1"/>
              </a:solidFill>
              <a:latin typeface="Arial" panose="020B0604020202020204" pitchFamily="34" charset="0"/>
              <a:ea typeface="Arial" panose="020B0604020202020204" pitchFamily="34" charset="0"/>
              <a:cs typeface="Arial"/>
            </a:endParaRPr>
          </a:p>
          <a:p>
            <a:pPr>
              <a:lnSpc>
                <a:spcPct val="90000"/>
              </a:lnSpc>
              <a:spcBef>
                <a:spcPts val="1600"/>
              </a:spcBef>
            </a:pPr>
            <a:endParaRPr lang="en-US" sz="3200" b="1">
              <a:solidFill>
                <a:schemeClr val="bg1"/>
              </a:solidFill>
              <a:latin typeface="Arial" panose="020B0604020202020204" pitchFamily="34" charset="0"/>
              <a:ea typeface="Arial" panose="020B0604020202020204" pitchFamily="34" charset="0"/>
              <a:cs typeface="Arial"/>
            </a:endParaRPr>
          </a:p>
          <a:p>
            <a:pPr marL="571500" indent="-571500">
              <a:lnSpc>
                <a:spcPct val="90000"/>
              </a:lnSpc>
              <a:spcBef>
                <a:spcPts val="1600"/>
              </a:spcBef>
              <a:buFont typeface="Wingdings" panose="05000000000000000000" pitchFamily="2" charset="2"/>
              <a:buChar char="Ø"/>
            </a:pPr>
            <a:endParaRPr lang="en-US" sz="3200" b="1">
              <a:solidFill>
                <a:schemeClr val="bg1"/>
              </a:solidFill>
              <a:latin typeface="Arial" panose="020B0604020202020204" pitchFamily="34" charset="0"/>
              <a:ea typeface="Arial" panose="020B0604020202020204" pitchFamily="34" charset="0"/>
              <a:cs typeface="Arial"/>
            </a:endParaRPr>
          </a:p>
          <a:p>
            <a:pPr marL="571500" indent="-571500">
              <a:lnSpc>
                <a:spcPct val="90000"/>
              </a:lnSpc>
              <a:spcBef>
                <a:spcPts val="1600"/>
              </a:spcBef>
              <a:buFont typeface="Wingdings" panose="05000000000000000000" pitchFamily="2" charset="2"/>
              <a:buChar char="Ø"/>
            </a:pPr>
            <a:endParaRPr lang="en-US" sz="3200" b="1">
              <a:solidFill>
                <a:schemeClr val="bg1"/>
              </a:solidFill>
              <a:latin typeface="Arial" panose="020B0604020202020204" pitchFamily="34" charset="0"/>
              <a:ea typeface="Arial" panose="020B0604020202020204" pitchFamily="34" charset="0"/>
              <a:cs typeface="Arial"/>
            </a:endParaRPr>
          </a:p>
          <a:p>
            <a:pPr marL="571500" indent="-571500">
              <a:lnSpc>
                <a:spcPct val="90000"/>
              </a:lnSpc>
              <a:spcBef>
                <a:spcPts val="1600"/>
              </a:spcBef>
              <a:buFont typeface="Wingdings" panose="05000000000000000000" pitchFamily="2" charset="2"/>
              <a:buChar char="Ø"/>
            </a:pPr>
            <a:endParaRPr lang="en-US" sz="3200" b="1">
              <a:solidFill>
                <a:schemeClr val="bg1"/>
              </a:solidFill>
              <a:latin typeface="Arial" panose="020B0604020202020204" pitchFamily="34" charset="0"/>
              <a:ea typeface="Arial" panose="020B0604020202020204" pitchFamily="34" charset="0"/>
              <a:cs typeface="Arial"/>
            </a:endParaRPr>
          </a:p>
        </p:txBody>
      </p:sp>
    </p:spTree>
    <p:extLst>
      <p:ext uri="{BB962C8B-B14F-4D97-AF65-F5344CB8AC3E}">
        <p14:creationId xmlns:p14="http://schemas.microsoft.com/office/powerpoint/2010/main" val="467362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E71477-9F00-DCE7-F2EB-4B5D307ED040}"/>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3C53793-F0E7-32EA-3D8E-FE3D1B5B94DA}"/>
              </a:ext>
            </a:extLst>
          </p:cNvPr>
          <p:cNvSpPr/>
          <p:nvPr/>
        </p:nvSpPr>
        <p:spPr>
          <a:xfrm>
            <a:off x="0" y="1992574"/>
            <a:ext cx="12192000" cy="4865426"/>
          </a:xfrm>
          <a:prstGeom prst="rect">
            <a:avLst/>
          </a:prstGeom>
          <a:solidFill>
            <a:srgbClr val="2F6CAF"/>
          </a:solidFill>
          <a:ln>
            <a:noFill/>
          </a:ln>
        </p:spPr>
        <p:style>
          <a:lnRef idx="2">
            <a:schemeClr val="accent2">
              <a:shade val="50000"/>
            </a:schemeClr>
          </a:lnRef>
          <a:fillRef idx="1">
            <a:schemeClr val="accent2"/>
          </a:fillRef>
          <a:effectRef idx="0">
            <a:schemeClr val="accent2"/>
          </a:effectRef>
          <a:fontRef idx="minor">
            <a:schemeClr val="lt1"/>
          </a:fontRef>
        </p:style>
        <p:txBody>
          <a:bodyPr lIns="91440" tIns="45720" rIns="91440" bIns="45720" rtlCol="0" anchor="ctr"/>
          <a:lstStyle/>
          <a:p>
            <a:pPr marL="228600" indent="-228600" algn="l" rtl="0">
              <a:buFont typeface="Arial"/>
              <a:buChar char="•"/>
            </a:pPr>
            <a:endParaRPr lang="en-US" sz="1600">
              <a:solidFill>
                <a:schemeClr val="bg1"/>
              </a:solidFill>
              <a:cs typeface="Arial"/>
            </a:endParaRPr>
          </a:p>
        </p:txBody>
      </p:sp>
      <p:sp>
        <p:nvSpPr>
          <p:cNvPr id="3" name="Text Placeholder 23">
            <a:extLst>
              <a:ext uri="{FF2B5EF4-FFF2-40B4-BE49-F238E27FC236}">
                <a16:creationId xmlns:a16="http://schemas.microsoft.com/office/drawing/2014/main" id="{9CFF7E9B-113C-E66B-77F9-4DEA5C6606F9}"/>
              </a:ext>
            </a:extLst>
          </p:cNvPr>
          <p:cNvSpPr txBox="1">
            <a:spLocks/>
          </p:cNvSpPr>
          <p:nvPr/>
        </p:nvSpPr>
        <p:spPr>
          <a:xfrm>
            <a:off x="200986" y="603535"/>
            <a:ext cx="6638379" cy="824088"/>
          </a:xfrm>
          <a:prstGeom prst="rect">
            <a:avLst/>
          </a:prstGeom>
        </p:spPr>
        <p:txBody>
          <a:bodyPr lIns="91440" tIns="45720" rIns="91440" bIns="45720" anchor="ctr">
            <a:noAutofit/>
          </a:bodyPr>
          <a:lstStyle>
            <a:lvl1pPr marL="0" indent="0" algn="l" defTabSz="914400" rtl="0" eaLnBrk="1" latinLnBrk="0" hangingPunct="1">
              <a:lnSpc>
                <a:spcPct val="90000"/>
              </a:lnSpc>
              <a:spcBef>
                <a:spcPts val="1000"/>
              </a:spcBef>
              <a:buFont typeface="Arial" panose="020B0604020202020204" pitchFamily="34" charset="0"/>
              <a:buNone/>
              <a:defRPr sz="540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200" b="1">
                <a:solidFill>
                  <a:srgbClr val="2F6CAF"/>
                </a:solidFill>
                <a:cs typeface="Arial"/>
              </a:rPr>
              <a:t>Findings from the Farm Labor Housing Task Force :</a:t>
            </a:r>
          </a:p>
        </p:txBody>
      </p:sp>
      <p:pic>
        <p:nvPicPr>
          <p:cNvPr id="6" name="Picture 5">
            <a:extLst>
              <a:ext uri="{FF2B5EF4-FFF2-40B4-BE49-F238E27FC236}">
                <a16:creationId xmlns:a16="http://schemas.microsoft.com/office/drawing/2014/main" id="{90C819AC-5E4A-6EA5-7EBD-692D3F6347D9}"/>
              </a:ext>
            </a:extLst>
          </p:cNvPr>
          <p:cNvPicPr>
            <a:picLocks noChangeAspect="1"/>
          </p:cNvPicPr>
          <p:nvPr/>
        </p:nvPicPr>
        <p:blipFill>
          <a:blip r:embed="rId3"/>
          <a:stretch>
            <a:fillRect/>
          </a:stretch>
        </p:blipFill>
        <p:spPr>
          <a:xfrm>
            <a:off x="7005798" y="646152"/>
            <a:ext cx="4818783" cy="904660"/>
          </a:xfrm>
          <a:prstGeom prst="rect">
            <a:avLst/>
          </a:prstGeom>
        </p:spPr>
      </p:pic>
      <p:sp>
        <p:nvSpPr>
          <p:cNvPr id="8" name="TextBox 7">
            <a:extLst>
              <a:ext uri="{FF2B5EF4-FFF2-40B4-BE49-F238E27FC236}">
                <a16:creationId xmlns:a16="http://schemas.microsoft.com/office/drawing/2014/main" id="{D3215451-7AEE-BBCA-5E8B-6C2BAB42A56D}"/>
              </a:ext>
            </a:extLst>
          </p:cNvPr>
          <p:cNvSpPr txBox="1"/>
          <p:nvPr/>
        </p:nvSpPr>
        <p:spPr>
          <a:xfrm>
            <a:off x="400170" y="2207449"/>
            <a:ext cx="10369429" cy="815505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1">
              <a:lnSpc>
                <a:spcPct val="90000"/>
              </a:lnSpc>
              <a:spcBef>
                <a:spcPts val="1600"/>
              </a:spcBef>
            </a:pPr>
            <a:endParaRPr lang="en-US" sz="2600" b="1">
              <a:solidFill>
                <a:schemeClr val="bg1"/>
              </a:solidFill>
              <a:latin typeface="Arial" panose="020B0604020202020204" pitchFamily="34" charset="0"/>
              <a:ea typeface="Arial" panose="020B0604020202020204" pitchFamily="34" charset="0"/>
              <a:cs typeface="Arial"/>
            </a:endParaRPr>
          </a:p>
          <a:p>
            <a:pPr marL="571500" indent="-571500">
              <a:lnSpc>
                <a:spcPct val="90000"/>
              </a:lnSpc>
              <a:spcBef>
                <a:spcPts val="1600"/>
              </a:spcBef>
              <a:buFont typeface="Wingdings,Sans-Serif" panose="05000000000000000000" pitchFamily="2" charset="2"/>
              <a:buChar char="Ø"/>
            </a:pPr>
            <a:r>
              <a:rPr lang="en-US" sz="2800" b="1">
                <a:solidFill>
                  <a:schemeClr val="bg1"/>
                </a:solidFill>
                <a:ea typeface="Arial" panose="020B0604020202020204" pitchFamily="34" charset="0"/>
                <a:cs typeface="Arial"/>
              </a:rPr>
              <a:t>Eight boil water notices were issued for the presence of Total coliforms or </a:t>
            </a:r>
            <a:r>
              <a:rPr lang="en-US" sz="2800" b="1" i="1">
                <a:solidFill>
                  <a:schemeClr val="bg1"/>
                </a:solidFill>
                <a:ea typeface="Arial" panose="020B0604020202020204" pitchFamily="34" charset="0"/>
                <a:cs typeface="Arial"/>
              </a:rPr>
              <a:t>E. coli </a:t>
            </a:r>
            <a:r>
              <a:rPr lang="en-US" sz="2800" b="1">
                <a:solidFill>
                  <a:schemeClr val="bg1"/>
                </a:solidFill>
                <a:ea typeface="Arial" panose="020B0604020202020204" pitchFamily="34" charset="0"/>
                <a:cs typeface="Arial"/>
              </a:rPr>
              <a:t>until repairs </a:t>
            </a:r>
            <a:r>
              <a:rPr lang="en-US" sz="2800" b="1">
                <a:solidFill>
                  <a:schemeClr val="bg1"/>
                </a:solidFill>
                <a:latin typeface="Arial"/>
                <a:ea typeface="Arial" panose="020B0604020202020204" pitchFamily="34" charset="0"/>
                <a:cs typeface="Arial"/>
              </a:rPr>
              <a:t>were performed and resampling confirmed water was potable</a:t>
            </a:r>
          </a:p>
          <a:p>
            <a:pPr marL="571500" indent="-571500">
              <a:lnSpc>
                <a:spcPct val="90000"/>
              </a:lnSpc>
              <a:spcBef>
                <a:spcPts val="1600"/>
              </a:spcBef>
              <a:buFont typeface="Wingdings,Sans-Serif" panose="05000000000000000000" pitchFamily="2" charset="2"/>
              <a:buChar char="Ø"/>
            </a:pPr>
            <a:r>
              <a:rPr lang="en-US" sz="2800" b="1">
                <a:solidFill>
                  <a:schemeClr val="bg1"/>
                </a:solidFill>
                <a:latin typeface="Arial"/>
                <a:ea typeface="Arial" panose="020B0604020202020204" pitchFamily="34" charset="0"/>
                <a:cs typeface="Arial"/>
              </a:rPr>
              <a:t>Waste water disposal serving eighteen occupied farm labor housing units required corrective action (i.e., repair or construct OWTS)</a:t>
            </a:r>
          </a:p>
          <a:p>
            <a:pPr marL="571500" indent="-571500">
              <a:lnSpc>
                <a:spcPct val="90000"/>
              </a:lnSpc>
              <a:spcBef>
                <a:spcPts val="1600"/>
              </a:spcBef>
              <a:buFont typeface="Wingdings,Sans-Serif" panose="05000000000000000000" pitchFamily="2" charset="2"/>
              <a:buChar char="Ø"/>
            </a:pPr>
            <a:endParaRPr lang="en-US" sz="2800" b="1">
              <a:solidFill>
                <a:schemeClr val="bg1"/>
              </a:solidFill>
              <a:latin typeface="Arial"/>
              <a:ea typeface="Arial" panose="020B0604020202020204" pitchFamily="34" charset="0"/>
              <a:cs typeface="Arial"/>
            </a:endParaRPr>
          </a:p>
          <a:p>
            <a:pPr marL="571500" indent="-571500">
              <a:lnSpc>
                <a:spcPct val="90000"/>
              </a:lnSpc>
              <a:spcBef>
                <a:spcPts val="1600"/>
              </a:spcBef>
              <a:buFont typeface="Wingdings,Sans-Serif" panose="05000000000000000000" pitchFamily="2" charset="2"/>
              <a:buChar char="Ø"/>
            </a:pPr>
            <a:endParaRPr lang="en-US" sz="2800" b="1">
              <a:solidFill>
                <a:schemeClr val="bg1"/>
              </a:solidFill>
              <a:latin typeface="Arial"/>
              <a:ea typeface="Arial" panose="020B0604020202020204" pitchFamily="34" charset="0"/>
              <a:cs typeface="Arial"/>
            </a:endParaRPr>
          </a:p>
          <a:p>
            <a:pPr marL="571500" indent="-571500">
              <a:lnSpc>
                <a:spcPct val="90000"/>
              </a:lnSpc>
              <a:spcBef>
                <a:spcPts val="1600"/>
              </a:spcBef>
              <a:buFont typeface="Wingdings" panose="05000000000000000000" pitchFamily="2" charset="2"/>
              <a:buChar char="Ø"/>
            </a:pPr>
            <a:endParaRPr lang="en-US" sz="2800" b="1" i="1">
              <a:solidFill>
                <a:schemeClr val="bg1"/>
              </a:solidFill>
              <a:latin typeface="Arial" panose="020B0604020202020204" pitchFamily="34" charset="0"/>
              <a:ea typeface="Arial" panose="020B0604020202020204" pitchFamily="34" charset="0"/>
              <a:cs typeface="Arial"/>
            </a:endParaRPr>
          </a:p>
          <a:p>
            <a:pPr marL="571500" indent="-571500">
              <a:lnSpc>
                <a:spcPct val="90000"/>
              </a:lnSpc>
              <a:spcBef>
                <a:spcPts val="1600"/>
              </a:spcBef>
              <a:buFont typeface="Wingdings" panose="05000000000000000000" pitchFamily="2" charset="2"/>
              <a:buChar char="Ø"/>
            </a:pPr>
            <a:endParaRPr lang="en-US" sz="2800" b="1">
              <a:solidFill>
                <a:schemeClr val="bg1"/>
              </a:solidFill>
              <a:latin typeface="Arial" panose="020B0604020202020204" pitchFamily="34" charset="0"/>
              <a:ea typeface="Arial" panose="020B0604020202020204" pitchFamily="34" charset="0"/>
              <a:cs typeface="Arial"/>
            </a:endParaRPr>
          </a:p>
          <a:p>
            <a:pPr>
              <a:lnSpc>
                <a:spcPct val="90000"/>
              </a:lnSpc>
              <a:spcBef>
                <a:spcPts val="1600"/>
              </a:spcBef>
            </a:pPr>
            <a:endParaRPr lang="en-US" sz="3200" b="1">
              <a:solidFill>
                <a:schemeClr val="bg1"/>
              </a:solidFill>
              <a:latin typeface="Arial" panose="020B0604020202020204" pitchFamily="34" charset="0"/>
              <a:ea typeface="Arial" panose="020B0604020202020204" pitchFamily="34" charset="0"/>
              <a:cs typeface="Arial"/>
            </a:endParaRPr>
          </a:p>
          <a:p>
            <a:pPr marL="571500" indent="-571500">
              <a:lnSpc>
                <a:spcPct val="90000"/>
              </a:lnSpc>
              <a:spcBef>
                <a:spcPts val="1600"/>
              </a:spcBef>
              <a:buFont typeface="Wingdings" panose="05000000000000000000" pitchFamily="2" charset="2"/>
              <a:buChar char="Ø"/>
            </a:pPr>
            <a:endParaRPr lang="en-US" sz="3200" b="1">
              <a:solidFill>
                <a:schemeClr val="bg1"/>
              </a:solidFill>
              <a:latin typeface="Arial" panose="020B0604020202020204" pitchFamily="34" charset="0"/>
              <a:ea typeface="Arial" panose="020B0604020202020204" pitchFamily="34" charset="0"/>
              <a:cs typeface="Arial"/>
            </a:endParaRPr>
          </a:p>
          <a:p>
            <a:pPr marL="571500" indent="-571500">
              <a:lnSpc>
                <a:spcPct val="90000"/>
              </a:lnSpc>
              <a:spcBef>
                <a:spcPts val="1600"/>
              </a:spcBef>
              <a:buFont typeface="Wingdings" panose="05000000000000000000" pitchFamily="2" charset="2"/>
              <a:buChar char="Ø"/>
            </a:pPr>
            <a:endParaRPr lang="en-US" sz="3200" b="1">
              <a:solidFill>
                <a:schemeClr val="bg1"/>
              </a:solidFill>
              <a:latin typeface="Arial" panose="020B0604020202020204" pitchFamily="34" charset="0"/>
              <a:ea typeface="Arial" panose="020B0604020202020204" pitchFamily="34" charset="0"/>
              <a:cs typeface="Arial"/>
            </a:endParaRPr>
          </a:p>
          <a:p>
            <a:pPr marL="571500" indent="-571500">
              <a:lnSpc>
                <a:spcPct val="90000"/>
              </a:lnSpc>
              <a:spcBef>
                <a:spcPts val="1600"/>
              </a:spcBef>
              <a:buFont typeface="Wingdings" panose="05000000000000000000" pitchFamily="2" charset="2"/>
              <a:buChar char="Ø"/>
            </a:pPr>
            <a:endParaRPr lang="en-US" sz="3200" b="1">
              <a:solidFill>
                <a:schemeClr val="bg1"/>
              </a:solidFill>
              <a:latin typeface="Arial" panose="020B0604020202020204" pitchFamily="34" charset="0"/>
              <a:ea typeface="Arial" panose="020B0604020202020204" pitchFamily="34" charset="0"/>
              <a:cs typeface="Arial"/>
            </a:endParaRPr>
          </a:p>
        </p:txBody>
      </p:sp>
    </p:spTree>
    <p:extLst>
      <p:ext uri="{BB962C8B-B14F-4D97-AF65-F5344CB8AC3E}">
        <p14:creationId xmlns:p14="http://schemas.microsoft.com/office/powerpoint/2010/main" val="103276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AECC62D-35DD-9749-9133-C6FEABCFC86F}"/>
              </a:ext>
            </a:extLst>
          </p:cNvPr>
          <p:cNvSpPr/>
          <p:nvPr/>
        </p:nvSpPr>
        <p:spPr>
          <a:xfrm>
            <a:off x="0" y="1992574"/>
            <a:ext cx="12192000" cy="4865426"/>
          </a:xfrm>
          <a:prstGeom prst="rect">
            <a:avLst/>
          </a:prstGeom>
          <a:solidFill>
            <a:srgbClr val="2F6CAF"/>
          </a:solidFill>
          <a:ln>
            <a:noFill/>
          </a:ln>
        </p:spPr>
        <p:style>
          <a:lnRef idx="2">
            <a:schemeClr val="accent2">
              <a:shade val="50000"/>
            </a:schemeClr>
          </a:lnRef>
          <a:fillRef idx="1">
            <a:schemeClr val="accent2"/>
          </a:fillRef>
          <a:effectRef idx="0">
            <a:schemeClr val="accent2"/>
          </a:effectRef>
          <a:fontRef idx="minor">
            <a:schemeClr val="lt1"/>
          </a:fontRef>
        </p:style>
        <p:txBody>
          <a:bodyPr lIns="91440" tIns="45720" rIns="91440" bIns="45720" rtlCol="0" anchor="ctr"/>
          <a:lstStyle/>
          <a:p>
            <a:pPr marL="228600" indent="-228600" algn="l" rtl="0">
              <a:buFont typeface="Arial"/>
              <a:buChar char="•"/>
            </a:pPr>
            <a:endParaRPr lang="en-US" sz="1600">
              <a:solidFill>
                <a:schemeClr val="bg1"/>
              </a:solidFill>
              <a:cs typeface="Arial"/>
            </a:endParaRPr>
          </a:p>
        </p:txBody>
      </p:sp>
      <p:sp>
        <p:nvSpPr>
          <p:cNvPr id="3" name="Text Placeholder 23">
            <a:extLst>
              <a:ext uri="{FF2B5EF4-FFF2-40B4-BE49-F238E27FC236}">
                <a16:creationId xmlns:a16="http://schemas.microsoft.com/office/drawing/2014/main" id="{2A041E91-9666-CE47-8B09-8069F41E6659}"/>
              </a:ext>
            </a:extLst>
          </p:cNvPr>
          <p:cNvSpPr txBox="1">
            <a:spLocks/>
          </p:cNvSpPr>
          <p:nvPr/>
        </p:nvSpPr>
        <p:spPr>
          <a:xfrm>
            <a:off x="200986" y="603535"/>
            <a:ext cx="6638379" cy="824088"/>
          </a:xfrm>
          <a:prstGeom prst="rect">
            <a:avLst/>
          </a:prstGeom>
        </p:spPr>
        <p:txBody>
          <a:bodyPr lIns="91440" tIns="45720" rIns="91440" bIns="45720" anchor="ctr">
            <a:noAutofit/>
          </a:bodyPr>
          <a:lstStyle>
            <a:lvl1pPr marL="0" indent="0" algn="l" defTabSz="914400" rtl="0" eaLnBrk="1" latinLnBrk="0" hangingPunct="1">
              <a:lnSpc>
                <a:spcPct val="90000"/>
              </a:lnSpc>
              <a:spcBef>
                <a:spcPts val="1000"/>
              </a:spcBef>
              <a:buFont typeface="Arial" panose="020B0604020202020204" pitchFamily="34" charset="0"/>
              <a:buNone/>
              <a:defRPr sz="540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200" b="1">
                <a:solidFill>
                  <a:srgbClr val="2F6CAF"/>
                </a:solidFill>
                <a:cs typeface="Arial"/>
              </a:rPr>
              <a:t>IMPROVE DRINKING WATER for RESIDENTS:</a:t>
            </a:r>
          </a:p>
        </p:txBody>
      </p:sp>
      <p:pic>
        <p:nvPicPr>
          <p:cNvPr id="6" name="Picture 5">
            <a:extLst>
              <a:ext uri="{FF2B5EF4-FFF2-40B4-BE49-F238E27FC236}">
                <a16:creationId xmlns:a16="http://schemas.microsoft.com/office/drawing/2014/main" id="{17BDF2F2-0892-C444-86DA-0389EA4F6F21}"/>
              </a:ext>
            </a:extLst>
          </p:cNvPr>
          <p:cNvPicPr>
            <a:picLocks noChangeAspect="1"/>
          </p:cNvPicPr>
          <p:nvPr/>
        </p:nvPicPr>
        <p:blipFill>
          <a:blip r:embed="rId3"/>
          <a:stretch>
            <a:fillRect/>
          </a:stretch>
        </p:blipFill>
        <p:spPr>
          <a:xfrm>
            <a:off x="7005798" y="646152"/>
            <a:ext cx="4818783" cy="904660"/>
          </a:xfrm>
          <a:prstGeom prst="rect">
            <a:avLst/>
          </a:prstGeom>
        </p:spPr>
      </p:pic>
      <p:sp>
        <p:nvSpPr>
          <p:cNvPr id="8" name="TextBox 7">
            <a:extLst>
              <a:ext uri="{FF2B5EF4-FFF2-40B4-BE49-F238E27FC236}">
                <a16:creationId xmlns:a16="http://schemas.microsoft.com/office/drawing/2014/main" id="{21B1A320-CD24-4B54-01CE-C1C4040DAFB5}"/>
              </a:ext>
            </a:extLst>
          </p:cNvPr>
          <p:cNvSpPr txBox="1"/>
          <p:nvPr/>
        </p:nvSpPr>
        <p:spPr>
          <a:xfrm>
            <a:off x="0" y="2207449"/>
            <a:ext cx="11965172" cy="77559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90000"/>
              </a:lnSpc>
              <a:spcBef>
                <a:spcPts val="1600"/>
              </a:spcBef>
            </a:pPr>
            <a:r>
              <a:rPr lang="en-US" sz="2400" b="1">
                <a:solidFill>
                  <a:schemeClr val="bg1"/>
                </a:solidFill>
                <a:latin typeface="Arial"/>
                <a:ea typeface="Arial" panose="020B0604020202020204" pitchFamily="34" charset="0"/>
                <a:cs typeface="Arial"/>
              </a:rPr>
              <a:t>BACKGROUND:</a:t>
            </a:r>
          </a:p>
          <a:p>
            <a:pPr marL="571500" indent="-571500">
              <a:lnSpc>
                <a:spcPct val="90000"/>
              </a:lnSpc>
              <a:spcBef>
                <a:spcPts val="1600"/>
              </a:spcBef>
              <a:buFont typeface="Wingdings" panose="05000000000000000000" pitchFamily="2" charset="2"/>
              <a:buChar char="Ø"/>
            </a:pPr>
            <a:r>
              <a:rPr lang="en-US" sz="2800" b="1">
                <a:solidFill>
                  <a:schemeClr val="bg1"/>
                </a:solidFill>
                <a:latin typeface="Arial"/>
                <a:ea typeface="Arial" panose="020B0604020202020204" pitchFamily="34" charset="0"/>
                <a:cs typeface="Arial"/>
              </a:rPr>
              <a:t>Public water systems (regulated by State) </a:t>
            </a:r>
            <a:r>
              <a:rPr lang="en-US" sz="2800" b="1">
                <a:solidFill>
                  <a:srgbClr val="FF0000"/>
                </a:solidFill>
                <a:latin typeface="Arial"/>
                <a:ea typeface="Arial" panose="020B0604020202020204" pitchFamily="34" charset="0"/>
                <a:cs typeface="Arial"/>
              </a:rPr>
              <a:t>15+</a:t>
            </a:r>
            <a:r>
              <a:rPr lang="en-US" sz="2800" b="1">
                <a:solidFill>
                  <a:schemeClr val="bg1"/>
                </a:solidFill>
                <a:latin typeface="Arial"/>
                <a:ea typeface="Arial" panose="020B0604020202020204" pitchFamily="34" charset="0"/>
                <a:cs typeface="Arial"/>
              </a:rPr>
              <a:t> service connections (or 25+ regular users) </a:t>
            </a:r>
          </a:p>
          <a:p>
            <a:pPr marL="571500" indent="-571500">
              <a:lnSpc>
                <a:spcPct val="90000"/>
              </a:lnSpc>
              <a:spcBef>
                <a:spcPts val="1600"/>
              </a:spcBef>
              <a:buFont typeface="Wingdings" panose="05000000000000000000" pitchFamily="2" charset="2"/>
              <a:buChar char="Ø"/>
            </a:pPr>
            <a:r>
              <a:rPr lang="en-US" sz="2800" b="1">
                <a:solidFill>
                  <a:schemeClr val="bg1"/>
                </a:solidFill>
                <a:cs typeface="Arial"/>
              </a:rPr>
              <a:t>State Small water systems (regulated by EHS) </a:t>
            </a:r>
            <a:r>
              <a:rPr lang="en-US" sz="2800" b="1">
                <a:solidFill>
                  <a:srgbClr val="FF0000"/>
                </a:solidFill>
                <a:cs typeface="Arial"/>
              </a:rPr>
              <a:t>5-14</a:t>
            </a:r>
            <a:r>
              <a:rPr lang="en-US" sz="2800" b="1">
                <a:solidFill>
                  <a:schemeClr val="bg1"/>
                </a:solidFill>
                <a:cs typeface="Arial"/>
              </a:rPr>
              <a:t> service connections</a:t>
            </a:r>
          </a:p>
          <a:p>
            <a:pPr marL="571500" indent="-571500">
              <a:lnSpc>
                <a:spcPct val="90000"/>
              </a:lnSpc>
              <a:spcBef>
                <a:spcPts val="1600"/>
              </a:spcBef>
              <a:buFont typeface="Wingdings" panose="05000000000000000000" pitchFamily="2" charset="2"/>
              <a:buChar char="Ø"/>
            </a:pPr>
            <a:r>
              <a:rPr lang="en-US" sz="2800" b="1">
                <a:solidFill>
                  <a:schemeClr val="bg1"/>
                </a:solidFill>
                <a:cs typeface="Arial"/>
              </a:rPr>
              <a:t>Domestic wells/water sources that serve </a:t>
            </a:r>
            <a:r>
              <a:rPr lang="en-US" sz="2800" b="1">
                <a:solidFill>
                  <a:srgbClr val="FF0000"/>
                </a:solidFill>
                <a:cs typeface="Arial"/>
              </a:rPr>
              <a:t>1-4 </a:t>
            </a:r>
            <a:r>
              <a:rPr lang="en-US" sz="2800" b="1">
                <a:solidFill>
                  <a:schemeClr val="bg1"/>
                </a:solidFill>
                <a:cs typeface="Arial"/>
              </a:rPr>
              <a:t>connections are not regulated once initial water quality (post construction) demonstrates that the water from the well/water source meets drinking water standards</a:t>
            </a:r>
            <a:endParaRPr lang="en-US" sz="2800">
              <a:solidFill>
                <a:schemeClr val="bg1"/>
              </a:solidFill>
            </a:endParaRPr>
          </a:p>
          <a:p>
            <a:pPr marL="571500" indent="-571500">
              <a:lnSpc>
                <a:spcPct val="90000"/>
              </a:lnSpc>
              <a:spcBef>
                <a:spcPts val="1600"/>
              </a:spcBef>
              <a:buFont typeface="Wingdings" panose="05000000000000000000" pitchFamily="2" charset="2"/>
              <a:buChar char="Ø"/>
            </a:pPr>
            <a:endParaRPr lang="en-US" sz="2800" b="1">
              <a:solidFill>
                <a:schemeClr val="bg1"/>
              </a:solidFill>
              <a:cs typeface="Arial"/>
            </a:endParaRPr>
          </a:p>
          <a:p>
            <a:pPr marL="571500" indent="-571500">
              <a:lnSpc>
                <a:spcPct val="90000"/>
              </a:lnSpc>
              <a:spcBef>
                <a:spcPts val="1600"/>
              </a:spcBef>
              <a:buFont typeface="Wingdings" panose="05000000000000000000" pitchFamily="2" charset="2"/>
              <a:buChar char="Ø"/>
            </a:pPr>
            <a:endParaRPr lang="en-US" sz="2800" b="1">
              <a:solidFill>
                <a:schemeClr val="bg1"/>
              </a:solidFill>
              <a:cs typeface="Arial"/>
            </a:endParaRPr>
          </a:p>
          <a:p>
            <a:pPr marL="571500" indent="-571500">
              <a:lnSpc>
                <a:spcPct val="90000"/>
              </a:lnSpc>
              <a:spcBef>
                <a:spcPts val="1600"/>
              </a:spcBef>
              <a:buFont typeface="Wingdings" panose="05000000000000000000" pitchFamily="2" charset="2"/>
              <a:buChar char="Ø"/>
            </a:pPr>
            <a:endParaRPr lang="en-US" sz="2800" b="1">
              <a:solidFill>
                <a:schemeClr val="bg1"/>
              </a:solidFill>
              <a:ea typeface="+mn-lt"/>
              <a:cs typeface="Arial"/>
            </a:endParaRPr>
          </a:p>
          <a:p>
            <a:pPr marL="571500" indent="-571500">
              <a:lnSpc>
                <a:spcPct val="90000"/>
              </a:lnSpc>
              <a:spcBef>
                <a:spcPts val="1600"/>
              </a:spcBef>
              <a:buFont typeface="Wingdings" panose="05000000000000000000" pitchFamily="2" charset="2"/>
              <a:buChar char="Ø"/>
            </a:pPr>
            <a:endParaRPr lang="en-US" sz="2400" b="1">
              <a:solidFill>
                <a:schemeClr val="bg1"/>
              </a:solidFill>
              <a:latin typeface="Arial"/>
              <a:ea typeface="Arial" panose="020B0604020202020204" pitchFamily="34" charset="0"/>
              <a:cs typeface="Arial"/>
            </a:endParaRPr>
          </a:p>
          <a:p>
            <a:pPr>
              <a:lnSpc>
                <a:spcPct val="90000"/>
              </a:lnSpc>
              <a:spcBef>
                <a:spcPts val="1600"/>
              </a:spcBef>
            </a:pPr>
            <a:endParaRPr lang="en-US" sz="3200" b="1">
              <a:solidFill>
                <a:schemeClr val="bg1"/>
              </a:solidFill>
              <a:latin typeface="Arial" panose="020B0604020202020204" pitchFamily="34" charset="0"/>
              <a:ea typeface="Arial" panose="020B0604020202020204" pitchFamily="34" charset="0"/>
              <a:cs typeface="Arial"/>
            </a:endParaRPr>
          </a:p>
          <a:p>
            <a:pPr>
              <a:lnSpc>
                <a:spcPct val="90000"/>
              </a:lnSpc>
              <a:spcBef>
                <a:spcPts val="1600"/>
              </a:spcBef>
            </a:pPr>
            <a:endParaRPr lang="en-US" sz="3200" b="1">
              <a:solidFill>
                <a:schemeClr val="bg1"/>
              </a:solidFill>
              <a:latin typeface="Arial" panose="020B0604020202020204" pitchFamily="34" charset="0"/>
              <a:ea typeface="Arial" panose="020B0604020202020204" pitchFamily="34" charset="0"/>
              <a:cs typeface="Arial"/>
            </a:endParaRPr>
          </a:p>
        </p:txBody>
      </p:sp>
    </p:spTree>
    <p:extLst>
      <p:ext uri="{BB962C8B-B14F-4D97-AF65-F5344CB8AC3E}">
        <p14:creationId xmlns:p14="http://schemas.microsoft.com/office/powerpoint/2010/main" val="35138296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0A4038-4B62-94F2-EE7A-2D7B656CEFD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EA5CBDF-F05F-E29C-1A74-340DAEDE5812}"/>
              </a:ext>
            </a:extLst>
          </p:cNvPr>
          <p:cNvSpPr/>
          <p:nvPr/>
        </p:nvSpPr>
        <p:spPr>
          <a:xfrm>
            <a:off x="0" y="1992574"/>
            <a:ext cx="12192000" cy="4865426"/>
          </a:xfrm>
          <a:prstGeom prst="rect">
            <a:avLst/>
          </a:prstGeom>
          <a:solidFill>
            <a:srgbClr val="2F6CAF"/>
          </a:solidFill>
          <a:ln>
            <a:noFill/>
          </a:ln>
        </p:spPr>
        <p:style>
          <a:lnRef idx="2">
            <a:schemeClr val="accent2">
              <a:shade val="50000"/>
            </a:schemeClr>
          </a:lnRef>
          <a:fillRef idx="1">
            <a:schemeClr val="accent2"/>
          </a:fillRef>
          <a:effectRef idx="0">
            <a:schemeClr val="accent2"/>
          </a:effectRef>
          <a:fontRef idx="minor">
            <a:schemeClr val="lt1"/>
          </a:fontRef>
        </p:style>
        <p:txBody>
          <a:bodyPr lIns="91440" tIns="45720" rIns="91440" bIns="45720" rtlCol="0" anchor="ctr"/>
          <a:lstStyle/>
          <a:p>
            <a:pPr marL="228600" indent="-228600" algn="l" rtl="0">
              <a:buFont typeface="Arial"/>
              <a:buChar char="•"/>
            </a:pPr>
            <a:endParaRPr lang="en-US" sz="1600">
              <a:solidFill>
                <a:schemeClr val="bg1"/>
              </a:solidFill>
              <a:cs typeface="Arial"/>
            </a:endParaRPr>
          </a:p>
        </p:txBody>
      </p:sp>
      <p:sp>
        <p:nvSpPr>
          <p:cNvPr id="3" name="Text Placeholder 23">
            <a:extLst>
              <a:ext uri="{FF2B5EF4-FFF2-40B4-BE49-F238E27FC236}">
                <a16:creationId xmlns:a16="http://schemas.microsoft.com/office/drawing/2014/main" id="{08D8F08E-C897-B17C-3F72-06D32B5AE5FA}"/>
              </a:ext>
            </a:extLst>
          </p:cNvPr>
          <p:cNvSpPr txBox="1">
            <a:spLocks/>
          </p:cNvSpPr>
          <p:nvPr/>
        </p:nvSpPr>
        <p:spPr>
          <a:xfrm>
            <a:off x="200986" y="603535"/>
            <a:ext cx="6638379" cy="824088"/>
          </a:xfrm>
          <a:prstGeom prst="rect">
            <a:avLst/>
          </a:prstGeom>
        </p:spPr>
        <p:txBody>
          <a:bodyPr lIns="91440" tIns="45720" rIns="91440" bIns="45720" anchor="ctr">
            <a:noAutofit/>
          </a:bodyPr>
          <a:lstStyle>
            <a:lvl1pPr marL="0" indent="0" algn="l" defTabSz="914400" rtl="0" eaLnBrk="1" latinLnBrk="0" hangingPunct="1">
              <a:lnSpc>
                <a:spcPct val="90000"/>
              </a:lnSpc>
              <a:spcBef>
                <a:spcPts val="1000"/>
              </a:spcBef>
              <a:buFont typeface="Arial" panose="020B0604020202020204" pitchFamily="34" charset="0"/>
              <a:buNone/>
              <a:defRPr sz="540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200" b="1">
                <a:solidFill>
                  <a:srgbClr val="2F6CAF"/>
                </a:solidFill>
                <a:cs typeface="Arial"/>
              </a:rPr>
              <a:t>IMPROVE DRINKING WATER for RESIDENTS:</a:t>
            </a:r>
          </a:p>
        </p:txBody>
      </p:sp>
      <p:pic>
        <p:nvPicPr>
          <p:cNvPr id="6" name="Picture 5">
            <a:extLst>
              <a:ext uri="{FF2B5EF4-FFF2-40B4-BE49-F238E27FC236}">
                <a16:creationId xmlns:a16="http://schemas.microsoft.com/office/drawing/2014/main" id="{B983372A-F9ED-A6DA-8FE2-9C477B145F65}"/>
              </a:ext>
            </a:extLst>
          </p:cNvPr>
          <p:cNvPicPr>
            <a:picLocks noChangeAspect="1"/>
          </p:cNvPicPr>
          <p:nvPr/>
        </p:nvPicPr>
        <p:blipFill>
          <a:blip r:embed="rId3"/>
          <a:stretch>
            <a:fillRect/>
          </a:stretch>
        </p:blipFill>
        <p:spPr>
          <a:xfrm>
            <a:off x="7005798" y="646152"/>
            <a:ext cx="4818783" cy="904660"/>
          </a:xfrm>
          <a:prstGeom prst="rect">
            <a:avLst/>
          </a:prstGeom>
        </p:spPr>
      </p:pic>
      <p:sp>
        <p:nvSpPr>
          <p:cNvPr id="8" name="TextBox 7">
            <a:extLst>
              <a:ext uri="{FF2B5EF4-FFF2-40B4-BE49-F238E27FC236}">
                <a16:creationId xmlns:a16="http://schemas.microsoft.com/office/drawing/2014/main" id="{7F36ABED-5DCD-22F7-624E-E0BDCE0A4811}"/>
              </a:ext>
            </a:extLst>
          </p:cNvPr>
          <p:cNvSpPr txBox="1"/>
          <p:nvPr/>
        </p:nvSpPr>
        <p:spPr>
          <a:xfrm>
            <a:off x="400170" y="2207449"/>
            <a:ext cx="11424411" cy="76862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90000"/>
              </a:lnSpc>
              <a:spcBef>
                <a:spcPts val="1600"/>
              </a:spcBef>
            </a:pPr>
            <a:r>
              <a:rPr lang="en-US" sz="2800" b="1">
                <a:solidFill>
                  <a:schemeClr val="bg1"/>
                </a:solidFill>
                <a:latin typeface="Arial"/>
                <a:ea typeface="Arial" panose="020B0604020202020204" pitchFamily="34" charset="0"/>
                <a:cs typeface="Arial"/>
              </a:rPr>
              <a:t>Resources</a:t>
            </a:r>
            <a:r>
              <a:rPr lang="en-US" sz="2400" b="1">
                <a:solidFill>
                  <a:schemeClr val="bg1"/>
                </a:solidFill>
                <a:latin typeface="Arial"/>
                <a:ea typeface="Arial" panose="020B0604020202020204" pitchFamily="34" charset="0"/>
                <a:cs typeface="Arial"/>
              </a:rPr>
              <a:t>: </a:t>
            </a:r>
          </a:p>
          <a:p>
            <a:pPr marL="342900" indent="-342900">
              <a:buFont typeface="Wingdings" panose="05000000000000000000" pitchFamily="2" charset="2"/>
              <a:buChar char="Ø"/>
            </a:pPr>
            <a:r>
              <a:rPr lang="en-US" sz="2800" b="1" i="1">
                <a:solidFill>
                  <a:schemeClr val="bg1"/>
                </a:solidFill>
                <a:ea typeface="Arial" panose="020B0604020202020204" pitchFamily="34" charset="0"/>
                <a:cs typeface="Arial"/>
              </a:rPr>
              <a:t>The Farm Labor Housing Task Force Report can be found at </a:t>
            </a:r>
            <a:r>
              <a:rPr lang="en-US" sz="2800" b="1" i="1" u="sng">
                <a:solidFill>
                  <a:schemeClr val="bg1"/>
                </a:solidFill>
                <a:ea typeface="Arial" panose="020B0604020202020204" pitchFamily="34" charset="0"/>
                <a:cs typeface="Arial"/>
              </a:rPr>
              <a:t>www.smcgov.org/planning/farm-labor-housing-compliance</a:t>
            </a:r>
          </a:p>
          <a:p>
            <a:pPr marL="342900" indent="-342900">
              <a:buFont typeface="Wingdings" panose="05000000000000000000" pitchFamily="2" charset="2"/>
              <a:buChar char="Ø"/>
            </a:pPr>
            <a:r>
              <a:rPr lang="en-US" sz="2800" b="1">
                <a:solidFill>
                  <a:schemeClr val="bg1"/>
                </a:solidFill>
                <a:ea typeface="+mn-lt"/>
                <a:cs typeface="+mn-lt"/>
              </a:rPr>
              <a:t>Additional information regarding Public Water Systems: </a:t>
            </a:r>
            <a:r>
              <a:rPr lang="en-US" sz="2800" b="1" u="sng">
                <a:solidFill>
                  <a:schemeClr val="bg1"/>
                </a:solidFill>
                <a:ea typeface="+mn-lt"/>
                <a:cs typeface="+mn-lt"/>
              </a:rPr>
              <a:t>https://www.waterboards.ca.gov/drinking_water/programs/ </a:t>
            </a:r>
          </a:p>
          <a:p>
            <a:pPr marL="342900" indent="-342900">
              <a:buFont typeface="Wingdings" panose="05000000000000000000" pitchFamily="2" charset="2"/>
              <a:buChar char="Ø"/>
            </a:pPr>
            <a:r>
              <a:rPr lang="en-US" sz="2800" b="1">
                <a:solidFill>
                  <a:schemeClr val="bg1"/>
                </a:solidFill>
                <a:ea typeface="+mn-lt"/>
                <a:cs typeface="+mn-lt"/>
              </a:rPr>
              <a:t>Public Water Systems regulations can be found on the State Water Resource Control Board’s website at: </a:t>
            </a:r>
            <a:r>
              <a:rPr lang="en-US" sz="2800" b="1" u="sng">
                <a:solidFill>
                  <a:schemeClr val="bg1"/>
                </a:solidFill>
                <a:ea typeface="+mn-lt"/>
                <a:cs typeface="+mn-lt"/>
              </a:rPr>
              <a:t>https://www.waterboards.ca.gov/drinking_water/certlic/drinkingwater/Lawbook.html </a:t>
            </a:r>
          </a:p>
          <a:p>
            <a:endParaRPr lang="en-US" sz="1600" b="1" u="sng">
              <a:solidFill>
                <a:schemeClr val="bg1"/>
              </a:solidFill>
              <a:ea typeface="+mn-lt"/>
              <a:cs typeface="+mn-lt"/>
            </a:endParaRPr>
          </a:p>
          <a:p>
            <a:pPr marL="342900" indent="-342900">
              <a:buFont typeface="Wingdings" panose="05000000000000000000" pitchFamily="2" charset="2"/>
              <a:buChar char="Ø"/>
            </a:pPr>
            <a:endParaRPr lang="en-US" sz="1600" u="sng">
              <a:solidFill>
                <a:schemeClr val="bg1"/>
              </a:solidFill>
              <a:cs typeface="Arial" panose="020B0604020202020204"/>
            </a:endParaRPr>
          </a:p>
          <a:p>
            <a:pPr marL="342900" indent="-342900">
              <a:buFont typeface="Wingdings" panose="05000000000000000000" pitchFamily="2" charset="2"/>
              <a:buChar char="Ø"/>
            </a:pPr>
            <a:endParaRPr lang="en-US" sz="2000" u="sng">
              <a:solidFill>
                <a:schemeClr val="bg1"/>
              </a:solidFill>
              <a:cs typeface="Arial" panose="020B0604020202020204"/>
            </a:endParaRPr>
          </a:p>
          <a:p>
            <a:pPr marL="457200" indent="-457200">
              <a:buFont typeface="Wingdings" panose="05000000000000000000" pitchFamily="2" charset="2"/>
              <a:buChar char="Ø"/>
            </a:pPr>
            <a:endParaRPr lang="en-US" sz="2800" b="1" u="sng">
              <a:solidFill>
                <a:schemeClr val="bg1"/>
              </a:solidFill>
              <a:ea typeface="+mn-lt"/>
              <a:cs typeface="+mn-lt"/>
            </a:endParaRPr>
          </a:p>
          <a:p>
            <a:endParaRPr lang="en-US" sz="2800" b="1" u="sng">
              <a:solidFill>
                <a:schemeClr val="bg1"/>
              </a:solidFill>
              <a:ea typeface="+mn-lt"/>
              <a:cs typeface="+mn-lt"/>
            </a:endParaRPr>
          </a:p>
          <a:p>
            <a:endParaRPr lang="en-US" sz="2400" b="1">
              <a:solidFill>
                <a:schemeClr val="bg1"/>
              </a:solidFill>
              <a:latin typeface="Arial"/>
              <a:ea typeface="Arial" panose="020B0604020202020204" pitchFamily="34" charset="0"/>
              <a:cs typeface="Arial"/>
            </a:endParaRPr>
          </a:p>
          <a:p>
            <a:pPr>
              <a:lnSpc>
                <a:spcPct val="90000"/>
              </a:lnSpc>
              <a:spcBef>
                <a:spcPts val="1600"/>
              </a:spcBef>
            </a:pPr>
            <a:endParaRPr lang="en-US" sz="3200" b="1">
              <a:solidFill>
                <a:schemeClr val="bg1"/>
              </a:solidFill>
              <a:latin typeface="Arial" panose="020B0604020202020204" pitchFamily="34" charset="0"/>
              <a:ea typeface="Arial" panose="020B0604020202020204" pitchFamily="34" charset="0"/>
              <a:cs typeface="Arial"/>
            </a:endParaRPr>
          </a:p>
          <a:p>
            <a:pPr>
              <a:lnSpc>
                <a:spcPct val="90000"/>
              </a:lnSpc>
              <a:spcBef>
                <a:spcPts val="1600"/>
              </a:spcBef>
            </a:pPr>
            <a:endParaRPr lang="en-US" sz="3200" b="1">
              <a:solidFill>
                <a:schemeClr val="bg1"/>
              </a:solidFill>
              <a:latin typeface="Arial" panose="020B0604020202020204" pitchFamily="34" charset="0"/>
              <a:ea typeface="Arial" panose="020B0604020202020204" pitchFamily="34" charset="0"/>
              <a:cs typeface="Arial"/>
            </a:endParaRPr>
          </a:p>
        </p:txBody>
      </p:sp>
    </p:spTree>
    <p:extLst>
      <p:ext uri="{BB962C8B-B14F-4D97-AF65-F5344CB8AC3E}">
        <p14:creationId xmlns:p14="http://schemas.microsoft.com/office/powerpoint/2010/main" val="2652925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AECC62D-35DD-9749-9133-C6FEABCFC86F}"/>
              </a:ext>
            </a:extLst>
          </p:cNvPr>
          <p:cNvSpPr/>
          <p:nvPr/>
        </p:nvSpPr>
        <p:spPr>
          <a:xfrm>
            <a:off x="0" y="1992574"/>
            <a:ext cx="12192000" cy="4865426"/>
          </a:xfrm>
          <a:prstGeom prst="rect">
            <a:avLst/>
          </a:prstGeom>
          <a:solidFill>
            <a:srgbClr val="2F6CAF"/>
          </a:solidFill>
          <a:ln>
            <a:noFill/>
          </a:ln>
        </p:spPr>
        <p:style>
          <a:lnRef idx="2">
            <a:schemeClr val="accent2">
              <a:shade val="50000"/>
            </a:schemeClr>
          </a:lnRef>
          <a:fillRef idx="1">
            <a:schemeClr val="accent2"/>
          </a:fillRef>
          <a:effectRef idx="0">
            <a:schemeClr val="accent2"/>
          </a:effectRef>
          <a:fontRef idx="minor">
            <a:schemeClr val="lt1"/>
          </a:fontRef>
        </p:style>
        <p:txBody>
          <a:bodyPr lIns="91440" tIns="45720" rIns="91440" bIns="45720" rtlCol="0" anchor="ctr"/>
          <a:lstStyle/>
          <a:p>
            <a:pPr marL="228600" indent="-228600" algn="l" rtl="0">
              <a:buFont typeface="Arial"/>
              <a:buChar char="•"/>
            </a:pPr>
            <a:endParaRPr lang="en-US" sz="1600">
              <a:solidFill>
                <a:schemeClr val="bg1"/>
              </a:solidFill>
              <a:cs typeface="Arial"/>
            </a:endParaRPr>
          </a:p>
        </p:txBody>
      </p:sp>
      <p:sp>
        <p:nvSpPr>
          <p:cNvPr id="3" name="Text Placeholder 23">
            <a:extLst>
              <a:ext uri="{FF2B5EF4-FFF2-40B4-BE49-F238E27FC236}">
                <a16:creationId xmlns:a16="http://schemas.microsoft.com/office/drawing/2014/main" id="{2A041E91-9666-CE47-8B09-8069F41E6659}"/>
              </a:ext>
            </a:extLst>
          </p:cNvPr>
          <p:cNvSpPr txBox="1">
            <a:spLocks/>
          </p:cNvSpPr>
          <p:nvPr/>
        </p:nvSpPr>
        <p:spPr>
          <a:xfrm>
            <a:off x="200986" y="603535"/>
            <a:ext cx="6638379" cy="824088"/>
          </a:xfrm>
          <a:prstGeom prst="rect">
            <a:avLst/>
          </a:prstGeom>
        </p:spPr>
        <p:txBody>
          <a:bodyPr lIns="91440" tIns="45720" rIns="91440" bIns="45720" anchor="ctr">
            <a:noAutofit/>
          </a:bodyPr>
          <a:lstStyle>
            <a:lvl1pPr marL="0" indent="0" algn="l" defTabSz="914400" rtl="0" eaLnBrk="1" latinLnBrk="0" hangingPunct="1">
              <a:lnSpc>
                <a:spcPct val="90000"/>
              </a:lnSpc>
              <a:spcBef>
                <a:spcPts val="1000"/>
              </a:spcBef>
              <a:buFont typeface="Arial" panose="020B0604020202020204" pitchFamily="34" charset="0"/>
              <a:buNone/>
              <a:defRPr sz="540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200" b="1">
                <a:solidFill>
                  <a:srgbClr val="2F6CAF"/>
                </a:solidFill>
                <a:cs typeface="Arial"/>
              </a:rPr>
              <a:t>IMPROVE DRINKING WATER for RESIDENTS:</a:t>
            </a:r>
          </a:p>
        </p:txBody>
      </p:sp>
      <p:pic>
        <p:nvPicPr>
          <p:cNvPr id="6" name="Picture 5">
            <a:extLst>
              <a:ext uri="{FF2B5EF4-FFF2-40B4-BE49-F238E27FC236}">
                <a16:creationId xmlns:a16="http://schemas.microsoft.com/office/drawing/2014/main" id="{17BDF2F2-0892-C444-86DA-0389EA4F6F21}"/>
              </a:ext>
            </a:extLst>
          </p:cNvPr>
          <p:cNvPicPr>
            <a:picLocks noChangeAspect="1"/>
          </p:cNvPicPr>
          <p:nvPr/>
        </p:nvPicPr>
        <p:blipFill>
          <a:blip r:embed="rId3"/>
          <a:stretch>
            <a:fillRect/>
          </a:stretch>
        </p:blipFill>
        <p:spPr>
          <a:xfrm>
            <a:off x="7005798" y="646152"/>
            <a:ext cx="4818783" cy="904660"/>
          </a:xfrm>
          <a:prstGeom prst="rect">
            <a:avLst/>
          </a:prstGeom>
        </p:spPr>
      </p:pic>
      <p:sp>
        <p:nvSpPr>
          <p:cNvPr id="8" name="TextBox 7">
            <a:extLst>
              <a:ext uri="{FF2B5EF4-FFF2-40B4-BE49-F238E27FC236}">
                <a16:creationId xmlns:a16="http://schemas.microsoft.com/office/drawing/2014/main" id="{21B1A320-CD24-4B54-01CE-C1C4040DAFB5}"/>
              </a:ext>
            </a:extLst>
          </p:cNvPr>
          <p:cNvSpPr txBox="1"/>
          <p:nvPr/>
        </p:nvSpPr>
        <p:spPr>
          <a:xfrm>
            <a:off x="400170" y="2207449"/>
            <a:ext cx="11424411" cy="425347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571500" indent="-571500">
              <a:lnSpc>
                <a:spcPct val="90000"/>
              </a:lnSpc>
              <a:spcBef>
                <a:spcPts val="1600"/>
              </a:spcBef>
              <a:buFont typeface="Wingdings" panose="05000000000000000000" pitchFamily="2" charset="2"/>
              <a:buChar char="Ø"/>
            </a:pPr>
            <a:r>
              <a:rPr lang="en-US" sz="2800" b="1">
                <a:solidFill>
                  <a:schemeClr val="bg1"/>
                </a:solidFill>
                <a:latin typeface="Arial"/>
                <a:ea typeface="Arial" panose="020B0604020202020204" pitchFamily="34" charset="0"/>
                <a:cs typeface="Arial"/>
              </a:rPr>
              <a:t>NEW: Farm Labor Housing water system (proposed) 1-4 service connections that serve at least 1 Farm Labor housing unit</a:t>
            </a:r>
          </a:p>
          <a:p>
            <a:pPr marL="571500" indent="-571500">
              <a:lnSpc>
                <a:spcPct val="90000"/>
              </a:lnSpc>
              <a:spcBef>
                <a:spcPts val="1600"/>
              </a:spcBef>
              <a:buFont typeface="Wingdings" panose="05000000000000000000" pitchFamily="2" charset="2"/>
              <a:buChar char="Ø"/>
            </a:pPr>
            <a:r>
              <a:rPr lang="en-US" sz="2800" b="1">
                <a:solidFill>
                  <a:schemeClr val="bg1"/>
                </a:solidFill>
                <a:latin typeface="Arial"/>
                <a:ea typeface="Arial" panose="020B0604020202020204" pitchFamily="34" charset="0"/>
                <a:cs typeface="Arial"/>
              </a:rPr>
              <a:t>A Farm Labor Housing Water System: defined as a system serving at least one (1), but not more than four (4) service connections, of which at least one connection serves a farm labor housing unit. </a:t>
            </a:r>
          </a:p>
          <a:p>
            <a:pPr>
              <a:lnSpc>
                <a:spcPct val="90000"/>
              </a:lnSpc>
              <a:spcBef>
                <a:spcPts val="1600"/>
              </a:spcBef>
            </a:pPr>
            <a:endParaRPr lang="en-US" sz="2800" b="1">
              <a:solidFill>
                <a:schemeClr val="bg1"/>
              </a:solidFill>
              <a:effectLst/>
              <a:latin typeface="Arial"/>
              <a:ea typeface="Arial" panose="020B0604020202020204" pitchFamily="34" charset="0"/>
              <a:cs typeface="Arial"/>
            </a:endParaRPr>
          </a:p>
          <a:p>
            <a:pPr marL="571500" indent="-571500">
              <a:lnSpc>
                <a:spcPct val="90000"/>
              </a:lnSpc>
              <a:spcBef>
                <a:spcPts val="1600"/>
              </a:spcBef>
              <a:buFont typeface="Wingdings" panose="05000000000000000000" pitchFamily="2" charset="2"/>
              <a:buChar char="Ø"/>
            </a:pPr>
            <a:endParaRPr lang="en-US" sz="3200" b="1">
              <a:solidFill>
                <a:schemeClr val="bg1"/>
              </a:solidFill>
              <a:latin typeface="Arial" panose="020B0604020202020204" pitchFamily="34" charset="0"/>
              <a:ea typeface="Arial" panose="020B0604020202020204" pitchFamily="34" charset="0"/>
              <a:cs typeface="Arial"/>
            </a:endParaRPr>
          </a:p>
        </p:txBody>
      </p:sp>
    </p:spTree>
    <p:extLst>
      <p:ext uri="{BB962C8B-B14F-4D97-AF65-F5344CB8AC3E}">
        <p14:creationId xmlns:p14="http://schemas.microsoft.com/office/powerpoint/2010/main" val="41301401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468E80-73A4-8ED4-08EF-8E6280CEF153}"/>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66C0A51-E5E0-5683-6538-81B94CF1125F}"/>
              </a:ext>
            </a:extLst>
          </p:cNvPr>
          <p:cNvSpPr/>
          <p:nvPr/>
        </p:nvSpPr>
        <p:spPr>
          <a:xfrm>
            <a:off x="0" y="1992574"/>
            <a:ext cx="12192000" cy="4865426"/>
          </a:xfrm>
          <a:prstGeom prst="rect">
            <a:avLst/>
          </a:prstGeom>
          <a:solidFill>
            <a:srgbClr val="2F6CAF"/>
          </a:solidFill>
          <a:ln>
            <a:noFill/>
          </a:ln>
        </p:spPr>
        <p:style>
          <a:lnRef idx="2">
            <a:schemeClr val="accent2">
              <a:shade val="50000"/>
            </a:schemeClr>
          </a:lnRef>
          <a:fillRef idx="1">
            <a:schemeClr val="accent2"/>
          </a:fillRef>
          <a:effectRef idx="0">
            <a:schemeClr val="accent2"/>
          </a:effectRef>
          <a:fontRef idx="minor">
            <a:schemeClr val="lt1"/>
          </a:fontRef>
        </p:style>
        <p:txBody>
          <a:bodyPr lIns="91440" tIns="45720" rIns="91440" bIns="45720" rtlCol="0" anchor="ctr"/>
          <a:lstStyle/>
          <a:p>
            <a:pPr marL="228600" indent="-228600" algn="l" rtl="0">
              <a:buFont typeface="Arial"/>
              <a:buChar char="•"/>
            </a:pPr>
            <a:endParaRPr lang="en-US" sz="1600">
              <a:solidFill>
                <a:schemeClr val="bg1"/>
              </a:solidFill>
              <a:cs typeface="Arial"/>
            </a:endParaRPr>
          </a:p>
        </p:txBody>
      </p:sp>
      <p:sp>
        <p:nvSpPr>
          <p:cNvPr id="3" name="Text Placeholder 23">
            <a:extLst>
              <a:ext uri="{FF2B5EF4-FFF2-40B4-BE49-F238E27FC236}">
                <a16:creationId xmlns:a16="http://schemas.microsoft.com/office/drawing/2014/main" id="{4FE74849-B31F-20DA-6913-EEFFBFD4CD87}"/>
              </a:ext>
            </a:extLst>
          </p:cNvPr>
          <p:cNvSpPr txBox="1">
            <a:spLocks/>
          </p:cNvSpPr>
          <p:nvPr/>
        </p:nvSpPr>
        <p:spPr>
          <a:xfrm>
            <a:off x="200986" y="603535"/>
            <a:ext cx="6638379" cy="824088"/>
          </a:xfrm>
          <a:prstGeom prst="rect">
            <a:avLst/>
          </a:prstGeom>
        </p:spPr>
        <p:txBody>
          <a:bodyPr lIns="91440" tIns="45720" rIns="91440" bIns="45720" anchor="ctr">
            <a:noAutofit/>
          </a:bodyPr>
          <a:lstStyle>
            <a:lvl1pPr marL="0" indent="0" algn="l" defTabSz="914400" rtl="0" eaLnBrk="1" latinLnBrk="0" hangingPunct="1">
              <a:lnSpc>
                <a:spcPct val="90000"/>
              </a:lnSpc>
              <a:spcBef>
                <a:spcPts val="1000"/>
              </a:spcBef>
              <a:buFont typeface="Arial" panose="020B0604020202020204" pitchFamily="34" charset="0"/>
              <a:buNone/>
              <a:defRPr sz="540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200" b="1">
                <a:solidFill>
                  <a:srgbClr val="2F6CAF"/>
                </a:solidFill>
                <a:cs typeface="Arial"/>
              </a:rPr>
              <a:t>IMPROVE DRINKING WATER for RESIDENTS:</a:t>
            </a:r>
          </a:p>
        </p:txBody>
      </p:sp>
      <p:pic>
        <p:nvPicPr>
          <p:cNvPr id="6" name="Picture 5">
            <a:extLst>
              <a:ext uri="{FF2B5EF4-FFF2-40B4-BE49-F238E27FC236}">
                <a16:creationId xmlns:a16="http://schemas.microsoft.com/office/drawing/2014/main" id="{64308700-187D-E295-9241-BA03AFF754EC}"/>
              </a:ext>
            </a:extLst>
          </p:cNvPr>
          <p:cNvPicPr>
            <a:picLocks noChangeAspect="1"/>
          </p:cNvPicPr>
          <p:nvPr/>
        </p:nvPicPr>
        <p:blipFill>
          <a:blip r:embed="rId3"/>
          <a:stretch>
            <a:fillRect/>
          </a:stretch>
        </p:blipFill>
        <p:spPr>
          <a:xfrm>
            <a:off x="7005798" y="646152"/>
            <a:ext cx="4818783" cy="904660"/>
          </a:xfrm>
          <a:prstGeom prst="rect">
            <a:avLst/>
          </a:prstGeom>
        </p:spPr>
      </p:pic>
      <p:sp>
        <p:nvSpPr>
          <p:cNvPr id="8" name="TextBox 7">
            <a:extLst>
              <a:ext uri="{FF2B5EF4-FFF2-40B4-BE49-F238E27FC236}">
                <a16:creationId xmlns:a16="http://schemas.microsoft.com/office/drawing/2014/main" id="{72E69416-0739-7B78-2D03-8B2BF9E52C08}"/>
              </a:ext>
            </a:extLst>
          </p:cNvPr>
          <p:cNvSpPr txBox="1"/>
          <p:nvPr/>
        </p:nvSpPr>
        <p:spPr>
          <a:xfrm>
            <a:off x="400170" y="2207449"/>
            <a:ext cx="11579795" cy="384310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571500" indent="-571500">
              <a:lnSpc>
                <a:spcPct val="90000"/>
              </a:lnSpc>
              <a:spcBef>
                <a:spcPts val="1600"/>
              </a:spcBef>
              <a:buFont typeface="Wingdings" panose="05000000000000000000" pitchFamily="2" charset="2"/>
              <a:buChar char="Ø"/>
            </a:pPr>
            <a:r>
              <a:rPr lang="en-US" sz="2800" b="1">
                <a:solidFill>
                  <a:schemeClr val="bg1"/>
                </a:solidFill>
                <a:latin typeface="Arial"/>
                <a:ea typeface="Arial" panose="020B0604020202020204" pitchFamily="34" charset="0"/>
                <a:cs typeface="Arial"/>
              </a:rPr>
              <a:t>Farm Labor Housing as defined by the San Mateo County Planning and Building Dept’s “Farm Labor Housing Policy”: housing units that can only be occupied by farm laborers and their immediate family members. This includes properties that choose not to enroll in the San Mateo County Planning Department Farm Labor Housing Permitting Program but are eligible for the program based on Planning Department zoning districts.</a:t>
            </a:r>
          </a:p>
          <a:p>
            <a:pPr marL="571500" indent="-571500">
              <a:lnSpc>
                <a:spcPct val="90000"/>
              </a:lnSpc>
              <a:spcBef>
                <a:spcPts val="1600"/>
              </a:spcBef>
              <a:buFont typeface="Wingdings" panose="05000000000000000000" pitchFamily="2" charset="2"/>
              <a:buChar char="Ø"/>
            </a:pPr>
            <a:endParaRPr lang="en-US" sz="3200" b="1">
              <a:solidFill>
                <a:schemeClr val="bg1"/>
              </a:solidFill>
              <a:effectLst/>
              <a:latin typeface="Arial" panose="020B0604020202020204" pitchFamily="34" charset="0"/>
              <a:ea typeface="Arial" panose="020B0604020202020204" pitchFamily="34" charset="0"/>
              <a:cs typeface="Arial"/>
            </a:endParaRPr>
          </a:p>
        </p:txBody>
      </p:sp>
    </p:spTree>
    <p:extLst>
      <p:ext uri="{BB962C8B-B14F-4D97-AF65-F5344CB8AC3E}">
        <p14:creationId xmlns:p14="http://schemas.microsoft.com/office/powerpoint/2010/main" val="2870259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FE3702-1091-217E-F990-1A78B2E6B106}"/>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4B2B76C-E115-9205-8789-3BF87364A4F8}"/>
              </a:ext>
            </a:extLst>
          </p:cNvPr>
          <p:cNvSpPr/>
          <p:nvPr/>
        </p:nvSpPr>
        <p:spPr>
          <a:xfrm>
            <a:off x="0" y="1992574"/>
            <a:ext cx="12192000" cy="4865426"/>
          </a:xfrm>
          <a:prstGeom prst="rect">
            <a:avLst/>
          </a:prstGeom>
          <a:solidFill>
            <a:srgbClr val="2F6CAF"/>
          </a:solidFill>
          <a:ln>
            <a:noFill/>
          </a:ln>
        </p:spPr>
        <p:style>
          <a:lnRef idx="2">
            <a:schemeClr val="accent2">
              <a:shade val="50000"/>
            </a:schemeClr>
          </a:lnRef>
          <a:fillRef idx="1">
            <a:schemeClr val="accent2"/>
          </a:fillRef>
          <a:effectRef idx="0">
            <a:schemeClr val="accent2"/>
          </a:effectRef>
          <a:fontRef idx="minor">
            <a:schemeClr val="lt1"/>
          </a:fontRef>
        </p:style>
        <p:txBody>
          <a:bodyPr lIns="91440" tIns="45720" rIns="91440" bIns="45720" rtlCol="0" anchor="ctr"/>
          <a:lstStyle/>
          <a:p>
            <a:pPr marL="228600" indent="-228600" algn="l" rtl="0">
              <a:buFont typeface="Arial"/>
              <a:buChar char="•"/>
            </a:pPr>
            <a:endParaRPr lang="en-US" sz="1600">
              <a:solidFill>
                <a:schemeClr val="bg1"/>
              </a:solidFill>
              <a:cs typeface="Arial"/>
            </a:endParaRPr>
          </a:p>
        </p:txBody>
      </p:sp>
      <p:sp>
        <p:nvSpPr>
          <p:cNvPr id="3" name="Text Placeholder 23">
            <a:extLst>
              <a:ext uri="{FF2B5EF4-FFF2-40B4-BE49-F238E27FC236}">
                <a16:creationId xmlns:a16="http://schemas.microsoft.com/office/drawing/2014/main" id="{96176735-76E3-7238-DE1A-6B10B569A481}"/>
              </a:ext>
            </a:extLst>
          </p:cNvPr>
          <p:cNvSpPr txBox="1">
            <a:spLocks/>
          </p:cNvSpPr>
          <p:nvPr/>
        </p:nvSpPr>
        <p:spPr>
          <a:xfrm>
            <a:off x="200986" y="603535"/>
            <a:ext cx="6638379" cy="824088"/>
          </a:xfrm>
          <a:prstGeom prst="rect">
            <a:avLst/>
          </a:prstGeom>
        </p:spPr>
        <p:txBody>
          <a:bodyPr lIns="91440" tIns="45720" rIns="91440" bIns="45720" anchor="ctr">
            <a:noAutofit/>
          </a:bodyPr>
          <a:lstStyle>
            <a:lvl1pPr marL="0" indent="0" algn="l" defTabSz="914400" rtl="0" eaLnBrk="1" latinLnBrk="0" hangingPunct="1">
              <a:lnSpc>
                <a:spcPct val="90000"/>
              </a:lnSpc>
              <a:spcBef>
                <a:spcPts val="1000"/>
              </a:spcBef>
              <a:buFont typeface="Arial" panose="020B0604020202020204" pitchFamily="34" charset="0"/>
              <a:buNone/>
              <a:defRPr sz="540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200" b="1">
                <a:solidFill>
                  <a:srgbClr val="2F6CAF"/>
                </a:solidFill>
                <a:cs typeface="Arial"/>
              </a:rPr>
              <a:t>IMPROVE DRINKING WATER for RESIDENTS:</a:t>
            </a:r>
          </a:p>
        </p:txBody>
      </p:sp>
      <p:pic>
        <p:nvPicPr>
          <p:cNvPr id="6" name="Picture 5">
            <a:extLst>
              <a:ext uri="{FF2B5EF4-FFF2-40B4-BE49-F238E27FC236}">
                <a16:creationId xmlns:a16="http://schemas.microsoft.com/office/drawing/2014/main" id="{C506404A-9145-AB69-2023-D70A7C4D8952}"/>
              </a:ext>
            </a:extLst>
          </p:cNvPr>
          <p:cNvPicPr>
            <a:picLocks noChangeAspect="1"/>
          </p:cNvPicPr>
          <p:nvPr/>
        </p:nvPicPr>
        <p:blipFill>
          <a:blip r:embed="rId3"/>
          <a:stretch>
            <a:fillRect/>
          </a:stretch>
        </p:blipFill>
        <p:spPr>
          <a:xfrm>
            <a:off x="7005798" y="646152"/>
            <a:ext cx="4818783" cy="904660"/>
          </a:xfrm>
          <a:prstGeom prst="rect">
            <a:avLst/>
          </a:prstGeom>
        </p:spPr>
      </p:pic>
      <p:sp>
        <p:nvSpPr>
          <p:cNvPr id="8" name="TextBox 7">
            <a:extLst>
              <a:ext uri="{FF2B5EF4-FFF2-40B4-BE49-F238E27FC236}">
                <a16:creationId xmlns:a16="http://schemas.microsoft.com/office/drawing/2014/main" id="{13C14DB7-7CDC-335D-86F4-B70755A322CC}"/>
              </a:ext>
            </a:extLst>
          </p:cNvPr>
          <p:cNvSpPr txBox="1"/>
          <p:nvPr/>
        </p:nvSpPr>
        <p:spPr>
          <a:xfrm>
            <a:off x="400170" y="2207449"/>
            <a:ext cx="11579795" cy="58333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571500" indent="-571500">
              <a:lnSpc>
                <a:spcPct val="90000"/>
              </a:lnSpc>
              <a:spcBef>
                <a:spcPts val="1600"/>
              </a:spcBef>
              <a:buFont typeface="Wingdings" panose="05000000000000000000" pitchFamily="2" charset="2"/>
              <a:buChar char="Ø"/>
            </a:pPr>
            <a:r>
              <a:rPr lang="en-US" sz="2800" b="1">
                <a:solidFill>
                  <a:schemeClr val="bg1"/>
                </a:solidFill>
                <a:latin typeface="Arial"/>
                <a:ea typeface="Arial" panose="020B0604020202020204" pitchFamily="34" charset="0"/>
                <a:cs typeface="Arial"/>
              </a:rPr>
              <a:t>Zoning Districts subject to County’s Farm Labor Housing Permitting Program  (from County Farm Labor Housing Policy):</a:t>
            </a:r>
          </a:p>
          <a:p>
            <a:pPr marL="1028700" lvl="1" indent="-571500">
              <a:lnSpc>
                <a:spcPct val="90000"/>
              </a:lnSpc>
              <a:spcBef>
                <a:spcPts val="1600"/>
              </a:spcBef>
              <a:buFont typeface="Wingdings" panose="05000000000000000000" pitchFamily="2" charset="2"/>
              <a:buChar char="Ø"/>
            </a:pPr>
            <a:r>
              <a:rPr lang="en-US" sz="2800" b="1">
                <a:solidFill>
                  <a:schemeClr val="bg1"/>
                </a:solidFill>
                <a:latin typeface="Arial"/>
                <a:ea typeface="Arial" panose="020B0604020202020204" pitchFamily="34" charset="0"/>
                <a:cs typeface="Arial"/>
              </a:rPr>
              <a:t>Planned Agricultural District (PAD);</a:t>
            </a:r>
          </a:p>
          <a:p>
            <a:pPr marL="1028700" lvl="1" indent="-571500">
              <a:lnSpc>
                <a:spcPct val="90000"/>
              </a:lnSpc>
              <a:spcBef>
                <a:spcPts val="1600"/>
              </a:spcBef>
              <a:buFont typeface="Wingdings" panose="05000000000000000000" pitchFamily="2" charset="2"/>
              <a:buChar char="Ø"/>
            </a:pPr>
            <a:r>
              <a:rPr lang="en-US" sz="2800" b="1">
                <a:solidFill>
                  <a:schemeClr val="bg1"/>
                </a:solidFill>
                <a:latin typeface="Arial"/>
                <a:ea typeface="Arial" panose="020B0604020202020204" pitchFamily="34" charset="0"/>
                <a:cs typeface="Arial"/>
              </a:rPr>
              <a:t>Resource Management District (RM);</a:t>
            </a:r>
            <a:endParaRPr lang="en-US" sz="2800" b="1">
              <a:solidFill>
                <a:schemeClr val="bg1"/>
              </a:solidFill>
              <a:effectLst/>
              <a:latin typeface="Arial"/>
              <a:ea typeface="Arial" panose="020B0604020202020204" pitchFamily="34" charset="0"/>
              <a:cs typeface="Arial"/>
            </a:endParaRPr>
          </a:p>
          <a:p>
            <a:pPr marL="1028700" lvl="1" indent="-571500">
              <a:lnSpc>
                <a:spcPct val="90000"/>
              </a:lnSpc>
              <a:spcBef>
                <a:spcPts val="1600"/>
              </a:spcBef>
              <a:buFont typeface="Wingdings" panose="05000000000000000000" pitchFamily="2" charset="2"/>
              <a:buChar char="Ø"/>
            </a:pPr>
            <a:r>
              <a:rPr lang="en-US" sz="2800" b="1">
                <a:solidFill>
                  <a:schemeClr val="bg1"/>
                </a:solidFill>
                <a:latin typeface="Arial"/>
                <a:ea typeface="Arial" panose="020B0604020202020204" pitchFamily="34" charset="0"/>
                <a:cs typeface="Arial"/>
              </a:rPr>
              <a:t>Timberland Preserve Zone (TPZ)</a:t>
            </a:r>
          </a:p>
          <a:p>
            <a:pPr marL="571500" indent="-571500">
              <a:lnSpc>
                <a:spcPct val="90000"/>
              </a:lnSpc>
              <a:spcBef>
                <a:spcPts val="1600"/>
              </a:spcBef>
              <a:buFont typeface="Wingdings" panose="05000000000000000000" pitchFamily="2" charset="2"/>
              <a:buChar char="Ø"/>
            </a:pPr>
            <a:endParaRPr lang="en-US" sz="2800" b="1">
              <a:solidFill>
                <a:schemeClr val="bg1"/>
              </a:solidFill>
              <a:effectLst/>
              <a:latin typeface="Arial" panose="020B0604020202020204" pitchFamily="34" charset="0"/>
              <a:ea typeface="Arial" panose="020B0604020202020204" pitchFamily="34" charset="0"/>
              <a:cs typeface="Arial"/>
            </a:endParaRPr>
          </a:p>
          <a:p>
            <a:pPr>
              <a:lnSpc>
                <a:spcPct val="90000"/>
              </a:lnSpc>
              <a:spcBef>
                <a:spcPts val="1600"/>
              </a:spcBef>
            </a:pPr>
            <a:endParaRPr lang="en-US" sz="3200" b="1">
              <a:solidFill>
                <a:schemeClr val="bg1"/>
              </a:solidFill>
              <a:latin typeface="Arial" panose="020B0604020202020204" pitchFamily="34" charset="0"/>
              <a:ea typeface="Arial" panose="020B0604020202020204" pitchFamily="34" charset="0"/>
              <a:cs typeface="Arial"/>
            </a:endParaRPr>
          </a:p>
          <a:p>
            <a:pPr marL="571500" indent="-571500">
              <a:lnSpc>
                <a:spcPct val="90000"/>
              </a:lnSpc>
              <a:spcBef>
                <a:spcPts val="1600"/>
              </a:spcBef>
              <a:buFont typeface="Wingdings" panose="05000000000000000000" pitchFamily="2" charset="2"/>
              <a:buChar char="Ø"/>
            </a:pPr>
            <a:endParaRPr lang="en-US" sz="3200" b="1">
              <a:solidFill>
                <a:schemeClr val="bg1"/>
              </a:solidFill>
              <a:latin typeface="Arial" panose="020B0604020202020204" pitchFamily="34" charset="0"/>
              <a:ea typeface="Arial" panose="020B0604020202020204" pitchFamily="34" charset="0"/>
              <a:cs typeface="Arial"/>
            </a:endParaRPr>
          </a:p>
          <a:p>
            <a:pPr marL="571500" indent="-571500">
              <a:lnSpc>
                <a:spcPct val="90000"/>
              </a:lnSpc>
              <a:spcBef>
                <a:spcPts val="1600"/>
              </a:spcBef>
              <a:buFont typeface="Wingdings" panose="05000000000000000000" pitchFamily="2" charset="2"/>
              <a:buChar char="Ø"/>
            </a:pPr>
            <a:endParaRPr lang="en-US" sz="3200" b="1">
              <a:solidFill>
                <a:schemeClr val="bg1"/>
              </a:solidFill>
              <a:latin typeface="Arial" panose="020B0604020202020204" pitchFamily="34" charset="0"/>
              <a:ea typeface="Arial" panose="020B0604020202020204" pitchFamily="34" charset="0"/>
              <a:cs typeface="Arial"/>
            </a:endParaRPr>
          </a:p>
          <a:p>
            <a:pPr marL="571500" indent="-571500">
              <a:lnSpc>
                <a:spcPct val="90000"/>
              </a:lnSpc>
              <a:spcBef>
                <a:spcPts val="1600"/>
              </a:spcBef>
              <a:buFont typeface="Wingdings" panose="05000000000000000000" pitchFamily="2" charset="2"/>
              <a:buChar char="Ø"/>
            </a:pPr>
            <a:endParaRPr lang="en-US" sz="3200" b="1">
              <a:solidFill>
                <a:schemeClr val="bg1"/>
              </a:solidFill>
              <a:latin typeface="Arial" panose="020B0604020202020204" pitchFamily="34" charset="0"/>
              <a:ea typeface="Arial" panose="020B0604020202020204" pitchFamily="34" charset="0"/>
              <a:cs typeface="Arial"/>
            </a:endParaRPr>
          </a:p>
        </p:txBody>
      </p:sp>
    </p:spTree>
    <p:extLst>
      <p:ext uri="{BB962C8B-B14F-4D97-AF65-F5344CB8AC3E}">
        <p14:creationId xmlns:p14="http://schemas.microsoft.com/office/powerpoint/2010/main" val="39725797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AECC62D-35DD-9749-9133-C6FEABCFC86F}"/>
              </a:ext>
            </a:extLst>
          </p:cNvPr>
          <p:cNvSpPr/>
          <p:nvPr/>
        </p:nvSpPr>
        <p:spPr>
          <a:xfrm>
            <a:off x="0" y="1992574"/>
            <a:ext cx="12192000" cy="4865426"/>
          </a:xfrm>
          <a:prstGeom prst="rect">
            <a:avLst/>
          </a:prstGeom>
          <a:solidFill>
            <a:srgbClr val="2F6CAF"/>
          </a:solidFill>
          <a:ln>
            <a:noFill/>
          </a:ln>
        </p:spPr>
        <p:style>
          <a:lnRef idx="2">
            <a:schemeClr val="accent2">
              <a:shade val="50000"/>
            </a:schemeClr>
          </a:lnRef>
          <a:fillRef idx="1">
            <a:schemeClr val="accent2"/>
          </a:fillRef>
          <a:effectRef idx="0">
            <a:schemeClr val="accent2"/>
          </a:effectRef>
          <a:fontRef idx="minor">
            <a:schemeClr val="lt1"/>
          </a:fontRef>
        </p:style>
        <p:txBody>
          <a:bodyPr lIns="91440" tIns="45720" rIns="91440" bIns="45720" rtlCol="0" anchor="ctr"/>
          <a:lstStyle/>
          <a:p>
            <a:pPr marL="228600" indent="-228600" algn="l" rtl="0">
              <a:buFont typeface="Arial"/>
              <a:buChar char="•"/>
            </a:pPr>
            <a:endParaRPr lang="en-US" sz="1600">
              <a:solidFill>
                <a:schemeClr val="bg1"/>
              </a:solidFill>
              <a:cs typeface="Arial"/>
            </a:endParaRPr>
          </a:p>
        </p:txBody>
      </p:sp>
      <p:sp>
        <p:nvSpPr>
          <p:cNvPr id="3" name="Text Placeholder 23">
            <a:extLst>
              <a:ext uri="{FF2B5EF4-FFF2-40B4-BE49-F238E27FC236}">
                <a16:creationId xmlns:a16="http://schemas.microsoft.com/office/drawing/2014/main" id="{2A041E91-9666-CE47-8B09-8069F41E6659}"/>
              </a:ext>
            </a:extLst>
          </p:cNvPr>
          <p:cNvSpPr txBox="1">
            <a:spLocks/>
          </p:cNvSpPr>
          <p:nvPr/>
        </p:nvSpPr>
        <p:spPr>
          <a:xfrm>
            <a:off x="200986" y="603535"/>
            <a:ext cx="6638379" cy="824088"/>
          </a:xfrm>
          <a:prstGeom prst="rect">
            <a:avLst/>
          </a:prstGeom>
        </p:spPr>
        <p:txBody>
          <a:bodyPr lIns="91440" tIns="45720" rIns="91440" bIns="45720" anchor="ctr">
            <a:noAutofit/>
          </a:bodyPr>
          <a:lstStyle>
            <a:lvl1pPr marL="0" indent="0" algn="l" defTabSz="914400" rtl="0" eaLnBrk="1" latinLnBrk="0" hangingPunct="1">
              <a:lnSpc>
                <a:spcPct val="90000"/>
              </a:lnSpc>
              <a:spcBef>
                <a:spcPts val="1000"/>
              </a:spcBef>
              <a:buFont typeface="Arial" panose="020B0604020202020204" pitchFamily="34" charset="0"/>
              <a:buNone/>
              <a:defRPr sz="540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5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200" b="1">
                <a:solidFill>
                  <a:srgbClr val="2F6CAF"/>
                </a:solidFill>
                <a:cs typeface="Arial"/>
              </a:rPr>
              <a:t>IMPROVE DRINKING WATER for RESIDENTS:</a:t>
            </a:r>
          </a:p>
        </p:txBody>
      </p:sp>
      <p:pic>
        <p:nvPicPr>
          <p:cNvPr id="6" name="Picture 5">
            <a:extLst>
              <a:ext uri="{FF2B5EF4-FFF2-40B4-BE49-F238E27FC236}">
                <a16:creationId xmlns:a16="http://schemas.microsoft.com/office/drawing/2014/main" id="{17BDF2F2-0892-C444-86DA-0389EA4F6F21}"/>
              </a:ext>
            </a:extLst>
          </p:cNvPr>
          <p:cNvPicPr>
            <a:picLocks noChangeAspect="1"/>
          </p:cNvPicPr>
          <p:nvPr/>
        </p:nvPicPr>
        <p:blipFill>
          <a:blip r:embed="rId3"/>
          <a:stretch>
            <a:fillRect/>
          </a:stretch>
        </p:blipFill>
        <p:spPr>
          <a:xfrm>
            <a:off x="7005798" y="646152"/>
            <a:ext cx="4818783" cy="904660"/>
          </a:xfrm>
          <a:prstGeom prst="rect">
            <a:avLst/>
          </a:prstGeom>
        </p:spPr>
      </p:pic>
      <p:sp>
        <p:nvSpPr>
          <p:cNvPr id="8" name="TextBox 7">
            <a:extLst>
              <a:ext uri="{FF2B5EF4-FFF2-40B4-BE49-F238E27FC236}">
                <a16:creationId xmlns:a16="http://schemas.microsoft.com/office/drawing/2014/main" id="{21B1A320-CD24-4B54-01CE-C1C4040DAFB5}"/>
              </a:ext>
            </a:extLst>
          </p:cNvPr>
          <p:cNvSpPr txBox="1"/>
          <p:nvPr/>
        </p:nvSpPr>
        <p:spPr>
          <a:xfrm>
            <a:off x="400170" y="2207449"/>
            <a:ext cx="10719775" cy="43806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571500" indent="-571500">
              <a:lnSpc>
                <a:spcPct val="90000"/>
              </a:lnSpc>
              <a:spcBef>
                <a:spcPts val="1600"/>
              </a:spcBef>
              <a:buFont typeface="Wingdings" panose="05000000000000000000" pitchFamily="2" charset="2"/>
              <a:buChar char="Ø"/>
            </a:pPr>
            <a:r>
              <a:rPr lang="en-US" sz="2800" b="1">
                <a:solidFill>
                  <a:schemeClr val="bg1"/>
                </a:solidFill>
                <a:latin typeface="Arial"/>
                <a:ea typeface="Arial" panose="020B0604020202020204" pitchFamily="34" charset="0"/>
                <a:cs typeface="Arial"/>
              </a:rPr>
              <a:t>Extend the protection provided to residents with State Small systems to residents with Farm Labor Housing water systems</a:t>
            </a:r>
          </a:p>
          <a:p>
            <a:pPr marL="571500" indent="-571500">
              <a:lnSpc>
                <a:spcPct val="90000"/>
              </a:lnSpc>
              <a:spcBef>
                <a:spcPts val="1600"/>
              </a:spcBef>
              <a:buFont typeface="Wingdings" panose="05000000000000000000" pitchFamily="2" charset="2"/>
              <a:buChar char="Ø"/>
            </a:pPr>
            <a:r>
              <a:rPr lang="en-US" sz="2800" b="1">
                <a:solidFill>
                  <a:schemeClr val="bg1"/>
                </a:solidFill>
                <a:latin typeface="Arial"/>
                <a:ea typeface="Arial" panose="020B0604020202020204" pitchFamily="34" charset="0"/>
                <a:cs typeface="Arial"/>
              </a:rPr>
              <a:t>Require ongoing water sampling to be collected by the owner and/or designee of the water system for bacteria (annually or more often if issues exist) and for other contaminants, if they are identified (e.g., Nitrates)</a:t>
            </a:r>
          </a:p>
          <a:p>
            <a:pPr marL="571500" indent="-571500">
              <a:lnSpc>
                <a:spcPct val="90000"/>
              </a:lnSpc>
              <a:spcBef>
                <a:spcPts val="1600"/>
              </a:spcBef>
              <a:buFont typeface="Wingdings" panose="05000000000000000000" pitchFamily="2" charset="2"/>
              <a:buChar char="Ø"/>
            </a:pPr>
            <a:r>
              <a:rPr lang="en-US" sz="2800" b="1">
                <a:solidFill>
                  <a:schemeClr val="bg1"/>
                </a:solidFill>
                <a:latin typeface="Arial"/>
                <a:ea typeface="Arial" panose="020B0604020202020204" pitchFamily="34" charset="0"/>
                <a:cs typeface="Arial"/>
              </a:rPr>
              <a:t>Subject to regular inspections aligned with State Small Systems (triennially, more often if there is treatment installed, surface water is used, or there are issues)</a:t>
            </a:r>
          </a:p>
        </p:txBody>
      </p:sp>
    </p:spTree>
    <p:extLst>
      <p:ext uri="{BB962C8B-B14F-4D97-AF65-F5344CB8AC3E}">
        <p14:creationId xmlns:p14="http://schemas.microsoft.com/office/powerpoint/2010/main" val="1834128166"/>
      </p:ext>
    </p:extLst>
  </p:cSld>
  <p:clrMapOvr>
    <a:masterClrMapping/>
  </p:clrMapOvr>
</p:sld>
</file>

<file path=ppt/theme/theme1.xml><?xml version="1.0" encoding="utf-8"?>
<a:theme xmlns:a="http://schemas.openxmlformats.org/drawingml/2006/main" name="1_Office Theme">
  <a:themeElements>
    <a:clrScheme name="SMCH">
      <a:dk1>
        <a:srgbClr val="000000"/>
      </a:dk1>
      <a:lt1>
        <a:srgbClr val="FFFFFF"/>
      </a:lt1>
      <a:dk2>
        <a:srgbClr val="056BB5"/>
      </a:dk2>
      <a:lt2>
        <a:srgbClr val="FDCD0C"/>
      </a:lt2>
      <a:accent1>
        <a:srgbClr val="D6DD27"/>
      </a:accent1>
      <a:accent2>
        <a:srgbClr val="F67020"/>
      </a:accent2>
      <a:accent3>
        <a:srgbClr val="37929A"/>
      </a:accent3>
      <a:accent4>
        <a:srgbClr val="A64E99"/>
      </a:accent4>
      <a:accent5>
        <a:srgbClr val="C92233"/>
      </a:accent5>
      <a:accent6>
        <a:srgbClr val="019C4D"/>
      </a:accent6>
      <a:hlink>
        <a:srgbClr val="0563C1"/>
      </a:hlink>
      <a:folHlink>
        <a:srgbClr val="37929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MC_EHS_16-9_final" id="{85789074-7B50-B14F-A4FA-8D3478966DE4}" vid="{6231966A-B034-934F-80CF-63E9EE6542C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FAF6CE17ECDED40B6236F561390DBB6" ma:contentTypeVersion="16" ma:contentTypeDescription="Create a new document." ma:contentTypeScope="" ma:versionID="cf6df156932bff9491d4aa8b57dd06f3">
  <xsd:schema xmlns:xsd="http://www.w3.org/2001/XMLSchema" xmlns:xs="http://www.w3.org/2001/XMLSchema" xmlns:p="http://schemas.microsoft.com/office/2006/metadata/properties" xmlns:ns2="5e32f049-6352-4ae7-ac7b-fd25a7c69855" xmlns:ns3="f5a1fb9d-5d75-4cda-b362-fe5ac042b7a4" xmlns:ns4="fbf33938-53bb-4a66-bd57-8b5fe6e3346a" targetNamespace="http://schemas.microsoft.com/office/2006/metadata/properties" ma:root="true" ma:fieldsID="548a6b6c2dc8cdfe1bf1fa97d69a5b37" ns2:_="" ns3:_="" ns4:_="">
    <xsd:import namespace="5e32f049-6352-4ae7-ac7b-fd25a7c69855"/>
    <xsd:import namespace="f5a1fb9d-5d75-4cda-b362-fe5ac042b7a4"/>
    <xsd:import namespace="fbf33938-53bb-4a66-bd57-8b5fe6e3346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32f049-6352-4ae7-ac7b-fd25a7c69855"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5a1fb9d-5d75-4cda-b362-fe5ac042b7a4"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92796539-644c-497a-9d4d-748e6215631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bf33938-53bb-4a66-bd57-8b5fe6e3346a"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c0f4d072-2372-4d51-a2eb-5c612d55f370}" ma:internalName="TaxCatchAll" ma:showField="CatchAllData" ma:web="5e32f049-6352-4ae7-ac7b-fd25a7c6985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5a1fb9d-5d75-4cda-b362-fe5ac042b7a4">
      <Terms xmlns="http://schemas.microsoft.com/office/infopath/2007/PartnerControls"/>
    </lcf76f155ced4ddcb4097134ff3c332f>
    <TaxCatchAll xmlns="fbf33938-53bb-4a66-bd57-8b5fe6e3346a" xsi:nil="true"/>
  </documentManagement>
</p:properties>
</file>

<file path=customXml/itemProps1.xml><?xml version="1.0" encoding="utf-8"?>
<ds:datastoreItem xmlns:ds="http://schemas.openxmlformats.org/officeDocument/2006/customXml" ds:itemID="{FF285784-C2B7-4DB2-8E82-54AFF289C8B8}">
  <ds:schemaRefs>
    <ds:schemaRef ds:uri="5e32f049-6352-4ae7-ac7b-fd25a7c69855"/>
    <ds:schemaRef ds:uri="f5a1fb9d-5d75-4cda-b362-fe5ac042b7a4"/>
    <ds:schemaRef ds:uri="fbf33938-53bb-4a66-bd57-8b5fe6e3346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7FA383BD-EAA6-4E21-8B0A-F9D9ED70B039}">
  <ds:schemaRefs>
    <ds:schemaRef ds:uri="http://schemas.microsoft.com/sharepoint/v3/contenttype/forms"/>
  </ds:schemaRefs>
</ds:datastoreItem>
</file>

<file path=customXml/itemProps3.xml><?xml version="1.0" encoding="utf-8"?>
<ds:datastoreItem xmlns:ds="http://schemas.openxmlformats.org/officeDocument/2006/customXml" ds:itemID="{45DBE38F-74A5-4FBB-AE0A-B037585C516C}">
  <ds:schemaRefs>
    <ds:schemaRef ds:uri="5e32f049-6352-4ae7-ac7b-fd25a7c69855"/>
    <ds:schemaRef ds:uri="f5a1fb9d-5d75-4cda-b362-fe5ac042b7a4"/>
    <ds:schemaRef ds:uri="fbf33938-53bb-4a66-bd57-8b5fe6e3346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SMC_EHS_PPT TEMPLATE</Template>
  <Application>Microsoft Office PowerPoint</Application>
  <PresentationFormat>Widescreen</PresentationFormat>
  <Slides>13</Slides>
  <Notes>13</Notes>
  <HiddenSlides>0</HiddenSlide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Emilie Dirck;Allison Milch;Connie Tran</dc:creator>
  <cp:revision>1</cp:revision>
  <cp:lastPrinted>2025-09-08T20:21:06Z</cp:lastPrinted>
  <dcterms:created xsi:type="dcterms:W3CDTF">2018-11-02T15:47:01Z</dcterms:created>
  <dcterms:modified xsi:type="dcterms:W3CDTF">2025-10-08T20:34:05Z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0x0101000FAF6CE17ECDED40B6236F561390DBB6</vt:lpwstr>
  </property>
  <property fmtid="{D5CDD505-2E9C-101B-9397-08002B2CF9AE}" pid="3" name="MediaServiceImageTags">
    <vt:lpwstr/>
  </property>
</Properties>
</file>