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7" r:id="rId1"/>
    <p:sldMasterId id="2147483718"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Gotu" pitchFamily="2" charset="77"/>
      <p:regular r:id="rId12"/>
    </p:embeddedFont>
    <p:embeddedFont>
      <p:font typeface="Lexend" pitchFamily="2" charset="77"/>
      <p:regular r:id="rId13"/>
      <p:bold r:id="rId14"/>
    </p:embeddedFont>
    <p:embeddedFont>
      <p:font typeface="Lexend SemiBold" pitchFamily="2" charset="77"/>
      <p:regular r:id="rId15"/>
      <p:bold r:id="rId16"/>
    </p:embeddedFont>
    <p:embeddedFont>
      <p:font typeface="Nunito" pitchFamily="2" charset="77"/>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35"/>
  </p:normalViewPr>
  <p:slideViewPr>
    <p:cSldViewPr snapToGrid="0">
      <p:cViewPr varScale="1">
        <p:scale>
          <a:sx n="153" d="100"/>
          <a:sy n="153" d="100"/>
        </p:scale>
        <p:origin x="54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327c5bb6a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327c5bb6a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327c5bb6a9d_0_4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327c5bb6a9d_0_4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g327c5bb6a9d_0_4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 name="Google Shape;890;g327c5bb6a9d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327c5bb6a9d_0_4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327c5bb6a9d_0_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327c5bb6a9d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327c5bb6a9d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337d2d626b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g337d2d626b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32f31beef28_0_48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32f31beef28_0_4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3348a284536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3348a284536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spTree>
      <p:nvGrpSpPr>
        <p:cNvPr id="1" name="Shape 9"/>
        <p:cNvGrpSpPr/>
        <p:nvPr/>
      </p:nvGrpSpPr>
      <p:grpSpPr>
        <a:xfrm>
          <a:off x="0" y="0"/>
          <a:ext cx="0" cy="0"/>
          <a:chOff x="0" y="0"/>
          <a:chExt cx="0" cy="0"/>
        </a:xfrm>
      </p:grpSpPr>
      <p:sp>
        <p:nvSpPr>
          <p:cNvPr id="10" name="Google Shape;10;p2"/>
          <p:cNvSpPr/>
          <p:nvPr/>
        </p:nvSpPr>
        <p:spPr>
          <a:xfrm>
            <a:off x="643200" y="659425"/>
            <a:ext cx="3146400" cy="10914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1" name="Google Shape;11;p2"/>
          <p:cNvSpPr txBox="1">
            <a:spLocks noGrp="1"/>
          </p:cNvSpPr>
          <p:nvPr>
            <p:ph type="title"/>
          </p:nvPr>
        </p:nvSpPr>
        <p:spPr>
          <a:xfrm>
            <a:off x="671825" y="727744"/>
            <a:ext cx="3117600" cy="12018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 name="Google Shape;12;p2"/>
          <p:cNvSpPr/>
          <p:nvPr/>
        </p:nvSpPr>
        <p:spPr>
          <a:xfrm>
            <a:off x="2216400" y="1750725"/>
            <a:ext cx="4711200" cy="2187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3" name="Google Shape;13;p2"/>
          <p:cNvSpPr/>
          <p:nvPr/>
        </p:nvSpPr>
        <p:spPr>
          <a:xfrm>
            <a:off x="1686400" y="1750825"/>
            <a:ext cx="528900" cy="528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4" name="Google Shape;14;p2"/>
          <p:cNvSpPr/>
          <p:nvPr/>
        </p:nvSpPr>
        <p:spPr>
          <a:xfrm>
            <a:off x="6927600" y="2843900"/>
            <a:ext cx="528900" cy="10914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5" name="Google Shape;15;p2"/>
          <p:cNvSpPr txBox="1">
            <a:spLocks noGrp="1"/>
          </p:cNvSpPr>
          <p:nvPr>
            <p:ph type="title" idx="2"/>
          </p:nvPr>
        </p:nvSpPr>
        <p:spPr>
          <a:xfrm>
            <a:off x="2258050" y="1800075"/>
            <a:ext cx="4623900" cy="2219700"/>
          </a:xfrm>
          <a:prstGeom prst="rect">
            <a:avLst/>
          </a:prstGeom>
        </p:spPr>
        <p:txBody>
          <a:bodyPr spcFirstLastPara="1" wrap="square" lIns="91425" tIns="91425" rIns="91425" bIns="91425" anchor="t" anchorCtr="0">
            <a:normAutofit/>
          </a:bodyPr>
          <a:lstStyle>
            <a:lvl1pPr lvl="0">
              <a:spcBef>
                <a:spcPts val="0"/>
              </a:spcBef>
              <a:spcAft>
                <a:spcPts val="0"/>
              </a:spcAft>
              <a:buSzPts val="5400"/>
              <a:buNone/>
              <a:defRPr sz="5400"/>
            </a:lvl1pPr>
            <a:lvl2pPr lvl="1">
              <a:spcBef>
                <a:spcPts val="0"/>
              </a:spcBef>
              <a:spcAft>
                <a:spcPts val="0"/>
              </a:spcAft>
              <a:buSzPts val="5400"/>
              <a:buNone/>
              <a:defRPr sz="5400"/>
            </a:lvl2pPr>
            <a:lvl3pPr lvl="2">
              <a:spcBef>
                <a:spcPts val="0"/>
              </a:spcBef>
              <a:spcAft>
                <a:spcPts val="0"/>
              </a:spcAft>
              <a:buSzPts val="5400"/>
              <a:buNone/>
              <a:defRPr sz="5400"/>
            </a:lvl3pPr>
            <a:lvl4pPr lvl="3">
              <a:spcBef>
                <a:spcPts val="0"/>
              </a:spcBef>
              <a:spcAft>
                <a:spcPts val="0"/>
              </a:spcAft>
              <a:buSzPts val="5400"/>
              <a:buNone/>
              <a:defRPr sz="5400"/>
            </a:lvl4pPr>
            <a:lvl5pPr lvl="4">
              <a:spcBef>
                <a:spcPts val="0"/>
              </a:spcBef>
              <a:spcAft>
                <a:spcPts val="0"/>
              </a:spcAft>
              <a:buSzPts val="5400"/>
              <a:buNone/>
              <a:defRPr sz="5400"/>
            </a:lvl5pPr>
            <a:lvl6pPr lvl="5">
              <a:spcBef>
                <a:spcPts val="0"/>
              </a:spcBef>
              <a:spcAft>
                <a:spcPts val="0"/>
              </a:spcAft>
              <a:buSzPts val="5400"/>
              <a:buNone/>
              <a:defRPr sz="5400"/>
            </a:lvl6pPr>
            <a:lvl7pPr lvl="6">
              <a:spcBef>
                <a:spcPts val="0"/>
              </a:spcBef>
              <a:spcAft>
                <a:spcPts val="0"/>
              </a:spcAft>
              <a:buSzPts val="5400"/>
              <a:buNone/>
              <a:defRPr sz="5400"/>
            </a:lvl7pPr>
            <a:lvl8pPr lvl="7">
              <a:spcBef>
                <a:spcPts val="0"/>
              </a:spcBef>
              <a:spcAft>
                <a:spcPts val="0"/>
              </a:spcAft>
              <a:buSzPts val="5400"/>
              <a:buNone/>
              <a:defRPr sz="5400"/>
            </a:lvl8pPr>
            <a:lvl9pPr lvl="8">
              <a:spcBef>
                <a:spcPts val="0"/>
              </a:spcBef>
              <a:spcAft>
                <a:spcPts val="0"/>
              </a:spcAft>
              <a:buSzPts val="5400"/>
              <a:buNone/>
              <a:defRPr sz="5400"/>
            </a:lvl9pPr>
          </a:lstStyle>
          <a:p>
            <a:endParaRPr/>
          </a:p>
        </p:txBody>
      </p:sp>
      <p:sp>
        <p:nvSpPr>
          <p:cNvPr id="16" name="Google Shape;16;p2"/>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7" name="Google Shape;17;p2"/>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big ideas">
  <p:cSld name="TITLE_3_1_1_1_1_1_1_1_1">
    <p:spTree>
      <p:nvGrpSpPr>
        <p:cNvPr id="1" name="Shape 138"/>
        <p:cNvGrpSpPr/>
        <p:nvPr/>
      </p:nvGrpSpPr>
      <p:grpSpPr>
        <a:xfrm>
          <a:off x="0" y="0"/>
          <a:ext cx="0" cy="0"/>
          <a:chOff x="0" y="0"/>
          <a:chExt cx="0" cy="0"/>
        </a:xfrm>
      </p:grpSpPr>
      <p:sp>
        <p:nvSpPr>
          <p:cNvPr id="139" name="Google Shape;139;p11"/>
          <p:cNvSpPr/>
          <p:nvPr/>
        </p:nvSpPr>
        <p:spPr>
          <a:xfrm>
            <a:off x="3263350" y="1223800"/>
            <a:ext cx="2617200" cy="27255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40" name="Google Shape;140;p11"/>
          <p:cNvSpPr txBox="1">
            <a:spLocks noGrp="1"/>
          </p:cNvSpPr>
          <p:nvPr>
            <p:ph type="subTitle" idx="1"/>
          </p:nvPr>
        </p:nvSpPr>
        <p:spPr>
          <a:xfrm>
            <a:off x="3263400" y="1216529"/>
            <a:ext cx="2617200" cy="46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11"/>
          <p:cNvSpPr/>
          <p:nvPr/>
        </p:nvSpPr>
        <p:spPr>
          <a:xfrm>
            <a:off x="643300" y="1223800"/>
            <a:ext cx="2617200" cy="2725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42" name="Google Shape;142;p11"/>
          <p:cNvSpPr txBox="1">
            <a:spLocks noGrp="1"/>
          </p:cNvSpPr>
          <p:nvPr>
            <p:ph type="body" idx="2"/>
          </p:nvPr>
        </p:nvSpPr>
        <p:spPr>
          <a:xfrm>
            <a:off x="650150" y="1553646"/>
            <a:ext cx="2617200" cy="46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43" name="Google Shape;143;p11"/>
          <p:cNvSpPr/>
          <p:nvPr/>
        </p:nvSpPr>
        <p:spPr>
          <a:xfrm>
            <a:off x="5883400" y="1223800"/>
            <a:ext cx="2617200" cy="2725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44" name="Google Shape;144;p11"/>
          <p:cNvSpPr txBox="1">
            <a:spLocks noGrp="1"/>
          </p:cNvSpPr>
          <p:nvPr>
            <p:ph type="subTitle" idx="3"/>
          </p:nvPr>
        </p:nvSpPr>
        <p:spPr>
          <a:xfrm>
            <a:off x="5883500" y="1216529"/>
            <a:ext cx="2617200" cy="46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1"/>
          <p:cNvSpPr txBox="1">
            <a:spLocks noGrp="1"/>
          </p:cNvSpPr>
          <p:nvPr>
            <p:ph type="body" idx="4"/>
          </p:nvPr>
        </p:nvSpPr>
        <p:spPr>
          <a:xfrm>
            <a:off x="546686" y="3949300"/>
            <a:ext cx="2404800" cy="3990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46" name="Google Shape;146;p11"/>
          <p:cNvSpPr txBox="1">
            <a:spLocks noGrp="1"/>
          </p:cNvSpPr>
          <p:nvPr>
            <p:ph type="subTitle" idx="5"/>
          </p:nvPr>
        </p:nvSpPr>
        <p:spPr>
          <a:xfrm>
            <a:off x="646300" y="1216529"/>
            <a:ext cx="2617200" cy="46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11"/>
          <p:cNvSpPr txBox="1">
            <a:spLocks noGrp="1"/>
          </p:cNvSpPr>
          <p:nvPr>
            <p:ph type="body" idx="6"/>
          </p:nvPr>
        </p:nvSpPr>
        <p:spPr>
          <a:xfrm>
            <a:off x="3264850" y="1553646"/>
            <a:ext cx="2617200" cy="46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48" name="Google Shape;148;p11"/>
          <p:cNvSpPr txBox="1">
            <a:spLocks noGrp="1"/>
          </p:cNvSpPr>
          <p:nvPr>
            <p:ph type="body" idx="7"/>
          </p:nvPr>
        </p:nvSpPr>
        <p:spPr>
          <a:xfrm>
            <a:off x="5883400" y="1553646"/>
            <a:ext cx="2617200" cy="468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49" name="Google Shape;149;p11"/>
          <p:cNvSpPr txBox="1">
            <a:spLocks noGrp="1"/>
          </p:cNvSpPr>
          <p:nvPr>
            <p:ph type="body" idx="8"/>
          </p:nvPr>
        </p:nvSpPr>
        <p:spPr>
          <a:xfrm>
            <a:off x="650150" y="2160175"/>
            <a:ext cx="1287900" cy="1785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50" name="Google Shape;150;p11"/>
          <p:cNvSpPr txBox="1">
            <a:spLocks noGrp="1"/>
          </p:cNvSpPr>
          <p:nvPr>
            <p:ph type="body" idx="9"/>
          </p:nvPr>
        </p:nvSpPr>
        <p:spPr>
          <a:xfrm>
            <a:off x="1880475" y="2160175"/>
            <a:ext cx="1287900" cy="1785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51" name="Google Shape;151;p11"/>
          <p:cNvSpPr txBox="1">
            <a:spLocks noGrp="1"/>
          </p:cNvSpPr>
          <p:nvPr>
            <p:ph type="body" idx="13"/>
          </p:nvPr>
        </p:nvSpPr>
        <p:spPr>
          <a:xfrm>
            <a:off x="3266775" y="2160175"/>
            <a:ext cx="1287900" cy="1785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52" name="Google Shape;152;p11"/>
          <p:cNvSpPr txBox="1">
            <a:spLocks noGrp="1"/>
          </p:cNvSpPr>
          <p:nvPr>
            <p:ph type="body" idx="14"/>
          </p:nvPr>
        </p:nvSpPr>
        <p:spPr>
          <a:xfrm>
            <a:off x="4497100" y="2160175"/>
            <a:ext cx="1287900" cy="1785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53" name="Google Shape;153;p11"/>
          <p:cNvSpPr txBox="1">
            <a:spLocks noGrp="1"/>
          </p:cNvSpPr>
          <p:nvPr>
            <p:ph type="body" idx="15"/>
          </p:nvPr>
        </p:nvSpPr>
        <p:spPr>
          <a:xfrm>
            <a:off x="5883400" y="2160175"/>
            <a:ext cx="1287900" cy="1785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54" name="Google Shape;154;p11"/>
          <p:cNvSpPr txBox="1">
            <a:spLocks noGrp="1"/>
          </p:cNvSpPr>
          <p:nvPr>
            <p:ph type="body" idx="16"/>
          </p:nvPr>
        </p:nvSpPr>
        <p:spPr>
          <a:xfrm>
            <a:off x="7113725" y="2160175"/>
            <a:ext cx="1287900" cy="17856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55" name="Google Shape;155;p11"/>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56" name="Google Shape;156;p11"/>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157" name="Google Shape;157;p11"/>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58" name="Google Shape;158;p11"/>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ptions Pros and Cons">
  <p:cSld name="TITLE_3_1_1_1_1_1_1_1_1_1">
    <p:spTree>
      <p:nvGrpSpPr>
        <p:cNvPr id="1" name="Shape 159"/>
        <p:cNvGrpSpPr/>
        <p:nvPr/>
      </p:nvGrpSpPr>
      <p:grpSpPr>
        <a:xfrm>
          <a:off x="0" y="0"/>
          <a:ext cx="0" cy="0"/>
          <a:chOff x="0" y="0"/>
          <a:chExt cx="0" cy="0"/>
        </a:xfrm>
      </p:grpSpPr>
      <p:sp>
        <p:nvSpPr>
          <p:cNvPr id="160" name="Google Shape;160;p12"/>
          <p:cNvSpPr/>
          <p:nvPr/>
        </p:nvSpPr>
        <p:spPr>
          <a:xfrm>
            <a:off x="298286" y="2469752"/>
            <a:ext cx="2849400" cy="23673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61" name="Google Shape;161;p12"/>
          <p:cNvSpPr/>
          <p:nvPr/>
        </p:nvSpPr>
        <p:spPr>
          <a:xfrm>
            <a:off x="3148000" y="2469752"/>
            <a:ext cx="2849400" cy="23673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62" name="Google Shape;162;p12"/>
          <p:cNvSpPr/>
          <p:nvPr/>
        </p:nvSpPr>
        <p:spPr>
          <a:xfrm>
            <a:off x="5984943" y="2469752"/>
            <a:ext cx="2849400" cy="2367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63" name="Google Shape;163;p12"/>
          <p:cNvSpPr>
            <a:spLocks noGrp="1"/>
          </p:cNvSpPr>
          <p:nvPr>
            <p:ph type="pic" idx="2"/>
          </p:nvPr>
        </p:nvSpPr>
        <p:spPr>
          <a:xfrm>
            <a:off x="299192" y="1071125"/>
            <a:ext cx="2861400" cy="1401600"/>
          </a:xfrm>
          <a:prstGeom prst="rect">
            <a:avLst/>
          </a:prstGeom>
          <a:noFill/>
          <a:ln w="19050" cap="flat" cmpd="sng">
            <a:solidFill>
              <a:schemeClr val="dk1"/>
            </a:solidFill>
            <a:prstDash val="solid"/>
            <a:round/>
            <a:headEnd type="none" w="sm" len="sm"/>
            <a:tailEnd type="none" w="sm" len="sm"/>
          </a:ln>
        </p:spPr>
      </p:sp>
      <p:sp>
        <p:nvSpPr>
          <p:cNvPr id="164" name="Google Shape;164;p12"/>
          <p:cNvSpPr>
            <a:spLocks noGrp="1"/>
          </p:cNvSpPr>
          <p:nvPr>
            <p:ph type="pic" idx="3"/>
          </p:nvPr>
        </p:nvSpPr>
        <p:spPr>
          <a:xfrm>
            <a:off x="3147675" y="1071125"/>
            <a:ext cx="2837100" cy="1401600"/>
          </a:xfrm>
          <a:prstGeom prst="rect">
            <a:avLst/>
          </a:prstGeom>
          <a:noFill/>
          <a:ln w="19050" cap="flat" cmpd="sng">
            <a:solidFill>
              <a:schemeClr val="dk1"/>
            </a:solidFill>
            <a:prstDash val="solid"/>
            <a:round/>
            <a:headEnd type="none" w="sm" len="sm"/>
            <a:tailEnd type="none" w="sm" len="sm"/>
          </a:ln>
        </p:spPr>
      </p:sp>
      <p:sp>
        <p:nvSpPr>
          <p:cNvPr id="165" name="Google Shape;165;p12"/>
          <p:cNvSpPr>
            <a:spLocks noGrp="1"/>
          </p:cNvSpPr>
          <p:nvPr>
            <p:ph type="pic" idx="4"/>
          </p:nvPr>
        </p:nvSpPr>
        <p:spPr>
          <a:xfrm>
            <a:off x="5984750" y="1071125"/>
            <a:ext cx="2849400" cy="1401600"/>
          </a:xfrm>
          <a:prstGeom prst="rect">
            <a:avLst/>
          </a:prstGeom>
          <a:noFill/>
          <a:ln w="19050" cap="flat" cmpd="sng">
            <a:solidFill>
              <a:schemeClr val="dk1"/>
            </a:solidFill>
            <a:prstDash val="solid"/>
            <a:round/>
            <a:headEnd type="none" w="sm" len="sm"/>
            <a:tailEnd type="none" w="sm" len="sm"/>
          </a:ln>
        </p:spPr>
      </p:sp>
      <p:sp>
        <p:nvSpPr>
          <p:cNvPr id="166" name="Google Shape;166;p12"/>
          <p:cNvSpPr txBox="1">
            <a:spLocks noGrp="1"/>
          </p:cNvSpPr>
          <p:nvPr>
            <p:ph type="subTitle" idx="1"/>
          </p:nvPr>
        </p:nvSpPr>
        <p:spPr>
          <a:xfrm>
            <a:off x="313140" y="2454080"/>
            <a:ext cx="2815500" cy="424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12"/>
          <p:cNvSpPr txBox="1">
            <a:spLocks noGrp="1"/>
          </p:cNvSpPr>
          <p:nvPr>
            <p:ph type="body" idx="5"/>
          </p:nvPr>
        </p:nvSpPr>
        <p:spPr>
          <a:xfrm>
            <a:off x="3157834" y="2811042"/>
            <a:ext cx="2815500" cy="424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68" name="Google Shape;168;p12"/>
          <p:cNvSpPr txBox="1">
            <a:spLocks noGrp="1"/>
          </p:cNvSpPr>
          <p:nvPr>
            <p:ph type="body" idx="6"/>
          </p:nvPr>
        </p:nvSpPr>
        <p:spPr>
          <a:xfrm>
            <a:off x="6001839" y="2811042"/>
            <a:ext cx="2815500" cy="424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69" name="Google Shape;169;p12"/>
          <p:cNvSpPr txBox="1">
            <a:spLocks noGrp="1"/>
          </p:cNvSpPr>
          <p:nvPr>
            <p:ph type="body" idx="7"/>
          </p:nvPr>
        </p:nvSpPr>
        <p:spPr>
          <a:xfrm>
            <a:off x="317282" y="2811042"/>
            <a:ext cx="2815500" cy="424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70" name="Google Shape;170;p12"/>
          <p:cNvSpPr txBox="1">
            <a:spLocks noGrp="1"/>
          </p:cNvSpPr>
          <p:nvPr>
            <p:ph type="subTitle" idx="8"/>
          </p:nvPr>
        </p:nvSpPr>
        <p:spPr>
          <a:xfrm>
            <a:off x="3153692" y="2454080"/>
            <a:ext cx="2815500" cy="424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12"/>
          <p:cNvSpPr txBox="1">
            <a:spLocks noGrp="1"/>
          </p:cNvSpPr>
          <p:nvPr>
            <p:ph type="subTitle" idx="9"/>
          </p:nvPr>
        </p:nvSpPr>
        <p:spPr>
          <a:xfrm>
            <a:off x="5997697" y="2454080"/>
            <a:ext cx="2815500" cy="424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12"/>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73" name="Google Shape;173;p12"/>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174" name="Google Shape;174;p12"/>
          <p:cNvSpPr/>
          <p:nvPr/>
        </p:nvSpPr>
        <p:spPr>
          <a:xfrm>
            <a:off x="298300" y="301050"/>
            <a:ext cx="5585100" cy="6066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75" name="Google Shape;175;p12"/>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dditional Points">
  <p:cSld name="TITLE_3_1_1_1_1_1_1_1_1_1_1">
    <p:spTree>
      <p:nvGrpSpPr>
        <p:cNvPr id="1" name="Shape 176"/>
        <p:cNvGrpSpPr/>
        <p:nvPr/>
      </p:nvGrpSpPr>
      <p:grpSpPr>
        <a:xfrm>
          <a:off x="0" y="0"/>
          <a:ext cx="0" cy="0"/>
          <a:chOff x="0" y="0"/>
          <a:chExt cx="0" cy="0"/>
        </a:xfrm>
      </p:grpSpPr>
      <p:sp>
        <p:nvSpPr>
          <p:cNvPr id="177" name="Google Shape;177;p13"/>
          <p:cNvSpPr/>
          <p:nvPr/>
        </p:nvSpPr>
        <p:spPr>
          <a:xfrm>
            <a:off x="298300" y="1216800"/>
            <a:ext cx="3491400" cy="3260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78" name="Google Shape;178;p13"/>
          <p:cNvSpPr txBox="1">
            <a:spLocks noGrp="1"/>
          </p:cNvSpPr>
          <p:nvPr>
            <p:ph type="subTitle" idx="1"/>
          </p:nvPr>
        </p:nvSpPr>
        <p:spPr>
          <a:xfrm>
            <a:off x="323945" y="1242931"/>
            <a:ext cx="3314400" cy="3993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13"/>
          <p:cNvSpPr>
            <a:spLocks noGrp="1"/>
          </p:cNvSpPr>
          <p:nvPr>
            <p:ph type="pic" idx="2"/>
          </p:nvPr>
        </p:nvSpPr>
        <p:spPr>
          <a:xfrm>
            <a:off x="3789350" y="1216800"/>
            <a:ext cx="5062200" cy="3622200"/>
          </a:xfrm>
          <a:prstGeom prst="rect">
            <a:avLst/>
          </a:prstGeom>
          <a:noFill/>
          <a:ln w="19050" cap="flat" cmpd="sng">
            <a:solidFill>
              <a:schemeClr val="dk1"/>
            </a:solidFill>
            <a:prstDash val="solid"/>
            <a:round/>
            <a:headEnd type="none" w="sm" len="sm"/>
            <a:tailEnd type="none" w="sm" len="sm"/>
          </a:ln>
        </p:spPr>
      </p:sp>
      <p:sp>
        <p:nvSpPr>
          <p:cNvPr id="180" name="Google Shape;180;p13"/>
          <p:cNvSpPr txBox="1">
            <a:spLocks noGrp="1"/>
          </p:cNvSpPr>
          <p:nvPr>
            <p:ph type="body" idx="3"/>
          </p:nvPr>
        </p:nvSpPr>
        <p:spPr>
          <a:xfrm>
            <a:off x="336530" y="1554822"/>
            <a:ext cx="3314400" cy="729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81" name="Google Shape;181;p13"/>
          <p:cNvSpPr txBox="1">
            <a:spLocks noGrp="1"/>
          </p:cNvSpPr>
          <p:nvPr>
            <p:ph type="subTitle" idx="4"/>
          </p:nvPr>
        </p:nvSpPr>
        <p:spPr>
          <a:xfrm>
            <a:off x="336530" y="2289922"/>
            <a:ext cx="3301500" cy="3993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3"/>
          <p:cNvSpPr txBox="1">
            <a:spLocks noGrp="1"/>
          </p:cNvSpPr>
          <p:nvPr>
            <p:ph type="body" idx="5"/>
          </p:nvPr>
        </p:nvSpPr>
        <p:spPr>
          <a:xfrm>
            <a:off x="349106" y="2601813"/>
            <a:ext cx="3301500" cy="729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83" name="Google Shape;183;p13"/>
          <p:cNvSpPr txBox="1">
            <a:spLocks noGrp="1"/>
          </p:cNvSpPr>
          <p:nvPr>
            <p:ph type="subTitle" idx="6"/>
          </p:nvPr>
        </p:nvSpPr>
        <p:spPr>
          <a:xfrm>
            <a:off x="323945" y="3346542"/>
            <a:ext cx="3314400" cy="3993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4" name="Google Shape;184;p13"/>
          <p:cNvSpPr txBox="1">
            <a:spLocks noGrp="1"/>
          </p:cNvSpPr>
          <p:nvPr>
            <p:ph type="body" idx="7"/>
          </p:nvPr>
        </p:nvSpPr>
        <p:spPr>
          <a:xfrm>
            <a:off x="336569" y="3658433"/>
            <a:ext cx="3314400" cy="729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85" name="Google Shape;185;p13"/>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86" name="Google Shape;186;p13"/>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187" name="Google Shape;187;p13"/>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88" name="Google Shape;188;p13"/>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p:cSld name="TITLE_3_1_1_1_1_1_1_1_1_1_1_2">
    <p:spTree>
      <p:nvGrpSpPr>
        <p:cNvPr id="1" name="Shape 189"/>
        <p:cNvGrpSpPr/>
        <p:nvPr/>
      </p:nvGrpSpPr>
      <p:grpSpPr>
        <a:xfrm>
          <a:off x="0" y="0"/>
          <a:ext cx="0" cy="0"/>
          <a:chOff x="0" y="0"/>
          <a:chExt cx="0" cy="0"/>
        </a:xfrm>
      </p:grpSpPr>
      <p:sp>
        <p:nvSpPr>
          <p:cNvPr id="190" name="Google Shape;190;p14"/>
          <p:cNvSpPr/>
          <p:nvPr/>
        </p:nvSpPr>
        <p:spPr>
          <a:xfrm>
            <a:off x="298300" y="1213300"/>
            <a:ext cx="5646900" cy="32604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91" name="Google Shape;191;p14"/>
          <p:cNvSpPr txBox="1">
            <a:spLocks noGrp="1"/>
          </p:cNvSpPr>
          <p:nvPr>
            <p:ph type="body" idx="1"/>
          </p:nvPr>
        </p:nvSpPr>
        <p:spPr>
          <a:xfrm>
            <a:off x="298300" y="1370375"/>
            <a:ext cx="5646900" cy="2922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2" name="Google Shape;192;p14"/>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93" name="Google Shape;193;p14"/>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194" name="Google Shape;194;p14"/>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95" name="Google Shape;195;p14"/>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TITLE_3_1_1_1_1_1_1_1_1_1_1_2_2">
    <p:spTree>
      <p:nvGrpSpPr>
        <p:cNvPr id="1" name="Shape 196"/>
        <p:cNvGrpSpPr/>
        <p:nvPr/>
      </p:nvGrpSpPr>
      <p:grpSpPr>
        <a:xfrm>
          <a:off x="0" y="0"/>
          <a:ext cx="0" cy="0"/>
          <a:chOff x="0" y="0"/>
          <a:chExt cx="0" cy="0"/>
        </a:xfrm>
      </p:grpSpPr>
      <p:sp>
        <p:nvSpPr>
          <p:cNvPr id="197" name="Google Shape;197;p15"/>
          <p:cNvSpPr/>
          <p:nvPr/>
        </p:nvSpPr>
        <p:spPr>
          <a:xfrm>
            <a:off x="298300" y="1213300"/>
            <a:ext cx="5646900" cy="3260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98" name="Google Shape;198;p15"/>
          <p:cNvSpPr txBox="1">
            <a:spLocks noGrp="1"/>
          </p:cNvSpPr>
          <p:nvPr>
            <p:ph type="body" idx="1"/>
          </p:nvPr>
        </p:nvSpPr>
        <p:spPr>
          <a:xfrm>
            <a:off x="298300" y="1370375"/>
            <a:ext cx="5646900" cy="2922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99" name="Google Shape;199;p15"/>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00" name="Google Shape;200;p15"/>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201" name="Google Shape;201;p15"/>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02" name="Google Shape;202;p15"/>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p:cSld name="TITLE_3_1_1_1_1_1_1_1_1_1_1_2_1">
    <p:spTree>
      <p:nvGrpSpPr>
        <p:cNvPr id="1" name="Shape 203"/>
        <p:cNvGrpSpPr/>
        <p:nvPr/>
      </p:nvGrpSpPr>
      <p:grpSpPr>
        <a:xfrm>
          <a:off x="0" y="0"/>
          <a:ext cx="0" cy="0"/>
          <a:chOff x="0" y="0"/>
          <a:chExt cx="0" cy="0"/>
        </a:xfrm>
      </p:grpSpPr>
      <p:sp>
        <p:nvSpPr>
          <p:cNvPr id="204" name="Google Shape;204;p16"/>
          <p:cNvSpPr/>
          <p:nvPr/>
        </p:nvSpPr>
        <p:spPr>
          <a:xfrm>
            <a:off x="298300" y="1213300"/>
            <a:ext cx="4078800" cy="3260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05" name="Google Shape;205;p16"/>
          <p:cNvSpPr txBox="1">
            <a:spLocks noGrp="1"/>
          </p:cNvSpPr>
          <p:nvPr>
            <p:ph type="body" idx="1"/>
          </p:nvPr>
        </p:nvSpPr>
        <p:spPr>
          <a:xfrm>
            <a:off x="298300" y="1370375"/>
            <a:ext cx="4036200" cy="2922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06" name="Google Shape;206;p16"/>
          <p:cNvSpPr/>
          <p:nvPr/>
        </p:nvSpPr>
        <p:spPr>
          <a:xfrm>
            <a:off x="4377100" y="1213300"/>
            <a:ext cx="4078800" cy="32604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07" name="Google Shape;207;p16"/>
          <p:cNvSpPr txBox="1">
            <a:spLocks noGrp="1"/>
          </p:cNvSpPr>
          <p:nvPr>
            <p:ph type="body" idx="2"/>
          </p:nvPr>
        </p:nvSpPr>
        <p:spPr>
          <a:xfrm>
            <a:off x="4377100" y="1370375"/>
            <a:ext cx="4036200" cy="2922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08" name="Google Shape;208;p16"/>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09" name="Google Shape;209;p16"/>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210" name="Google Shape;210;p16"/>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11" name="Google Shape;211;p16"/>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lth and Safety">
  <p:cSld name="TITLE_3_1_1_1_1_1_1_1_1_1_1_1">
    <p:spTree>
      <p:nvGrpSpPr>
        <p:cNvPr id="1" name="Shape 212"/>
        <p:cNvGrpSpPr/>
        <p:nvPr/>
      </p:nvGrpSpPr>
      <p:grpSpPr>
        <a:xfrm>
          <a:off x="0" y="0"/>
          <a:ext cx="0" cy="0"/>
          <a:chOff x="0" y="0"/>
          <a:chExt cx="0" cy="0"/>
        </a:xfrm>
      </p:grpSpPr>
      <p:sp>
        <p:nvSpPr>
          <p:cNvPr id="213" name="Google Shape;213;p17"/>
          <p:cNvSpPr>
            <a:spLocks noGrp="1"/>
          </p:cNvSpPr>
          <p:nvPr>
            <p:ph type="pic" idx="2"/>
          </p:nvPr>
        </p:nvSpPr>
        <p:spPr>
          <a:xfrm>
            <a:off x="3789500" y="1216033"/>
            <a:ext cx="2512800" cy="2711400"/>
          </a:xfrm>
          <a:prstGeom prst="rect">
            <a:avLst/>
          </a:prstGeom>
          <a:noFill/>
          <a:ln w="19050" cap="flat" cmpd="sng">
            <a:solidFill>
              <a:schemeClr val="dk1"/>
            </a:solidFill>
            <a:prstDash val="solid"/>
            <a:round/>
            <a:headEnd type="none" w="sm" len="sm"/>
            <a:tailEnd type="none" w="sm" len="sm"/>
          </a:ln>
        </p:spPr>
      </p:sp>
      <p:sp>
        <p:nvSpPr>
          <p:cNvPr id="214" name="Google Shape;214;p17"/>
          <p:cNvSpPr/>
          <p:nvPr/>
        </p:nvSpPr>
        <p:spPr>
          <a:xfrm>
            <a:off x="6300850" y="1795700"/>
            <a:ext cx="991200" cy="5043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15" name="Google Shape;215;p17"/>
          <p:cNvSpPr>
            <a:spLocks noGrp="1"/>
          </p:cNvSpPr>
          <p:nvPr>
            <p:ph type="pic" idx="3"/>
          </p:nvPr>
        </p:nvSpPr>
        <p:spPr>
          <a:xfrm>
            <a:off x="6302375" y="2298975"/>
            <a:ext cx="2476800" cy="2539800"/>
          </a:xfrm>
          <a:prstGeom prst="rect">
            <a:avLst/>
          </a:prstGeom>
          <a:noFill/>
          <a:ln w="19050" cap="flat" cmpd="sng">
            <a:solidFill>
              <a:schemeClr val="dk1"/>
            </a:solidFill>
            <a:prstDash val="solid"/>
            <a:round/>
            <a:headEnd type="none" w="sm" len="sm"/>
            <a:tailEnd type="none" w="sm" len="sm"/>
          </a:ln>
        </p:spPr>
      </p:sp>
      <p:sp>
        <p:nvSpPr>
          <p:cNvPr id="216" name="Google Shape;216;p17"/>
          <p:cNvSpPr/>
          <p:nvPr/>
        </p:nvSpPr>
        <p:spPr>
          <a:xfrm>
            <a:off x="298300" y="1216800"/>
            <a:ext cx="3491400" cy="3260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17" name="Google Shape;217;p17"/>
          <p:cNvSpPr txBox="1">
            <a:spLocks noGrp="1"/>
          </p:cNvSpPr>
          <p:nvPr>
            <p:ph type="subTitle" idx="1"/>
          </p:nvPr>
        </p:nvSpPr>
        <p:spPr>
          <a:xfrm>
            <a:off x="323945" y="1242931"/>
            <a:ext cx="3314400" cy="3993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17"/>
          <p:cNvSpPr txBox="1">
            <a:spLocks noGrp="1"/>
          </p:cNvSpPr>
          <p:nvPr>
            <p:ph type="body" idx="4"/>
          </p:nvPr>
        </p:nvSpPr>
        <p:spPr>
          <a:xfrm>
            <a:off x="336530" y="1554822"/>
            <a:ext cx="3314400" cy="729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19" name="Google Shape;219;p17"/>
          <p:cNvSpPr txBox="1">
            <a:spLocks noGrp="1"/>
          </p:cNvSpPr>
          <p:nvPr>
            <p:ph type="subTitle" idx="5"/>
          </p:nvPr>
        </p:nvSpPr>
        <p:spPr>
          <a:xfrm>
            <a:off x="336530" y="2289922"/>
            <a:ext cx="3301500" cy="3993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17"/>
          <p:cNvSpPr txBox="1">
            <a:spLocks noGrp="1"/>
          </p:cNvSpPr>
          <p:nvPr>
            <p:ph type="body" idx="6"/>
          </p:nvPr>
        </p:nvSpPr>
        <p:spPr>
          <a:xfrm>
            <a:off x="349106" y="2601813"/>
            <a:ext cx="3301500" cy="729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21" name="Google Shape;221;p17"/>
          <p:cNvSpPr txBox="1">
            <a:spLocks noGrp="1"/>
          </p:cNvSpPr>
          <p:nvPr>
            <p:ph type="subTitle" idx="7"/>
          </p:nvPr>
        </p:nvSpPr>
        <p:spPr>
          <a:xfrm>
            <a:off x="323945" y="3346542"/>
            <a:ext cx="3314400" cy="3993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17"/>
          <p:cNvSpPr txBox="1">
            <a:spLocks noGrp="1"/>
          </p:cNvSpPr>
          <p:nvPr>
            <p:ph type="body" idx="8"/>
          </p:nvPr>
        </p:nvSpPr>
        <p:spPr>
          <a:xfrm>
            <a:off x="336569" y="3658433"/>
            <a:ext cx="3314400" cy="729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23" name="Google Shape;223;p17"/>
          <p:cNvSpPr/>
          <p:nvPr/>
        </p:nvSpPr>
        <p:spPr>
          <a:xfrm>
            <a:off x="3789500" y="3927425"/>
            <a:ext cx="2512800" cy="5496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24" name="Google Shape;224;p17"/>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25" name="Google Shape;225;p17"/>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226" name="Google Shape;226;p17"/>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27" name="Google Shape;227;p17"/>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commendations">
  <p:cSld name="TITLE_3_1_1_1_1_1_1_1_1_1_1_1_1">
    <p:spTree>
      <p:nvGrpSpPr>
        <p:cNvPr id="1" name="Shape 228"/>
        <p:cNvGrpSpPr/>
        <p:nvPr/>
      </p:nvGrpSpPr>
      <p:grpSpPr>
        <a:xfrm>
          <a:off x="0" y="0"/>
          <a:ext cx="0" cy="0"/>
          <a:chOff x="0" y="0"/>
          <a:chExt cx="0" cy="0"/>
        </a:xfrm>
      </p:grpSpPr>
      <p:sp>
        <p:nvSpPr>
          <p:cNvPr id="229" name="Google Shape;229;p18"/>
          <p:cNvSpPr/>
          <p:nvPr/>
        </p:nvSpPr>
        <p:spPr>
          <a:xfrm>
            <a:off x="1694350" y="1223800"/>
            <a:ext cx="5755200" cy="35343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30" name="Google Shape;230;p18"/>
          <p:cNvSpPr txBox="1">
            <a:spLocks noGrp="1"/>
          </p:cNvSpPr>
          <p:nvPr>
            <p:ph type="body" idx="1"/>
          </p:nvPr>
        </p:nvSpPr>
        <p:spPr>
          <a:xfrm>
            <a:off x="1705750" y="1223400"/>
            <a:ext cx="5755200" cy="353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31" name="Google Shape;231;p18"/>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32" name="Google Shape;232;p18"/>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233" name="Google Shape;233;p18"/>
          <p:cNvSpPr/>
          <p:nvPr/>
        </p:nvSpPr>
        <p:spPr>
          <a:xfrm>
            <a:off x="298300" y="301050"/>
            <a:ext cx="5585100" cy="6066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34" name="Google Shape;234;p18"/>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cision Making Timelines">
  <p:cSld name="TITLE_3_1_1_1_1_1_1_1_1_1_1_1_1_1">
    <p:spTree>
      <p:nvGrpSpPr>
        <p:cNvPr id="1" name="Shape 235"/>
        <p:cNvGrpSpPr/>
        <p:nvPr/>
      </p:nvGrpSpPr>
      <p:grpSpPr>
        <a:xfrm>
          <a:off x="0" y="0"/>
          <a:ext cx="0" cy="0"/>
          <a:chOff x="0" y="0"/>
          <a:chExt cx="0" cy="0"/>
        </a:xfrm>
      </p:grpSpPr>
      <p:sp>
        <p:nvSpPr>
          <p:cNvPr id="236" name="Google Shape;236;p19"/>
          <p:cNvSpPr txBox="1">
            <a:spLocks noGrp="1"/>
          </p:cNvSpPr>
          <p:nvPr>
            <p:ph type="subTitle" idx="1"/>
          </p:nvPr>
        </p:nvSpPr>
        <p:spPr>
          <a:xfrm>
            <a:off x="974626" y="1502023"/>
            <a:ext cx="978600" cy="343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7" name="Google Shape;237;p19"/>
          <p:cNvSpPr txBox="1">
            <a:spLocks noGrp="1"/>
          </p:cNvSpPr>
          <p:nvPr>
            <p:ph type="subTitle" idx="2"/>
          </p:nvPr>
        </p:nvSpPr>
        <p:spPr>
          <a:xfrm>
            <a:off x="1947538" y="1502023"/>
            <a:ext cx="978600" cy="343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19"/>
          <p:cNvSpPr txBox="1">
            <a:spLocks noGrp="1"/>
          </p:cNvSpPr>
          <p:nvPr>
            <p:ph type="subTitle" idx="3"/>
          </p:nvPr>
        </p:nvSpPr>
        <p:spPr>
          <a:xfrm>
            <a:off x="2920451" y="1502023"/>
            <a:ext cx="978600" cy="343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19"/>
          <p:cNvSpPr txBox="1">
            <a:spLocks noGrp="1"/>
          </p:cNvSpPr>
          <p:nvPr>
            <p:ph type="subTitle" idx="4"/>
          </p:nvPr>
        </p:nvSpPr>
        <p:spPr>
          <a:xfrm>
            <a:off x="3893363" y="1502023"/>
            <a:ext cx="978600" cy="343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9"/>
          <p:cNvSpPr txBox="1">
            <a:spLocks noGrp="1"/>
          </p:cNvSpPr>
          <p:nvPr>
            <p:ph type="subTitle" idx="5"/>
          </p:nvPr>
        </p:nvSpPr>
        <p:spPr>
          <a:xfrm>
            <a:off x="4866276" y="1502023"/>
            <a:ext cx="978600" cy="343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1" name="Google Shape;241;p19"/>
          <p:cNvSpPr txBox="1">
            <a:spLocks noGrp="1"/>
          </p:cNvSpPr>
          <p:nvPr>
            <p:ph type="subTitle" idx="6"/>
          </p:nvPr>
        </p:nvSpPr>
        <p:spPr>
          <a:xfrm>
            <a:off x="5839189" y="1502023"/>
            <a:ext cx="978600" cy="343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9"/>
          <p:cNvSpPr txBox="1">
            <a:spLocks noGrp="1"/>
          </p:cNvSpPr>
          <p:nvPr>
            <p:ph type="subTitle" idx="7"/>
          </p:nvPr>
        </p:nvSpPr>
        <p:spPr>
          <a:xfrm>
            <a:off x="6812101" y="1502023"/>
            <a:ext cx="978600" cy="343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19"/>
          <p:cNvSpPr txBox="1">
            <a:spLocks noGrp="1"/>
          </p:cNvSpPr>
          <p:nvPr>
            <p:ph type="subTitle" idx="8"/>
          </p:nvPr>
        </p:nvSpPr>
        <p:spPr>
          <a:xfrm>
            <a:off x="7785014" y="1502023"/>
            <a:ext cx="978600" cy="343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44" name="Google Shape;244;p19"/>
          <p:cNvCxnSpPr/>
          <p:nvPr/>
        </p:nvCxnSpPr>
        <p:spPr>
          <a:xfrm>
            <a:off x="326031" y="3827919"/>
            <a:ext cx="8309100" cy="0"/>
          </a:xfrm>
          <a:prstGeom prst="straightConnector1">
            <a:avLst/>
          </a:prstGeom>
          <a:noFill/>
          <a:ln w="19050" cap="flat" cmpd="sng">
            <a:solidFill>
              <a:schemeClr val="dk1"/>
            </a:solidFill>
            <a:prstDash val="solid"/>
            <a:round/>
            <a:headEnd type="none" w="med" len="med"/>
            <a:tailEnd type="none" w="med" len="med"/>
          </a:ln>
        </p:spPr>
      </p:cxnSp>
      <p:cxnSp>
        <p:nvCxnSpPr>
          <p:cNvPr id="245" name="Google Shape;245;p19"/>
          <p:cNvCxnSpPr/>
          <p:nvPr/>
        </p:nvCxnSpPr>
        <p:spPr>
          <a:xfrm>
            <a:off x="1060840" y="1799599"/>
            <a:ext cx="0" cy="2037600"/>
          </a:xfrm>
          <a:prstGeom prst="straightConnector1">
            <a:avLst/>
          </a:prstGeom>
          <a:noFill/>
          <a:ln w="19050" cap="flat" cmpd="sng">
            <a:solidFill>
              <a:schemeClr val="dk1"/>
            </a:solidFill>
            <a:prstDash val="solid"/>
            <a:round/>
            <a:headEnd type="none" w="med" len="med"/>
            <a:tailEnd type="none" w="med" len="med"/>
          </a:ln>
        </p:spPr>
      </p:cxnSp>
      <p:cxnSp>
        <p:nvCxnSpPr>
          <p:cNvPr id="246" name="Google Shape;246;p19"/>
          <p:cNvCxnSpPr/>
          <p:nvPr/>
        </p:nvCxnSpPr>
        <p:spPr>
          <a:xfrm>
            <a:off x="2039296" y="1799599"/>
            <a:ext cx="0" cy="2037600"/>
          </a:xfrm>
          <a:prstGeom prst="straightConnector1">
            <a:avLst/>
          </a:prstGeom>
          <a:noFill/>
          <a:ln w="19050" cap="flat" cmpd="sng">
            <a:solidFill>
              <a:schemeClr val="dk1"/>
            </a:solidFill>
            <a:prstDash val="solid"/>
            <a:round/>
            <a:headEnd type="none" w="med" len="med"/>
            <a:tailEnd type="none" w="med" len="med"/>
          </a:ln>
        </p:spPr>
      </p:cxnSp>
      <p:cxnSp>
        <p:nvCxnSpPr>
          <p:cNvPr id="247" name="Google Shape;247;p19"/>
          <p:cNvCxnSpPr/>
          <p:nvPr/>
        </p:nvCxnSpPr>
        <p:spPr>
          <a:xfrm>
            <a:off x="3011282" y="1799599"/>
            <a:ext cx="0" cy="2037600"/>
          </a:xfrm>
          <a:prstGeom prst="straightConnector1">
            <a:avLst/>
          </a:prstGeom>
          <a:noFill/>
          <a:ln w="19050" cap="flat" cmpd="sng">
            <a:solidFill>
              <a:schemeClr val="dk1"/>
            </a:solidFill>
            <a:prstDash val="solid"/>
            <a:round/>
            <a:headEnd type="none" w="med" len="med"/>
            <a:tailEnd type="none" w="med" len="med"/>
          </a:ln>
        </p:spPr>
      </p:cxnSp>
      <p:cxnSp>
        <p:nvCxnSpPr>
          <p:cNvPr id="248" name="Google Shape;248;p19"/>
          <p:cNvCxnSpPr/>
          <p:nvPr/>
        </p:nvCxnSpPr>
        <p:spPr>
          <a:xfrm>
            <a:off x="3989739" y="1799599"/>
            <a:ext cx="0" cy="2037600"/>
          </a:xfrm>
          <a:prstGeom prst="straightConnector1">
            <a:avLst/>
          </a:prstGeom>
          <a:noFill/>
          <a:ln w="19050" cap="flat" cmpd="sng">
            <a:solidFill>
              <a:schemeClr val="dk1"/>
            </a:solidFill>
            <a:prstDash val="solid"/>
            <a:round/>
            <a:headEnd type="none" w="med" len="med"/>
            <a:tailEnd type="none" w="med" len="med"/>
          </a:ln>
        </p:spPr>
      </p:cxnSp>
      <p:cxnSp>
        <p:nvCxnSpPr>
          <p:cNvPr id="249" name="Google Shape;249;p19"/>
          <p:cNvCxnSpPr/>
          <p:nvPr/>
        </p:nvCxnSpPr>
        <p:spPr>
          <a:xfrm>
            <a:off x="4968195" y="1799599"/>
            <a:ext cx="0" cy="2037600"/>
          </a:xfrm>
          <a:prstGeom prst="straightConnector1">
            <a:avLst/>
          </a:prstGeom>
          <a:noFill/>
          <a:ln w="19050" cap="flat" cmpd="sng">
            <a:solidFill>
              <a:schemeClr val="dk1"/>
            </a:solidFill>
            <a:prstDash val="solid"/>
            <a:round/>
            <a:headEnd type="none" w="med" len="med"/>
            <a:tailEnd type="none" w="med" len="med"/>
          </a:ln>
        </p:spPr>
      </p:cxnSp>
      <p:cxnSp>
        <p:nvCxnSpPr>
          <p:cNvPr id="250" name="Google Shape;250;p19"/>
          <p:cNvCxnSpPr/>
          <p:nvPr/>
        </p:nvCxnSpPr>
        <p:spPr>
          <a:xfrm>
            <a:off x="5939111" y="1799599"/>
            <a:ext cx="0" cy="2037600"/>
          </a:xfrm>
          <a:prstGeom prst="straightConnector1">
            <a:avLst/>
          </a:prstGeom>
          <a:noFill/>
          <a:ln w="19050" cap="flat" cmpd="sng">
            <a:solidFill>
              <a:schemeClr val="dk1"/>
            </a:solidFill>
            <a:prstDash val="solid"/>
            <a:round/>
            <a:headEnd type="none" w="med" len="med"/>
            <a:tailEnd type="none" w="med" len="med"/>
          </a:ln>
        </p:spPr>
      </p:cxnSp>
      <p:cxnSp>
        <p:nvCxnSpPr>
          <p:cNvPr id="251" name="Google Shape;251;p19"/>
          <p:cNvCxnSpPr/>
          <p:nvPr/>
        </p:nvCxnSpPr>
        <p:spPr>
          <a:xfrm>
            <a:off x="6911098" y="1799599"/>
            <a:ext cx="0" cy="2037600"/>
          </a:xfrm>
          <a:prstGeom prst="straightConnector1">
            <a:avLst/>
          </a:prstGeom>
          <a:noFill/>
          <a:ln w="19050" cap="flat" cmpd="sng">
            <a:solidFill>
              <a:schemeClr val="dk1"/>
            </a:solidFill>
            <a:prstDash val="solid"/>
            <a:round/>
            <a:headEnd type="none" w="med" len="med"/>
            <a:tailEnd type="none" w="med" len="med"/>
          </a:ln>
        </p:spPr>
      </p:cxnSp>
      <p:cxnSp>
        <p:nvCxnSpPr>
          <p:cNvPr id="252" name="Google Shape;252;p19"/>
          <p:cNvCxnSpPr/>
          <p:nvPr/>
        </p:nvCxnSpPr>
        <p:spPr>
          <a:xfrm>
            <a:off x="7888483" y="1799599"/>
            <a:ext cx="0" cy="2037600"/>
          </a:xfrm>
          <a:prstGeom prst="straightConnector1">
            <a:avLst/>
          </a:prstGeom>
          <a:noFill/>
          <a:ln w="19050" cap="flat" cmpd="sng">
            <a:solidFill>
              <a:schemeClr val="dk1"/>
            </a:solidFill>
            <a:prstDash val="solid"/>
            <a:round/>
            <a:headEnd type="none" w="med" len="med"/>
            <a:tailEnd type="none" w="med" len="med"/>
          </a:ln>
        </p:spPr>
      </p:cxnSp>
      <p:cxnSp>
        <p:nvCxnSpPr>
          <p:cNvPr id="253" name="Google Shape;253;p19"/>
          <p:cNvCxnSpPr/>
          <p:nvPr/>
        </p:nvCxnSpPr>
        <p:spPr>
          <a:xfrm>
            <a:off x="1554373" y="3331452"/>
            <a:ext cx="0" cy="505800"/>
          </a:xfrm>
          <a:prstGeom prst="straightConnector1">
            <a:avLst/>
          </a:prstGeom>
          <a:noFill/>
          <a:ln w="19050" cap="flat" cmpd="sng">
            <a:solidFill>
              <a:schemeClr val="dk1"/>
            </a:solidFill>
            <a:prstDash val="solid"/>
            <a:round/>
            <a:headEnd type="none" w="med" len="med"/>
            <a:tailEnd type="none" w="med" len="med"/>
          </a:ln>
        </p:spPr>
      </p:cxnSp>
      <p:cxnSp>
        <p:nvCxnSpPr>
          <p:cNvPr id="254" name="Google Shape;254;p19"/>
          <p:cNvCxnSpPr/>
          <p:nvPr/>
        </p:nvCxnSpPr>
        <p:spPr>
          <a:xfrm>
            <a:off x="2532830" y="3331452"/>
            <a:ext cx="0" cy="505800"/>
          </a:xfrm>
          <a:prstGeom prst="straightConnector1">
            <a:avLst/>
          </a:prstGeom>
          <a:noFill/>
          <a:ln w="19050" cap="flat" cmpd="sng">
            <a:solidFill>
              <a:schemeClr val="dk1"/>
            </a:solidFill>
            <a:prstDash val="solid"/>
            <a:round/>
            <a:headEnd type="none" w="med" len="med"/>
            <a:tailEnd type="none" w="med" len="med"/>
          </a:ln>
        </p:spPr>
      </p:cxnSp>
      <p:cxnSp>
        <p:nvCxnSpPr>
          <p:cNvPr id="255" name="Google Shape;255;p19"/>
          <p:cNvCxnSpPr/>
          <p:nvPr/>
        </p:nvCxnSpPr>
        <p:spPr>
          <a:xfrm>
            <a:off x="3504816" y="3331452"/>
            <a:ext cx="0" cy="505800"/>
          </a:xfrm>
          <a:prstGeom prst="straightConnector1">
            <a:avLst/>
          </a:prstGeom>
          <a:noFill/>
          <a:ln w="19050" cap="flat" cmpd="sng">
            <a:solidFill>
              <a:schemeClr val="dk1"/>
            </a:solidFill>
            <a:prstDash val="solid"/>
            <a:round/>
            <a:headEnd type="none" w="med" len="med"/>
            <a:tailEnd type="none" w="med" len="med"/>
          </a:ln>
        </p:spPr>
      </p:cxnSp>
      <p:cxnSp>
        <p:nvCxnSpPr>
          <p:cNvPr id="256" name="Google Shape;256;p19"/>
          <p:cNvCxnSpPr/>
          <p:nvPr/>
        </p:nvCxnSpPr>
        <p:spPr>
          <a:xfrm>
            <a:off x="4483273" y="3331452"/>
            <a:ext cx="0" cy="505800"/>
          </a:xfrm>
          <a:prstGeom prst="straightConnector1">
            <a:avLst/>
          </a:prstGeom>
          <a:noFill/>
          <a:ln w="19050" cap="flat" cmpd="sng">
            <a:solidFill>
              <a:schemeClr val="dk1"/>
            </a:solidFill>
            <a:prstDash val="solid"/>
            <a:round/>
            <a:headEnd type="none" w="med" len="med"/>
            <a:tailEnd type="none" w="med" len="med"/>
          </a:ln>
        </p:spPr>
      </p:cxnSp>
      <p:cxnSp>
        <p:nvCxnSpPr>
          <p:cNvPr id="257" name="Google Shape;257;p19"/>
          <p:cNvCxnSpPr/>
          <p:nvPr/>
        </p:nvCxnSpPr>
        <p:spPr>
          <a:xfrm>
            <a:off x="5461729" y="3331452"/>
            <a:ext cx="0" cy="505800"/>
          </a:xfrm>
          <a:prstGeom prst="straightConnector1">
            <a:avLst/>
          </a:prstGeom>
          <a:noFill/>
          <a:ln w="19050" cap="flat" cmpd="sng">
            <a:solidFill>
              <a:schemeClr val="dk1"/>
            </a:solidFill>
            <a:prstDash val="solid"/>
            <a:round/>
            <a:headEnd type="none" w="med" len="med"/>
            <a:tailEnd type="none" w="med" len="med"/>
          </a:ln>
        </p:spPr>
      </p:cxnSp>
      <p:cxnSp>
        <p:nvCxnSpPr>
          <p:cNvPr id="258" name="Google Shape;258;p19"/>
          <p:cNvCxnSpPr/>
          <p:nvPr/>
        </p:nvCxnSpPr>
        <p:spPr>
          <a:xfrm>
            <a:off x="6432645" y="3331452"/>
            <a:ext cx="0" cy="505800"/>
          </a:xfrm>
          <a:prstGeom prst="straightConnector1">
            <a:avLst/>
          </a:prstGeom>
          <a:noFill/>
          <a:ln w="19050" cap="flat" cmpd="sng">
            <a:solidFill>
              <a:schemeClr val="dk1"/>
            </a:solidFill>
            <a:prstDash val="solid"/>
            <a:round/>
            <a:headEnd type="none" w="med" len="med"/>
            <a:tailEnd type="none" w="med" len="med"/>
          </a:ln>
        </p:spPr>
      </p:cxnSp>
      <p:cxnSp>
        <p:nvCxnSpPr>
          <p:cNvPr id="259" name="Google Shape;259;p19"/>
          <p:cNvCxnSpPr/>
          <p:nvPr/>
        </p:nvCxnSpPr>
        <p:spPr>
          <a:xfrm>
            <a:off x="7404631" y="3331452"/>
            <a:ext cx="0" cy="505800"/>
          </a:xfrm>
          <a:prstGeom prst="straightConnector1">
            <a:avLst/>
          </a:prstGeom>
          <a:noFill/>
          <a:ln w="19050" cap="flat" cmpd="sng">
            <a:solidFill>
              <a:schemeClr val="dk1"/>
            </a:solidFill>
            <a:prstDash val="solid"/>
            <a:round/>
            <a:headEnd type="none" w="med" len="med"/>
            <a:tailEnd type="none" w="med" len="med"/>
          </a:ln>
        </p:spPr>
      </p:cxnSp>
      <p:cxnSp>
        <p:nvCxnSpPr>
          <p:cNvPr id="260" name="Google Shape;260;p19"/>
          <p:cNvCxnSpPr/>
          <p:nvPr/>
        </p:nvCxnSpPr>
        <p:spPr>
          <a:xfrm>
            <a:off x="8382017" y="3331452"/>
            <a:ext cx="0" cy="505800"/>
          </a:xfrm>
          <a:prstGeom prst="straightConnector1">
            <a:avLst/>
          </a:prstGeom>
          <a:noFill/>
          <a:ln w="19050" cap="flat" cmpd="sng">
            <a:solidFill>
              <a:schemeClr val="dk1"/>
            </a:solidFill>
            <a:prstDash val="solid"/>
            <a:round/>
            <a:headEnd type="none" w="med" len="med"/>
            <a:tailEnd type="none" w="med" len="med"/>
          </a:ln>
        </p:spPr>
      </p:cxnSp>
      <p:cxnSp>
        <p:nvCxnSpPr>
          <p:cNvPr id="261" name="Google Shape;261;p19"/>
          <p:cNvCxnSpPr/>
          <p:nvPr/>
        </p:nvCxnSpPr>
        <p:spPr>
          <a:xfrm>
            <a:off x="567306" y="3331452"/>
            <a:ext cx="0" cy="505800"/>
          </a:xfrm>
          <a:prstGeom prst="straightConnector1">
            <a:avLst/>
          </a:prstGeom>
          <a:noFill/>
          <a:ln w="19050" cap="flat" cmpd="sng">
            <a:solidFill>
              <a:schemeClr val="dk1"/>
            </a:solidFill>
            <a:prstDash val="solid"/>
            <a:round/>
            <a:headEnd type="none" w="med" len="med"/>
            <a:tailEnd type="none" w="med" len="med"/>
          </a:ln>
        </p:spPr>
      </p:cxnSp>
      <p:sp>
        <p:nvSpPr>
          <p:cNvPr id="262" name="Google Shape;262;p19"/>
          <p:cNvSpPr txBox="1">
            <a:spLocks noGrp="1"/>
          </p:cNvSpPr>
          <p:nvPr>
            <p:ph type="body" idx="9"/>
          </p:nvPr>
        </p:nvSpPr>
        <p:spPr>
          <a:xfrm>
            <a:off x="219725" y="4031189"/>
            <a:ext cx="1489800" cy="314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63" name="Google Shape;263;p19"/>
          <p:cNvSpPr txBox="1">
            <a:spLocks noGrp="1"/>
          </p:cNvSpPr>
          <p:nvPr>
            <p:ph type="body" idx="13"/>
          </p:nvPr>
        </p:nvSpPr>
        <p:spPr>
          <a:xfrm>
            <a:off x="1676863" y="4031189"/>
            <a:ext cx="1489800" cy="314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64" name="Google Shape;264;p19"/>
          <p:cNvSpPr txBox="1">
            <a:spLocks noGrp="1"/>
          </p:cNvSpPr>
          <p:nvPr>
            <p:ph type="body" idx="14"/>
          </p:nvPr>
        </p:nvSpPr>
        <p:spPr>
          <a:xfrm>
            <a:off x="3156254" y="4379255"/>
            <a:ext cx="1489800" cy="314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65" name="Google Shape;265;p19"/>
          <p:cNvSpPr txBox="1">
            <a:spLocks noGrp="1"/>
          </p:cNvSpPr>
          <p:nvPr>
            <p:ph type="body" idx="15"/>
          </p:nvPr>
        </p:nvSpPr>
        <p:spPr>
          <a:xfrm>
            <a:off x="3879515" y="4031189"/>
            <a:ext cx="1489800" cy="314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66" name="Google Shape;266;p19"/>
          <p:cNvSpPr txBox="1">
            <a:spLocks noGrp="1"/>
          </p:cNvSpPr>
          <p:nvPr>
            <p:ph type="body" idx="16"/>
          </p:nvPr>
        </p:nvSpPr>
        <p:spPr>
          <a:xfrm>
            <a:off x="5835342" y="4031189"/>
            <a:ext cx="1489800" cy="314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67" name="Google Shape;267;p19"/>
          <p:cNvSpPr txBox="1">
            <a:spLocks noGrp="1"/>
          </p:cNvSpPr>
          <p:nvPr>
            <p:ph type="body" idx="17"/>
          </p:nvPr>
        </p:nvSpPr>
        <p:spPr>
          <a:xfrm>
            <a:off x="7300272" y="4031189"/>
            <a:ext cx="1489800" cy="314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68" name="Google Shape;268;p19"/>
          <p:cNvSpPr txBox="1">
            <a:spLocks noGrp="1"/>
          </p:cNvSpPr>
          <p:nvPr>
            <p:ph type="body" idx="18"/>
          </p:nvPr>
        </p:nvSpPr>
        <p:spPr>
          <a:xfrm>
            <a:off x="5213426" y="4379255"/>
            <a:ext cx="1489800" cy="314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69" name="Google Shape;269;p19"/>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70" name="Google Shape;270;p19"/>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271" name="Google Shape;271;p19"/>
          <p:cNvSpPr/>
          <p:nvPr/>
        </p:nvSpPr>
        <p:spPr>
          <a:xfrm>
            <a:off x="301794" y="301050"/>
            <a:ext cx="6609300" cy="6066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72" name="Google Shape;272;p19"/>
          <p:cNvSpPr txBox="1">
            <a:spLocks noGrp="1"/>
          </p:cNvSpPr>
          <p:nvPr>
            <p:ph type="title"/>
          </p:nvPr>
        </p:nvSpPr>
        <p:spPr>
          <a:xfrm>
            <a:off x="279173" y="338025"/>
            <a:ext cx="658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amp;A/Outro Slide">
  <p:cSld name="TITLE_3_1_1_1_1_1_1_1_1_1_1_1_1_1_1">
    <p:spTree>
      <p:nvGrpSpPr>
        <p:cNvPr id="1" name="Shape 273"/>
        <p:cNvGrpSpPr/>
        <p:nvPr/>
      </p:nvGrpSpPr>
      <p:grpSpPr>
        <a:xfrm>
          <a:off x="0" y="0"/>
          <a:ext cx="0" cy="0"/>
          <a:chOff x="0" y="0"/>
          <a:chExt cx="0" cy="0"/>
        </a:xfrm>
      </p:grpSpPr>
      <p:sp>
        <p:nvSpPr>
          <p:cNvPr id="274" name="Google Shape;274;p20"/>
          <p:cNvSpPr/>
          <p:nvPr/>
        </p:nvSpPr>
        <p:spPr>
          <a:xfrm>
            <a:off x="4316871" y="2841579"/>
            <a:ext cx="1052100" cy="10869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75" name="Google Shape;275;p20"/>
          <p:cNvSpPr/>
          <p:nvPr/>
        </p:nvSpPr>
        <p:spPr>
          <a:xfrm>
            <a:off x="2213760" y="2848150"/>
            <a:ext cx="2101800" cy="5433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76" name="Google Shape;276;p20"/>
          <p:cNvSpPr/>
          <p:nvPr/>
        </p:nvSpPr>
        <p:spPr>
          <a:xfrm>
            <a:off x="1172300" y="1208200"/>
            <a:ext cx="3146100" cy="16398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77" name="Google Shape;277;p20"/>
          <p:cNvSpPr txBox="1">
            <a:spLocks noGrp="1"/>
          </p:cNvSpPr>
          <p:nvPr>
            <p:ph type="title"/>
          </p:nvPr>
        </p:nvSpPr>
        <p:spPr>
          <a:xfrm>
            <a:off x="1172300" y="1208200"/>
            <a:ext cx="3146100" cy="1639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7200"/>
              <a:buNone/>
              <a:defRPr sz="7200"/>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78" name="Google Shape;278;p20"/>
          <p:cNvSpPr/>
          <p:nvPr/>
        </p:nvSpPr>
        <p:spPr>
          <a:xfrm>
            <a:off x="4316873" y="2300152"/>
            <a:ext cx="528900" cy="5433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79" name="Google Shape;279;p20"/>
          <p:cNvSpPr txBox="1">
            <a:spLocks noGrp="1"/>
          </p:cNvSpPr>
          <p:nvPr>
            <p:ph type="title" idx="2"/>
          </p:nvPr>
        </p:nvSpPr>
        <p:spPr>
          <a:xfrm>
            <a:off x="4316875" y="2841575"/>
            <a:ext cx="1052100" cy="1086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7200"/>
              <a:buNone/>
              <a:defRPr sz="7200"/>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80" name="Google Shape;280;p20"/>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81" name="Google Shape;281;p20"/>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ree storyboards">
  <p:cSld name="TITLE_3_1">
    <p:spTree>
      <p:nvGrpSpPr>
        <p:cNvPr id="1" name="Shape 18"/>
        <p:cNvGrpSpPr/>
        <p:nvPr/>
      </p:nvGrpSpPr>
      <p:grpSpPr>
        <a:xfrm>
          <a:off x="0" y="0"/>
          <a:ext cx="0" cy="0"/>
          <a:chOff x="0" y="0"/>
          <a:chExt cx="0" cy="0"/>
        </a:xfrm>
      </p:grpSpPr>
      <p:sp>
        <p:nvSpPr>
          <p:cNvPr id="19" name="Google Shape;19;p3"/>
          <p:cNvSpPr/>
          <p:nvPr/>
        </p:nvSpPr>
        <p:spPr>
          <a:xfrm>
            <a:off x="304800" y="3161075"/>
            <a:ext cx="2851500" cy="16791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0" name="Google Shape;20;p3"/>
          <p:cNvSpPr/>
          <p:nvPr/>
        </p:nvSpPr>
        <p:spPr>
          <a:xfrm>
            <a:off x="5999150" y="3161050"/>
            <a:ext cx="2840100" cy="16791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1" name="Google Shape;21;p3"/>
          <p:cNvSpPr/>
          <p:nvPr/>
        </p:nvSpPr>
        <p:spPr>
          <a:xfrm>
            <a:off x="3156175" y="3161150"/>
            <a:ext cx="2851500" cy="16791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2" name="Google Shape;22;p3"/>
          <p:cNvSpPr txBox="1">
            <a:spLocks noGrp="1"/>
          </p:cNvSpPr>
          <p:nvPr>
            <p:ph type="subTitle" idx="1"/>
          </p:nvPr>
        </p:nvSpPr>
        <p:spPr>
          <a:xfrm>
            <a:off x="314208" y="3134376"/>
            <a:ext cx="2816100" cy="543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a:spLocks noGrp="1"/>
          </p:cNvSpPr>
          <p:nvPr>
            <p:ph type="pic" idx="2"/>
          </p:nvPr>
        </p:nvSpPr>
        <p:spPr>
          <a:xfrm>
            <a:off x="307625" y="1316450"/>
            <a:ext cx="2851500" cy="1844700"/>
          </a:xfrm>
          <a:prstGeom prst="rect">
            <a:avLst/>
          </a:prstGeom>
          <a:noFill/>
          <a:ln w="19050" cap="flat" cmpd="sng">
            <a:solidFill>
              <a:schemeClr val="dk1"/>
            </a:solidFill>
            <a:prstDash val="solid"/>
            <a:round/>
            <a:headEnd type="none" w="sm" len="sm"/>
            <a:tailEnd type="none" w="sm" len="sm"/>
          </a:ln>
        </p:spPr>
      </p:sp>
      <p:sp>
        <p:nvSpPr>
          <p:cNvPr id="24" name="Google Shape;24;p3"/>
          <p:cNvSpPr txBox="1">
            <a:spLocks noGrp="1"/>
          </p:cNvSpPr>
          <p:nvPr>
            <p:ph type="body" idx="3"/>
          </p:nvPr>
        </p:nvSpPr>
        <p:spPr>
          <a:xfrm>
            <a:off x="316485" y="3761317"/>
            <a:ext cx="2688600" cy="1098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5" name="Google Shape;25;p3"/>
          <p:cNvSpPr>
            <a:spLocks noGrp="1"/>
          </p:cNvSpPr>
          <p:nvPr>
            <p:ph type="pic" idx="4"/>
          </p:nvPr>
        </p:nvSpPr>
        <p:spPr>
          <a:xfrm>
            <a:off x="3159125" y="1316450"/>
            <a:ext cx="2851500" cy="1844700"/>
          </a:xfrm>
          <a:prstGeom prst="rect">
            <a:avLst/>
          </a:prstGeom>
          <a:noFill/>
          <a:ln w="19050" cap="flat" cmpd="sng">
            <a:solidFill>
              <a:schemeClr val="dk1"/>
            </a:solidFill>
            <a:prstDash val="solid"/>
            <a:round/>
            <a:headEnd type="none" w="sm" len="sm"/>
            <a:tailEnd type="none" w="sm" len="sm"/>
          </a:ln>
        </p:spPr>
      </p:sp>
      <p:sp>
        <p:nvSpPr>
          <p:cNvPr id="26" name="Google Shape;26;p3"/>
          <p:cNvSpPr>
            <a:spLocks noGrp="1"/>
          </p:cNvSpPr>
          <p:nvPr>
            <p:ph type="pic" idx="5"/>
          </p:nvPr>
        </p:nvSpPr>
        <p:spPr>
          <a:xfrm>
            <a:off x="6010625" y="1316450"/>
            <a:ext cx="2828700" cy="1844700"/>
          </a:xfrm>
          <a:prstGeom prst="rect">
            <a:avLst/>
          </a:prstGeom>
          <a:noFill/>
          <a:ln w="19050" cap="flat" cmpd="sng">
            <a:solidFill>
              <a:schemeClr val="dk1"/>
            </a:solidFill>
            <a:prstDash val="solid"/>
            <a:round/>
            <a:headEnd type="none" w="sm" len="sm"/>
            <a:tailEnd type="none" w="sm" len="sm"/>
          </a:ln>
        </p:spPr>
      </p:sp>
      <p:sp>
        <p:nvSpPr>
          <p:cNvPr id="27" name="Google Shape;27;p3"/>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8" name="Google Shape;28;p3"/>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29" name="Google Shape;29;p3"/>
          <p:cNvSpPr/>
          <p:nvPr/>
        </p:nvSpPr>
        <p:spPr>
          <a:xfrm>
            <a:off x="304800" y="305325"/>
            <a:ext cx="2851500" cy="1009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0" name="Google Shape;30;p3"/>
          <p:cNvSpPr/>
          <p:nvPr/>
        </p:nvSpPr>
        <p:spPr>
          <a:xfrm>
            <a:off x="3159125" y="811350"/>
            <a:ext cx="1159500" cy="502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1" name="Google Shape;31;p3"/>
          <p:cNvSpPr txBox="1">
            <a:spLocks noGrp="1"/>
          </p:cNvSpPr>
          <p:nvPr>
            <p:ph type="title"/>
          </p:nvPr>
        </p:nvSpPr>
        <p:spPr>
          <a:xfrm>
            <a:off x="328518" y="361238"/>
            <a:ext cx="2720700" cy="1131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3"/>
          <p:cNvSpPr txBox="1">
            <a:spLocks noGrp="1"/>
          </p:cNvSpPr>
          <p:nvPr>
            <p:ph type="subTitle" idx="6"/>
          </p:nvPr>
        </p:nvSpPr>
        <p:spPr>
          <a:xfrm>
            <a:off x="3156683" y="3134376"/>
            <a:ext cx="2816100" cy="543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
          <p:cNvSpPr txBox="1">
            <a:spLocks noGrp="1"/>
          </p:cNvSpPr>
          <p:nvPr>
            <p:ph type="body" idx="7"/>
          </p:nvPr>
        </p:nvSpPr>
        <p:spPr>
          <a:xfrm>
            <a:off x="3158960" y="3761317"/>
            <a:ext cx="2688600" cy="1098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4" name="Google Shape;34;p3"/>
          <p:cNvSpPr txBox="1">
            <a:spLocks noGrp="1"/>
          </p:cNvSpPr>
          <p:nvPr>
            <p:ph type="subTitle" idx="8"/>
          </p:nvPr>
        </p:nvSpPr>
        <p:spPr>
          <a:xfrm>
            <a:off x="6007809" y="3134376"/>
            <a:ext cx="2816100" cy="543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
          <p:cNvSpPr txBox="1">
            <a:spLocks noGrp="1"/>
          </p:cNvSpPr>
          <p:nvPr>
            <p:ph type="body" idx="9"/>
          </p:nvPr>
        </p:nvSpPr>
        <p:spPr>
          <a:xfrm>
            <a:off x="6010085" y="3761317"/>
            <a:ext cx="2688600" cy="1098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CUSTOM_20">
    <p:spTree>
      <p:nvGrpSpPr>
        <p:cNvPr id="1" name="Shape 282"/>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CUSTOM_2">
    <p:spTree>
      <p:nvGrpSpPr>
        <p:cNvPr id="1" name="Shape 283"/>
        <p:cNvGrpSpPr/>
        <p:nvPr/>
      </p:nvGrpSpPr>
      <p:grpSpPr>
        <a:xfrm>
          <a:off x="0" y="0"/>
          <a:ext cx="0" cy="0"/>
          <a:chOff x="0" y="0"/>
          <a:chExt cx="0" cy="0"/>
        </a:xfrm>
      </p:grpSpPr>
      <p:sp>
        <p:nvSpPr>
          <p:cNvPr id="284" name="Google Shape;284;p22"/>
          <p:cNvSpPr/>
          <p:nvPr/>
        </p:nvSpPr>
        <p:spPr>
          <a:xfrm>
            <a:off x="1822200" y="1536600"/>
            <a:ext cx="4986900" cy="10812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85" name="Google Shape;285;p22"/>
          <p:cNvSpPr txBox="1">
            <a:spLocks noGrp="1"/>
          </p:cNvSpPr>
          <p:nvPr>
            <p:ph type="title"/>
          </p:nvPr>
        </p:nvSpPr>
        <p:spPr>
          <a:xfrm>
            <a:off x="1822300" y="1548425"/>
            <a:ext cx="4986900" cy="7107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6" name="Google Shape;286;p22"/>
          <p:cNvSpPr/>
          <p:nvPr/>
        </p:nvSpPr>
        <p:spPr>
          <a:xfrm>
            <a:off x="4655406" y="2617800"/>
            <a:ext cx="2159400" cy="9891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87" name="Google Shape;287;p22"/>
          <p:cNvSpPr txBox="1">
            <a:spLocks noGrp="1"/>
          </p:cNvSpPr>
          <p:nvPr>
            <p:ph type="subTitle" idx="1"/>
          </p:nvPr>
        </p:nvSpPr>
        <p:spPr>
          <a:xfrm>
            <a:off x="4649825" y="2625603"/>
            <a:ext cx="2159400" cy="4881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22"/>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89" name="Google Shape;289;p22"/>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CUSTOM_3">
    <p:spTree>
      <p:nvGrpSpPr>
        <p:cNvPr id="1" name="Shape 290"/>
        <p:cNvGrpSpPr/>
        <p:nvPr/>
      </p:nvGrpSpPr>
      <p:grpSpPr>
        <a:xfrm>
          <a:off x="0" y="0"/>
          <a:ext cx="0" cy="0"/>
          <a:chOff x="0" y="0"/>
          <a:chExt cx="0" cy="0"/>
        </a:xfrm>
      </p:grpSpPr>
      <p:sp>
        <p:nvSpPr>
          <p:cNvPr id="291" name="Google Shape;291;p23"/>
          <p:cNvSpPr/>
          <p:nvPr/>
        </p:nvSpPr>
        <p:spPr>
          <a:xfrm>
            <a:off x="1172300" y="1667975"/>
            <a:ext cx="5841600" cy="1639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92" name="Google Shape;292;p23"/>
          <p:cNvSpPr/>
          <p:nvPr/>
        </p:nvSpPr>
        <p:spPr>
          <a:xfrm>
            <a:off x="7013875" y="2761675"/>
            <a:ext cx="594000" cy="5433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93" name="Google Shape;293;p23"/>
          <p:cNvSpPr txBox="1">
            <a:spLocks noGrp="1"/>
          </p:cNvSpPr>
          <p:nvPr>
            <p:ph type="title"/>
          </p:nvPr>
        </p:nvSpPr>
        <p:spPr>
          <a:xfrm>
            <a:off x="1195425" y="1741825"/>
            <a:ext cx="5616600" cy="17337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4" name="Google Shape;294;p23"/>
          <p:cNvSpPr/>
          <p:nvPr/>
        </p:nvSpPr>
        <p:spPr>
          <a:xfrm>
            <a:off x="643300" y="1667975"/>
            <a:ext cx="528900" cy="5289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95" name="Google Shape;295;p23"/>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96" name="Google Shape;296;p23"/>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p:cSld name="CUSTOM_4_1">
    <p:spTree>
      <p:nvGrpSpPr>
        <p:cNvPr id="1" name="Shape 297"/>
        <p:cNvGrpSpPr/>
        <p:nvPr/>
      </p:nvGrpSpPr>
      <p:grpSpPr>
        <a:xfrm>
          <a:off x="0" y="0"/>
          <a:ext cx="0" cy="0"/>
          <a:chOff x="0" y="0"/>
          <a:chExt cx="0" cy="0"/>
        </a:xfrm>
      </p:grpSpPr>
      <p:sp>
        <p:nvSpPr>
          <p:cNvPr id="298" name="Google Shape;298;p24"/>
          <p:cNvSpPr/>
          <p:nvPr/>
        </p:nvSpPr>
        <p:spPr>
          <a:xfrm>
            <a:off x="298300" y="1213300"/>
            <a:ext cx="3455100" cy="32604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299" name="Google Shape;299;p24"/>
          <p:cNvSpPr txBox="1">
            <a:spLocks noGrp="1"/>
          </p:cNvSpPr>
          <p:nvPr>
            <p:ph type="body" idx="1"/>
          </p:nvPr>
        </p:nvSpPr>
        <p:spPr>
          <a:xfrm>
            <a:off x="377800" y="1370375"/>
            <a:ext cx="3296100" cy="2922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00" name="Google Shape;300;p24"/>
          <p:cNvSpPr/>
          <p:nvPr/>
        </p:nvSpPr>
        <p:spPr>
          <a:xfrm>
            <a:off x="3753400" y="1213300"/>
            <a:ext cx="3455100" cy="32604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01" name="Google Shape;301;p24"/>
          <p:cNvSpPr txBox="1">
            <a:spLocks noGrp="1"/>
          </p:cNvSpPr>
          <p:nvPr>
            <p:ph type="body" idx="2"/>
          </p:nvPr>
        </p:nvSpPr>
        <p:spPr>
          <a:xfrm>
            <a:off x="3832900" y="1370375"/>
            <a:ext cx="3296100" cy="2922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02" name="Google Shape;302;p24"/>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03" name="Google Shape;303;p24"/>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304" name="Google Shape;304;p24"/>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05" name="Google Shape;305;p24"/>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CUSTOM_4_1_1">
    <p:spTree>
      <p:nvGrpSpPr>
        <p:cNvPr id="1" name="Shape 306"/>
        <p:cNvGrpSpPr/>
        <p:nvPr/>
      </p:nvGrpSpPr>
      <p:grpSpPr>
        <a:xfrm>
          <a:off x="0" y="0"/>
          <a:ext cx="0" cy="0"/>
          <a:chOff x="0" y="0"/>
          <a:chExt cx="0" cy="0"/>
        </a:xfrm>
      </p:grpSpPr>
      <p:sp>
        <p:nvSpPr>
          <p:cNvPr id="307" name="Google Shape;307;p25"/>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08" name="Google Shape;308;p25"/>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309" name="Google Shape;309;p25"/>
          <p:cNvSpPr/>
          <p:nvPr/>
        </p:nvSpPr>
        <p:spPr>
          <a:xfrm>
            <a:off x="298300" y="301050"/>
            <a:ext cx="5585100" cy="6066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10" name="Google Shape;310;p25"/>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CUSTOM_5">
    <p:spTree>
      <p:nvGrpSpPr>
        <p:cNvPr id="1" name="Shape 311"/>
        <p:cNvGrpSpPr/>
        <p:nvPr/>
      </p:nvGrpSpPr>
      <p:grpSpPr>
        <a:xfrm>
          <a:off x="0" y="0"/>
          <a:ext cx="0" cy="0"/>
          <a:chOff x="0" y="0"/>
          <a:chExt cx="0" cy="0"/>
        </a:xfrm>
      </p:grpSpPr>
      <p:sp>
        <p:nvSpPr>
          <p:cNvPr id="312" name="Google Shape;312;p26"/>
          <p:cNvSpPr/>
          <p:nvPr/>
        </p:nvSpPr>
        <p:spPr>
          <a:xfrm>
            <a:off x="298862" y="1213300"/>
            <a:ext cx="4204200" cy="3260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13" name="Google Shape;313;p26"/>
          <p:cNvSpPr txBox="1">
            <a:spLocks noGrp="1"/>
          </p:cNvSpPr>
          <p:nvPr>
            <p:ph type="body" idx="1"/>
          </p:nvPr>
        </p:nvSpPr>
        <p:spPr>
          <a:xfrm>
            <a:off x="370550" y="1290925"/>
            <a:ext cx="4060800" cy="307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14" name="Google Shape;314;p26"/>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15" name="Google Shape;315;p26"/>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316" name="Google Shape;316;p26"/>
          <p:cNvSpPr/>
          <p:nvPr/>
        </p:nvSpPr>
        <p:spPr>
          <a:xfrm>
            <a:off x="298300" y="301050"/>
            <a:ext cx="42363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17" name="Google Shape;317;p26"/>
          <p:cNvSpPr txBox="1">
            <a:spLocks noGrp="1"/>
          </p:cNvSpPr>
          <p:nvPr>
            <p:ph type="title"/>
          </p:nvPr>
        </p:nvSpPr>
        <p:spPr>
          <a:xfrm>
            <a:off x="279177" y="338025"/>
            <a:ext cx="42042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CUSTOM_6">
    <p:spTree>
      <p:nvGrpSpPr>
        <p:cNvPr id="1" name="Shape 318"/>
        <p:cNvGrpSpPr/>
        <p:nvPr/>
      </p:nvGrpSpPr>
      <p:grpSpPr>
        <a:xfrm>
          <a:off x="0" y="0"/>
          <a:ext cx="0" cy="0"/>
          <a:chOff x="0" y="0"/>
          <a:chExt cx="0" cy="0"/>
        </a:xfrm>
      </p:grpSpPr>
      <p:sp>
        <p:nvSpPr>
          <p:cNvPr id="319" name="Google Shape;319;p27"/>
          <p:cNvSpPr/>
          <p:nvPr/>
        </p:nvSpPr>
        <p:spPr>
          <a:xfrm>
            <a:off x="1172300" y="1667975"/>
            <a:ext cx="5841600" cy="16398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20" name="Google Shape;320;p27"/>
          <p:cNvSpPr/>
          <p:nvPr/>
        </p:nvSpPr>
        <p:spPr>
          <a:xfrm>
            <a:off x="7013875" y="2761675"/>
            <a:ext cx="594000" cy="5433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21" name="Google Shape;321;p27"/>
          <p:cNvSpPr txBox="1">
            <a:spLocks noGrp="1"/>
          </p:cNvSpPr>
          <p:nvPr>
            <p:ph type="title"/>
          </p:nvPr>
        </p:nvSpPr>
        <p:spPr>
          <a:xfrm>
            <a:off x="1195425" y="1741825"/>
            <a:ext cx="5616600" cy="17337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2" name="Google Shape;322;p27"/>
          <p:cNvSpPr/>
          <p:nvPr/>
        </p:nvSpPr>
        <p:spPr>
          <a:xfrm>
            <a:off x="643300" y="1667975"/>
            <a:ext cx="528900" cy="528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23" name="Google Shape;323;p27"/>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24" name="Google Shape;324;p27"/>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CUSTOM_7">
    <p:spTree>
      <p:nvGrpSpPr>
        <p:cNvPr id="1" name="Shape 325"/>
        <p:cNvGrpSpPr/>
        <p:nvPr/>
      </p:nvGrpSpPr>
      <p:grpSpPr>
        <a:xfrm>
          <a:off x="0" y="0"/>
          <a:ext cx="0" cy="0"/>
          <a:chOff x="0" y="0"/>
          <a:chExt cx="0" cy="0"/>
        </a:xfrm>
      </p:grpSpPr>
      <p:sp>
        <p:nvSpPr>
          <p:cNvPr id="326" name="Google Shape;326;p28"/>
          <p:cNvSpPr/>
          <p:nvPr/>
        </p:nvSpPr>
        <p:spPr>
          <a:xfrm>
            <a:off x="1172300" y="2775600"/>
            <a:ext cx="2953200" cy="890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27" name="Google Shape;327;p28"/>
          <p:cNvSpPr/>
          <p:nvPr/>
        </p:nvSpPr>
        <p:spPr>
          <a:xfrm>
            <a:off x="1172300" y="1477197"/>
            <a:ext cx="5841600" cy="12984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28" name="Google Shape;328;p28"/>
          <p:cNvSpPr/>
          <p:nvPr/>
        </p:nvSpPr>
        <p:spPr>
          <a:xfrm>
            <a:off x="4125500" y="2775588"/>
            <a:ext cx="594000" cy="5433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29" name="Google Shape;329;p28"/>
          <p:cNvSpPr txBox="1">
            <a:spLocks noGrp="1"/>
          </p:cNvSpPr>
          <p:nvPr>
            <p:ph type="title"/>
          </p:nvPr>
        </p:nvSpPr>
        <p:spPr>
          <a:xfrm>
            <a:off x="1227050" y="1551048"/>
            <a:ext cx="5732100" cy="11715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0" name="Google Shape;330;p28"/>
          <p:cNvSpPr txBox="1">
            <a:spLocks noGrp="1"/>
          </p:cNvSpPr>
          <p:nvPr>
            <p:ph type="subTitle" idx="1"/>
          </p:nvPr>
        </p:nvSpPr>
        <p:spPr>
          <a:xfrm>
            <a:off x="1240100" y="2837775"/>
            <a:ext cx="2832300" cy="747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28"/>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32" name="Google Shape;332;p28"/>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333" name="Google Shape;333;p28"/>
          <p:cNvSpPr txBox="1">
            <a:spLocks noGrp="1"/>
          </p:cNvSpPr>
          <p:nvPr>
            <p:ph type="body" idx="2"/>
          </p:nvPr>
        </p:nvSpPr>
        <p:spPr>
          <a:xfrm>
            <a:off x="1187325" y="3840875"/>
            <a:ext cx="6892800" cy="101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USTOM_8">
    <p:spTree>
      <p:nvGrpSpPr>
        <p:cNvPr id="1" name="Shape 334"/>
        <p:cNvGrpSpPr/>
        <p:nvPr/>
      </p:nvGrpSpPr>
      <p:grpSpPr>
        <a:xfrm>
          <a:off x="0" y="0"/>
          <a:ext cx="0" cy="0"/>
          <a:chOff x="0" y="0"/>
          <a:chExt cx="0" cy="0"/>
        </a:xfrm>
      </p:grpSpPr>
      <p:sp>
        <p:nvSpPr>
          <p:cNvPr id="335" name="Google Shape;335;p29"/>
          <p:cNvSpPr txBox="1">
            <a:spLocks noGrp="1"/>
          </p:cNvSpPr>
          <p:nvPr>
            <p:ph type="body" idx="1"/>
          </p:nvPr>
        </p:nvSpPr>
        <p:spPr>
          <a:xfrm>
            <a:off x="333900" y="1202400"/>
            <a:ext cx="4060800" cy="2738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6" name="Google Shape;336;p29"/>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37" name="Google Shape;337;p29"/>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CUSTOM_9">
    <p:spTree>
      <p:nvGrpSpPr>
        <p:cNvPr id="1" name="Shape 338"/>
        <p:cNvGrpSpPr/>
        <p:nvPr/>
      </p:nvGrpSpPr>
      <p:grpSpPr>
        <a:xfrm>
          <a:off x="0" y="0"/>
          <a:ext cx="0" cy="0"/>
          <a:chOff x="0" y="0"/>
          <a:chExt cx="0" cy="0"/>
        </a:xfrm>
      </p:grpSpPr>
      <p:sp>
        <p:nvSpPr>
          <p:cNvPr id="339" name="Google Shape;339;p30"/>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40" name="Google Shape;340;p30"/>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341" name="Google Shape;341;p30"/>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42" name="Google Shape;342;p30"/>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43" name="Google Shape;343;p30"/>
          <p:cNvSpPr txBox="1">
            <a:spLocks noGrp="1"/>
          </p:cNvSpPr>
          <p:nvPr>
            <p:ph type="body" idx="1"/>
          </p:nvPr>
        </p:nvSpPr>
        <p:spPr>
          <a:xfrm>
            <a:off x="333900" y="1202400"/>
            <a:ext cx="4060800" cy="2738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ptions 1 Overview">
  <p:cSld name="TITLE_3_1_1">
    <p:spTree>
      <p:nvGrpSpPr>
        <p:cNvPr id="1" name="Shape 36"/>
        <p:cNvGrpSpPr/>
        <p:nvPr/>
      </p:nvGrpSpPr>
      <p:grpSpPr>
        <a:xfrm>
          <a:off x="0" y="0"/>
          <a:ext cx="0" cy="0"/>
          <a:chOff x="0" y="0"/>
          <a:chExt cx="0" cy="0"/>
        </a:xfrm>
      </p:grpSpPr>
      <p:sp>
        <p:nvSpPr>
          <p:cNvPr id="37" name="Google Shape;37;p4"/>
          <p:cNvSpPr/>
          <p:nvPr/>
        </p:nvSpPr>
        <p:spPr>
          <a:xfrm>
            <a:off x="1172300" y="660200"/>
            <a:ext cx="4711200" cy="16398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8" name="Google Shape;38;p4"/>
          <p:cNvSpPr/>
          <p:nvPr/>
        </p:nvSpPr>
        <p:spPr>
          <a:xfrm>
            <a:off x="5883500" y="1756696"/>
            <a:ext cx="1224900" cy="5433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9" name="Google Shape;39;p4"/>
          <p:cNvSpPr txBox="1">
            <a:spLocks noGrp="1"/>
          </p:cNvSpPr>
          <p:nvPr>
            <p:ph type="title"/>
          </p:nvPr>
        </p:nvSpPr>
        <p:spPr>
          <a:xfrm>
            <a:off x="1195425" y="734045"/>
            <a:ext cx="4648800" cy="17337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4"/>
          <p:cNvSpPr>
            <a:spLocks noGrp="1"/>
          </p:cNvSpPr>
          <p:nvPr>
            <p:ph type="pic" idx="2"/>
          </p:nvPr>
        </p:nvSpPr>
        <p:spPr>
          <a:xfrm>
            <a:off x="3260500" y="2309850"/>
            <a:ext cx="1569000" cy="1625400"/>
          </a:xfrm>
          <a:prstGeom prst="rect">
            <a:avLst/>
          </a:prstGeom>
          <a:noFill/>
          <a:ln w="19050" cap="flat" cmpd="sng">
            <a:solidFill>
              <a:schemeClr val="dk1"/>
            </a:solidFill>
            <a:prstDash val="solid"/>
            <a:round/>
            <a:headEnd type="none" w="sm" len="sm"/>
            <a:tailEnd type="none" w="sm" len="sm"/>
          </a:ln>
        </p:spPr>
      </p:sp>
      <p:sp>
        <p:nvSpPr>
          <p:cNvPr id="41" name="Google Shape;41;p4"/>
          <p:cNvSpPr>
            <a:spLocks noGrp="1"/>
          </p:cNvSpPr>
          <p:nvPr>
            <p:ph type="pic" idx="3"/>
          </p:nvPr>
        </p:nvSpPr>
        <p:spPr>
          <a:xfrm>
            <a:off x="4849525" y="2309850"/>
            <a:ext cx="3128100" cy="2174100"/>
          </a:xfrm>
          <a:prstGeom prst="rect">
            <a:avLst/>
          </a:prstGeom>
          <a:noFill/>
          <a:ln w="19050" cap="flat" cmpd="sng">
            <a:solidFill>
              <a:schemeClr val="dk1"/>
            </a:solidFill>
            <a:prstDash val="solid"/>
            <a:round/>
            <a:headEnd type="none" w="sm" len="sm"/>
            <a:tailEnd type="none" w="sm" len="sm"/>
          </a:ln>
        </p:spPr>
      </p:sp>
      <p:sp>
        <p:nvSpPr>
          <p:cNvPr id="42" name="Google Shape;42;p4"/>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3" name="Google Shape;43;p4"/>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344"/>
        <p:cNvGrpSpPr/>
        <p:nvPr/>
      </p:nvGrpSpPr>
      <p:grpSpPr>
        <a:xfrm>
          <a:off x="0" y="0"/>
          <a:ext cx="0" cy="0"/>
          <a:chOff x="0" y="0"/>
          <a:chExt cx="0" cy="0"/>
        </a:xfrm>
      </p:grpSpPr>
      <p:sp>
        <p:nvSpPr>
          <p:cNvPr id="345" name="Google Shape;345;p31"/>
          <p:cNvSpPr txBox="1">
            <a:spLocks noGrp="1"/>
          </p:cNvSpPr>
          <p:nvPr>
            <p:ph type="subTitle" idx="1"/>
          </p:nvPr>
        </p:nvSpPr>
        <p:spPr>
          <a:xfrm>
            <a:off x="317500" y="1251400"/>
            <a:ext cx="4011000" cy="837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31"/>
          <p:cNvSpPr txBox="1">
            <a:spLocks noGrp="1"/>
          </p:cNvSpPr>
          <p:nvPr>
            <p:ph type="subTitle" idx="2"/>
          </p:nvPr>
        </p:nvSpPr>
        <p:spPr>
          <a:xfrm>
            <a:off x="4421675" y="1251400"/>
            <a:ext cx="4011000" cy="837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7" name="Google Shape;347;p31"/>
          <p:cNvSpPr txBox="1">
            <a:spLocks noGrp="1"/>
          </p:cNvSpPr>
          <p:nvPr>
            <p:ph type="subTitle" idx="3"/>
          </p:nvPr>
        </p:nvSpPr>
        <p:spPr>
          <a:xfrm>
            <a:off x="317500" y="2300000"/>
            <a:ext cx="4011000" cy="837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31"/>
          <p:cNvSpPr txBox="1">
            <a:spLocks noGrp="1"/>
          </p:cNvSpPr>
          <p:nvPr>
            <p:ph type="subTitle" idx="4"/>
          </p:nvPr>
        </p:nvSpPr>
        <p:spPr>
          <a:xfrm>
            <a:off x="4421675" y="2300000"/>
            <a:ext cx="4011000" cy="837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31"/>
          <p:cNvSpPr txBox="1">
            <a:spLocks noGrp="1"/>
          </p:cNvSpPr>
          <p:nvPr>
            <p:ph type="subTitle" idx="5"/>
          </p:nvPr>
        </p:nvSpPr>
        <p:spPr>
          <a:xfrm>
            <a:off x="317500" y="3348600"/>
            <a:ext cx="4011000" cy="837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0" name="Google Shape;350;p31"/>
          <p:cNvSpPr txBox="1">
            <a:spLocks noGrp="1"/>
          </p:cNvSpPr>
          <p:nvPr>
            <p:ph type="subTitle" idx="6"/>
          </p:nvPr>
        </p:nvSpPr>
        <p:spPr>
          <a:xfrm>
            <a:off x="4421675" y="3348600"/>
            <a:ext cx="4011000" cy="8379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1" name="Google Shape;351;p31"/>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52" name="Google Shape;352;p31"/>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353" name="Google Shape;353;p31"/>
          <p:cNvSpPr/>
          <p:nvPr/>
        </p:nvSpPr>
        <p:spPr>
          <a:xfrm>
            <a:off x="298300" y="301050"/>
            <a:ext cx="5585100" cy="6066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54" name="Google Shape;354;p31"/>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body and image">
  <p:cSld name="CUSTOM_11">
    <p:spTree>
      <p:nvGrpSpPr>
        <p:cNvPr id="1" name="Shape 355"/>
        <p:cNvGrpSpPr/>
        <p:nvPr/>
      </p:nvGrpSpPr>
      <p:grpSpPr>
        <a:xfrm>
          <a:off x="0" y="0"/>
          <a:ext cx="0" cy="0"/>
          <a:chOff x="0" y="0"/>
          <a:chExt cx="0" cy="0"/>
        </a:xfrm>
      </p:grpSpPr>
      <p:sp>
        <p:nvSpPr>
          <p:cNvPr id="356" name="Google Shape;356;p32"/>
          <p:cNvSpPr/>
          <p:nvPr/>
        </p:nvSpPr>
        <p:spPr>
          <a:xfrm>
            <a:off x="292600" y="1214724"/>
            <a:ext cx="4239000" cy="25014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57" name="Google Shape;357;p32"/>
          <p:cNvSpPr>
            <a:spLocks noGrp="1"/>
          </p:cNvSpPr>
          <p:nvPr>
            <p:ph type="pic" idx="2"/>
          </p:nvPr>
        </p:nvSpPr>
        <p:spPr>
          <a:xfrm>
            <a:off x="4531775" y="1221524"/>
            <a:ext cx="4302600" cy="3635100"/>
          </a:xfrm>
          <a:prstGeom prst="rect">
            <a:avLst/>
          </a:prstGeom>
          <a:noFill/>
          <a:ln w="19050" cap="flat" cmpd="sng">
            <a:solidFill>
              <a:schemeClr val="dk1"/>
            </a:solidFill>
            <a:prstDash val="solid"/>
            <a:round/>
            <a:headEnd type="none" w="sm" len="sm"/>
            <a:tailEnd type="none" w="sm" len="sm"/>
          </a:ln>
        </p:spPr>
      </p:sp>
      <p:sp>
        <p:nvSpPr>
          <p:cNvPr id="358" name="Google Shape;358;p32"/>
          <p:cNvSpPr txBox="1">
            <a:spLocks noGrp="1"/>
          </p:cNvSpPr>
          <p:nvPr>
            <p:ph type="body" idx="1"/>
          </p:nvPr>
        </p:nvSpPr>
        <p:spPr>
          <a:xfrm>
            <a:off x="340319" y="1261074"/>
            <a:ext cx="4061400" cy="24087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59" name="Google Shape;359;p32"/>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60" name="Google Shape;360;p32"/>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361" name="Google Shape;361;p32"/>
          <p:cNvSpPr/>
          <p:nvPr/>
        </p:nvSpPr>
        <p:spPr>
          <a:xfrm>
            <a:off x="298300" y="301050"/>
            <a:ext cx="5585100" cy="6066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62" name="Google Shape;362;p32"/>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big ideas">
  <p:cSld name="CUSTOM_12">
    <p:spTree>
      <p:nvGrpSpPr>
        <p:cNvPr id="1" name="Shape 363"/>
        <p:cNvGrpSpPr/>
        <p:nvPr/>
      </p:nvGrpSpPr>
      <p:grpSpPr>
        <a:xfrm>
          <a:off x="0" y="0"/>
          <a:ext cx="0" cy="0"/>
          <a:chOff x="0" y="0"/>
          <a:chExt cx="0" cy="0"/>
        </a:xfrm>
      </p:grpSpPr>
      <p:sp>
        <p:nvSpPr>
          <p:cNvPr id="364" name="Google Shape;364;p33"/>
          <p:cNvSpPr/>
          <p:nvPr/>
        </p:nvSpPr>
        <p:spPr>
          <a:xfrm>
            <a:off x="290556" y="1213300"/>
            <a:ext cx="4017600" cy="3260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65" name="Google Shape;365;p33"/>
          <p:cNvSpPr txBox="1">
            <a:spLocks noGrp="1"/>
          </p:cNvSpPr>
          <p:nvPr>
            <p:ph type="body" idx="1"/>
          </p:nvPr>
        </p:nvSpPr>
        <p:spPr>
          <a:xfrm>
            <a:off x="416145" y="2078725"/>
            <a:ext cx="3766500" cy="229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66" name="Google Shape;366;p33"/>
          <p:cNvSpPr/>
          <p:nvPr/>
        </p:nvSpPr>
        <p:spPr>
          <a:xfrm>
            <a:off x="4308218" y="1213300"/>
            <a:ext cx="4017600" cy="3260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67" name="Google Shape;367;p33"/>
          <p:cNvSpPr txBox="1">
            <a:spLocks noGrp="1"/>
          </p:cNvSpPr>
          <p:nvPr>
            <p:ph type="body" idx="2"/>
          </p:nvPr>
        </p:nvSpPr>
        <p:spPr>
          <a:xfrm>
            <a:off x="4433807" y="2078725"/>
            <a:ext cx="3766500" cy="229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68" name="Google Shape;368;p33"/>
          <p:cNvSpPr txBox="1">
            <a:spLocks noGrp="1"/>
          </p:cNvSpPr>
          <p:nvPr>
            <p:ph type="subTitle" idx="3"/>
          </p:nvPr>
        </p:nvSpPr>
        <p:spPr>
          <a:xfrm>
            <a:off x="416145" y="1328375"/>
            <a:ext cx="3766500" cy="6588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33"/>
          <p:cNvSpPr txBox="1">
            <a:spLocks noGrp="1"/>
          </p:cNvSpPr>
          <p:nvPr>
            <p:ph type="subTitle" idx="4"/>
          </p:nvPr>
        </p:nvSpPr>
        <p:spPr>
          <a:xfrm>
            <a:off x="4433807" y="1328375"/>
            <a:ext cx="3766500" cy="6588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33"/>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71" name="Google Shape;371;p33"/>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372" name="Google Shape;372;p33"/>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73" name="Google Shape;373;p33"/>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ree big ideas">
  <p:cSld name="CUSTOM_13">
    <p:spTree>
      <p:nvGrpSpPr>
        <p:cNvPr id="1" name="Shape 374"/>
        <p:cNvGrpSpPr/>
        <p:nvPr/>
      </p:nvGrpSpPr>
      <p:grpSpPr>
        <a:xfrm>
          <a:off x="0" y="0"/>
          <a:ext cx="0" cy="0"/>
          <a:chOff x="0" y="0"/>
          <a:chExt cx="0" cy="0"/>
        </a:xfrm>
      </p:grpSpPr>
      <p:sp>
        <p:nvSpPr>
          <p:cNvPr id="375" name="Google Shape;375;p34"/>
          <p:cNvSpPr/>
          <p:nvPr/>
        </p:nvSpPr>
        <p:spPr>
          <a:xfrm>
            <a:off x="290556" y="1213300"/>
            <a:ext cx="2845500" cy="3260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76" name="Google Shape;376;p34"/>
          <p:cNvSpPr txBox="1">
            <a:spLocks noGrp="1"/>
          </p:cNvSpPr>
          <p:nvPr>
            <p:ph type="body" idx="1"/>
          </p:nvPr>
        </p:nvSpPr>
        <p:spPr>
          <a:xfrm>
            <a:off x="379498" y="2078725"/>
            <a:ext cx="2667300" cy="229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77" name="Google Shape;377;p34"/>
          <p:cNvSpPr/>
          <p:nvPr/>
        </p:nvSpPr>
        <p:spPr>
          <a:xfrm>
            <a:off x="3135874" y="1213300"/>
            <a:ext cx="2845500" cy="3260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78" name="Google Shape;378;p34"/>
          <p:cNvSpPr txBox="1">
            <a:spLocks noGrp="1"/>
          </p:cNvSpPr>
          <p:nvPr>
            <p:ph type="body" idx="2"/>
          </p:nvPr>
        </p:nvSpPr>
        <p:spPr>
          <a:xfrm>
            <a:off x="3224816" y="2078725"/>
            <a:ext cx="2667300" cy="229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79" name="Google Shape;379;p34"/>
          <p:cNvSpPr txBox="1">
            <a:spLocks noGrp="1"/>
          </p:cNvSpPr>
          <p:nvPr>
            <p:ph type="subTitle" idx="3"/>
          </p:nvPr>
        </p:nvSpPr>
        <p:spPr>
          <a:xfrm>
            <a:off x="379498" y="1328375"/>
            <a:ext cx="2667300" cy="6588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0" name="Google Shape;380;p34"/>
          <p:cNvSpPr txBox="1">
            <a:spLocks noGrp="1"/>
          </p:cNvSpPr>
          <p:nvPr>
            <p:ph type="subTitle" idx="4"/>
          </p:nvPr>
        </p:nvSpPr>
        <p:spPr>
          <a:xfrm>
            <a:off x="3224816" y="1328375"/>
            <a:ext cx="2667300" cy="6588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1" name="Google Shape;381;p34"/>
          <p:cNvSpPr/>
          <p:nvPr/>
        </p:nvSpPr>
        <p:spPr>
          <a:xfrm>
            <a:off x="5981304" y="1213300"/>
            <a:ext cx="2845500" cy="32604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82" name="Google Shape;382;p34"/>
          <p:cNvSpPr txBox="1">
            <a:spLocks noGrp="1"/>
          </p:cNvSpPr>
          <p:nvPr>
            <p:ph type="body" idx="5"/>
          </p:nvPr>
        </p:nvSpPr>
        <p:spPr>
          <a:xfrm>
            <a:off x="6070247" y="2078725"/>
            <a:ext cx="2667300" cy="229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83" name="Google Shape;383;p34"/>
          <p:cNvSpPr txBox="1">
            <a:spLocks noGrp="1"/>
          </p:cNvSpPr>
          <p:nvPr>
            <p:ph type="subTitle" idx="6"/>
          </p:nvPr>
        </p:nvSpPr>
        <p:spPr>
          <a:xfrm>
            <a:off x="6070247" y="1328375"/>
            <a:ext cx="2667300" cy="6588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34"/>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85" name="Google Shape;385;p34"/>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386" name="Google Shape;386;p34"/>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87" name="Google Shape;387;p34"/>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our big ideas">
  <p:cSld name="CUSTOM_14">
    <p:spTree>
      <p:nvGrpSpPr>
        <p:cNvPr id="1" name="Shape 388"/>
        <p:cNvGrpSpPr/>
        <p:nvPr/>
      </p:nvGrpSpPr>
      <p:grpSpPr>
        <a:xfrm>
          <a:off x="0" y="0"/>
          <a:ext cx="0" cy="0"/>
          <a:chOff x="0" y="0"/>
          <a:chExt cx="0" cy="0"/>
        </a:xfrm>
      </p:grpSpPr>
      <p:sp>
        <p:nvSpPr>
          <p:cNvPr id="389" name="Google Shape;389;p35"/>
          <p:cNvSpPr/>
          <p:nvPr/>
        </p:nvSpPr>
        <p:spPr>
          <a:xfrm>
            <a:off x="292600" y="1213300"/>
            <a:ext cx="2132700" cy="3260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90" name="Google Shape;390;p35"/>
          <p:cNvSpPr txBox="1">
            <a:spLocks noGrp="1"/>
          </p:cNvSpPr>
          <p:nvPr>
            <p:ph type="body" idx="1"/>
          </p:nvPr>
        </p:nvSpPr>
        <p:spPr>
          <a:xfrm>
            <a:off x="388220" y="2064025"/>
            <a:ext cx="1933800" cy="229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91" name="Google Shape;391;p35"/>
          <p:cNvSpPr/>
          <p:nvPr/>
        </p:nvSpPr>
        <p:spPr>
          <a:xfrm>
            <a:off x="2425130" y="1213300"/>
            <a:ext cx="2132700" cy="3260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92" name="Google Shape;392;p35"/>
          <p:cNvSpPr txBox="1">
            <a:spLocks noGrp="1"/>
          </p:cNvSpPr>
          <p:nvPr>
            <p:ph type="body" idx="2"/>
          </p:nvPr>
        </p:nvSpPr>
        <p:spPr>
          <a:xfrm>
            <a:off x="2524606" y="2073825"/>
            <a:ext cx="1933800" cy="229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93" name="Google Shape;393;p35"/>
          <p:cNvSpPr txBox="1">
            <a:spLocks noGrp="1"/>
          </p:cNvSpPr>
          <p:nvPr>
            <p:ph type="subTitle" idx="3"/>
          </p:nvPr>
        </p:nvSpPr>
        <p:spPr>
          <a:xfrm>
            <a:off x="395987" y="1313675"/>
            <a:ext cx="1933800" cy="6588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35"/>
          <p:cNvSpPr txBox="1">
            <a:spLocks noGrp="1"/>
          </p:cNvSpPr>
          <p:nvPr>
            <p:ph type="subTitle" idx="4"/>
          </p:nvPr>
        </p:nvSpPr>
        <p:spPr>
          <a:xfrm>
            <a:off x="2524607" y="1323475"/>
            <a:ext cx="1933800" cy="6588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5" name="Google Shape;395;p35"/>
          <p:cNvSpPr/>
          <p:nvPr/>
        </p:nvSpPr>
        <p:spPr>
          <a:xfrm>
            <a:off x="4557594" y="1213300"/>
            <a:ext cx="2132700" cy="32604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96" name="Google Shape;396;p35"/>
          <p:cNvSpPr txBox="1">
            <a:spLocks noGrp="1"/>
          </p:cNvSpPr>
          <p:nvPr>
            <p:ph type="body" idx="5"/>
          </p:nvPr>
        </p:nvSpPr>
        <p:spPr>
          <a:xfrm>
            <a:off x="4657139" y="2073825"/>
            <a:ext cx="1933800" cy="229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97" name="Google Shape;397;p35"/>
          <p:cNvSpPr/>
          <p:nvPr/>
        </p:nvSpPr>
        <p:spPr>
          <a:xfrm>
            <a:off x="6690125" y="1213300"/>
            <a:ext cx="2132700" cy="32604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398" name="Google Shape;398;p35"/>
          <p:cNvSpPr txBox="1">
            <a:spLocks noGrp="1"/>
          </p:cNvSpPr>
          <p:nvPr>
            <p:ph type="body" idx="6"/>
          </p:nvPr>
        </p:nvSpPr>
        <p:spPr>
          <a:xfrm>
            <a:off x="6789589" y="2073825"/>
            <a:ext cx="1933800" cy="229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99" name="Google Shape;399;p35"/>
          <p:cNvSpPr txBox="1">
            <a:spLocks noGrp="1"/>
          </p:cNvSpPr>
          <p:nvPr>
            <p:ph type="subTitle" idx="7"/>
          </p:nvPr>
        </p:nvSpPr>
        <p:spPr>
          <a:xfrm>
            <a:off x="4657140" y="1323475"/>
            <a:ext cx="1933800" cy="6588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0" name="Google Shape;400;p35"/>
          <p:cNvSpPr txBox="1">
            <a:spLocks noGrp="1"/>
          </p:cNvSpPr>
          <p:nvPr>
            <p:ph type="subTitle" idx="8"/>
          </p:nvPr>
        </p:nvSpPr>
        <p:spPr>
          <a:xfrm>
            <a:off x="6789588" y="1323475"/>
            <a:ext cx="1933800" cy="6588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1" name="Google Shape;401;p35"/>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02" name="Google Shape;402;p35"/>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403" name="Google Shape;403;p35"/>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04" name="Google Shape;404;p35"/>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image">
  <p:cSld name="CUSTOM_15">
    <p:spTree>
      <p:nvGrpSpPr>
        <p:cNvPr id="1" name="Shape 405"/>
        <p:cNvGrpSpPr/>
        <p:nvPr/>
      </p:nvGrpSpPr>
      <p:grpSpPr>
        <a:xfrm>
          <a:off x="0" y="0"/>
          <a:ext cx="0" cy="0"/>
          <a:chOff x="0" y="0"/>
          <a:chExt cx="0" cy="0"/>
        </a:xfrm>
      </p:grpSpPr>
      <p:sp>
        <p:nvSpPr>
          <p:cNvPr id="406" name="Google Shape;406;p36"/>
          <p:cNvSpPr>
            <a:spLocks noGrp="1"/>
          </p:cNvSpPr>
          <p:nvPr>
            <p:ph type="pic" idx="2"/>
          </p:nvPr>
        </p:nvSpPr>
        <p:spPr>
          <a:xfrm>
            <a:off x="332000" y="1102925"/>
            <a:ext cx="6915000" cy="3725400"/>
          </a:xfrm>
          <a:prstGeom prst="rect">
            <a:avLst/>
          </a:prstGeom>
          <a:noFill/>
          <a:ln w="19050" cap="flat" cmpd="sng">
            <a:solidFill>
              <a:schemeClr val="dk1"/>
            </a:solidFill>
            <a:prstDash val="solid"/>
            <a:round/>
            <a:headEnd type="none" w="sm" len="sm"/>
            <a:tailEnd type="none" w="sm" len="sm"/>
          </a:ln>
        </p:spPr>
      </p:sp>
      <p:sp>
        <p:nvSpPr>
          <p:cNvPr id="407" name="Google Shape;407;p36"/>
          <p:cNvSpPr/>
          <p:nvPr/>
        </p:nvSpPr>
        <p:spPr>
          <a:xfrm>
            <a:off x="7236337" y="1102925"/>
            <a:ext cx="1097400" cy="4605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08" name="Google Shape;408;p36"/>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09" name="Google Shape;409;p36"/>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410" name="Google Shape;410;p36"/>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11" name="Google Shape;411;p36"/>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storyboards">
  <p:cSld name="CUSTOM_16">
    <p:spTree>
      <p:nvGrpSpPr>
        <p:cNvPr id="1" name="Shape 412"/>
        <p:cNvGrpSpPr/>
        <p:nvPr/>
      </p:nvGrpSpPr>
      <p:grpSpPr>
        <a:xfrm>
          <a:off x="0" y="0"/>
          <a:ext cx="0" cy="0"/>
          <a:chOff x="0" y="0"/>
          <a:chExt cx="0" cy="0"/>
        </a:xfrm>
      </p:grpSpPr>
      <p:sp>
        <p:nvSpPr>
          <p:cNvPr id="413" name="Google Shape;413;p37"/>
          <p:cNvSpPr/>
          <p:nvPr/>
        </p:nvSpPr>
        <p:spPr>
          <a:xfrm>
            <a:off x="299641" y="301944"/>
            <a:ext cx="2757300" cy="10122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14" name="Google Shape;414;p37"/>
          <p:cNvSpPr/>
          <p:nvPr/>
        </p:nvSpPr>
        <p:spPr>
          <a:xfrm>
            <a:off x="298987" y="3164944"/>
            <a:ext cx="2763300" cy="16836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15" name="Google Shape;415;p37"/>
          <p:cNvSpPr txBox="1">
            <a:spLocks noGrp="1"/>
          </p:cNvSpPr>
          <p:nvPr>
            <p:ph type="title"/>
          </p:nvPr>
        </p:nvSpPr>
        <p:spPr>
          <a:xfrm>
            <a:off x="276860" y="334005"/>
            <a:ext cx="2729700" cy="11349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6" name="Google Shape;416;p37"/>
          <p:cNvSpPr txBox="1">
            <a:spLocks noGrp="1"/>
          </p:cNvSpPr>
          <p:nvPr>
            <p:ph type="subTitle" idx="1"/>
          </p:nvPr>
        </p:nvSpPr>
        <p:spPr>
          <a:xfrm>
            <a:off x="335627" y="3143713"/>
            <a:ext cx="2723100" cy="544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7" name="Google Shape;417;p37"/>
          <p:cNvSpPr/>
          <p:nvPr/>
        </p:nvSpPr>
        <p:spPr>
          <a:xfrm>
            <a:off x="3055339" y="3164944"/>
            <a:ext cx="2757300" cy="16836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18" name="Google Shape;418;p37"/>
          <p:cNvSpPr>
            <a:spLocks noGrp="1"/>
          </p:cNvSpPr>
          <p:nvPr>
            <p:ph type="pic" idx="2"/>
          </p:nvPr>
        </p:nvSpPr>
        <p:spPr>
          <a:xfrm>
            <a:off x="305510" y="1313560"/>
            <a:ext cx="2746200" cy="1841700"/>
          </a:xfrm>
          <a:prstGeom prst="rect">
            <a:avLst/>
          </a:prstGeom>
          <a:noFill/>
          <a:ln w="19050" cap="flat" cmpd="sng">
            <a:solidFill>
              <a:schemeClr val="dk1"/>
            </a:solidFill>
            <a:prstDash val="solid"/>
            <a:round/>
            <a:headEnd type="none" w="sm" len="sm"/>
            <a:tailEnd type="none" w="sm" len="sm"/>
          </a:ln>
        </p:spPr>
      </p:sp>
      <p:sp>
        <p:nvSpPr>
          <p:cNvPr id="419" name="Google Shape;419;p37"/>
          <p:cNvSpPr txBox="1">
            <a:spLocks noGrp="1"/>
          </p:cNvSpPr>
          <p:nvPr>
            <p:ph type="subTitle" idx="3"/>
          </p:nvPr>
        </p:nvSpPr>
        <p:spPr>
          <a:xfrm>
            <a:off x="3085572" y="3143713"/>
            <a:ext cx="2723100" cy="544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0" name="Google Shape;420;p37"/>
          <p:cNvSpPr txBox="1">
            <a:spLocks noGrp="1"/>
          </p:cNvSpPr>
          <p:nvPr>
            <p:ph type="body" idx="4"/>
          </p:nvPr>
        </p:nvSpPr>
        <p:spPr>
          <a:xfrm>
            <a:off x="329783" y="3743746"/>
            <a:ext cx="2697000" cy="109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1" name="Google Shape;421;p37"/>
          <p:cNvSpPr txBox="1">
            <a:spLocks noGrp="1"/>
          </p:cNvSpPr>
          <p:nvPr>
            <p:ph type="body" idx="5"/>
          </p:nvPr>
        </p:nvSpPr>
        <p:spPr>
          <a:xfrm>
            <a:off x="3088466" y="3743746"/>
            <a:ext cx="2697000" cy="109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2" name="Google Shape;422;p37"/>
          <p:cNvSpPr/>
          <p:nvPr/>
        </p:nvSpPr>
        <p:spPr>
          <a:xfrm>
            <a:off x="3062463" y="809593"/>
            <a:ext cx="1136400" cy="5037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23" name="Google Shape;423;p37"/>
          <p:cNvSpPr>
            <a:spLocks noGrp="1"/>
          </p:cNvSpPr>
          <p:nvPr>
            <p:ph type="pic" idx="6"/>
          </p:nvPr>
        </p:nvSpPr>
        <p:spPr>
          <a:xfrm>
            <a:off x="3063994" y="1313560"/>
            <a:ext cx="2746200" cy="1841700"/>
          </a:xfrm>
          <a:prstGeom prst="rect">
            <a:avLst/>
          </a:prstGeom>
          <a:noFill/>
          <a:ln w="19050" cap="flat" cmpd="sng">
            <a:solidFill>
              <a:schemeClr val="dk1"/>
            </a:solidFill>
            <a:prstDash val="solid"/>
            <a:round/>
            <a:headEnd type="none" w="sm" len="sm"/>
            <a:tailEnd type="none" w="sm" len="sm"/>
          </a:ln>
        </p:spPr>
      </p:sp>
      <p:sp>
        <p:nvSpPr>
          <p:cNvPr id="424" name="Google Shape;424;p37"/>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25" name="Google Shape;425;p37"/>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ree storyboards">
  <p:cSld name="CUSTOM_17">
    <p:spTree>
      <p:nvGrpSpPr>
        <p:cNvPr id="1" name="Shape 426"/>
        <p:cNvGrpSpPr/>
        <p:nvPr/>
      </p:nvGrpSpPr>
      <p:grpSpPr>
        <a:xfrm>
          <a:off x="0" y="0"/>
          <a:ext cx="0" cy="0"/>
          <a:chOff x="0" y="0"/>
          <a:chExt cx="0" cy="0"/>
        </a:xfrm>
      </p:grpSpPr>
      <p:sp>
        <p:nvSpPr>
          <p:cNvPr id="427" name="Google Shape;427;p38"/>
          <p:cNvSpPr/>
          <p:nvPr/>
        </p:nvSpPr>
        <p:spPr>
          <a:xfrm>
            <a:off x="298192" y="301228"/>
            <a:ext cx="2757300" cy="10122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28" name="Google Shape;428;p38"/>
          <p:cNvSpPr/>
          <p:nvPr/>
        </p:nvSpPr>
        <p:spPr>
          <a:xfrm>
            <a:off x="297538" y="3164228"/>
            <a:ext cx="2763300" cy="16836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29" name="Google Shape;429;p38"/>
          <p:cNvSpPr txBox="1">
            <a:spLocks noGrp="1"/>
          </p:cNvSpPr>
          <p:nvPr>
            <p:ph type="subTitle" idx="1"/>
          </p:nvPr>
        </p:nvSpPr>
        <p:spPr>
          <a:xfrm>
            <a:off x="334178" y="3142997"/>
            <a:ext cx="2723100" cy="544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38"/>
          <p:cNvSpPr/>
          <p:nvPr/>
        </p:nvSpPr>
        <p:spPr>
          <a:xfrm>
            <a:off x="3053889" y="3164228"/>
            <a:ext cx="2757300" cy="16836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31" name="Google Shape;431;p38"/>
          <p:cNvSpPr txBox="1">
            <a:spLocks noGrp="1"/>
          </p:cNvSpPr>
          <p:nvPr>
            <p:ph type="title"/>
          </p:nvPr>
        </p:nvSpPr>
        <p:spPr>
          <a:xfrm>
            <a:off x="276860" y="334005"/>
            <a:ext cx="2729700" cy="11349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32" name="Google Shape;432;p38"/>
          <p:cNvSpPr>
            <a:spLocks noGrp="1"/>
          </p:cNvSpPr>
          <p:nvPr>
            <p:ph type="pic" idx="2"/>
          </p:nvPr>
        </p:nvSpPr>
        <p:spPr>
          <a:xfrm>
            <a:off x="304061" y="1312844"/>
            <a:ext cx="2746200" cy="1841700"/>
          </a:xfrm>
          <a:prstGeom prst="rect">
            <a:avLst/>
          </a:prstGeom>
          <a:noFill/>
          <a:ln w="19050" cap="flat" cmpd="sng">
            <a:solidFill>
              <a:schemeClr val="dk1"/>
            </a:solidFill>
            <a:prstDash val="solid"/>
            <a:round/>
            <a:headEnd type="none" w="sm" len="sm"/>
            <a:tailEnd type="none" w="sm" len="sm"/>
          </a:ln>
        </p:spPr>
      </p:sp>
      <p:sp>
        <p:nvSpPr>
          <p:cNvPr id="433" name="Google Shape;433;p38"/>
          <p:cNvSpPr txBox="1">
            <a:spLocks noGrp="1"/>
          </p:cNvSpPr>
          <p:nvPr>
            <p:ph type="subTitle" idx="3"/>
          </p:nvPr>
        </p:nvSpPr>
        <p:spPr>
          <a:xfrm>
            <a:off x="3084123" y="3142997"/>
            <a:ext cx="2723100" cy="544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4" name="Google Shape;434;p38"/>
          <p:cNvSpPr txBox="1">
            <a:spLocks noGrp="1"/>
          </p:cNvSpPr>
          <p:nvPr>
            <p:ph type="body" idx="4"/>
          </p:nvPr>
        </p:nvSpPr>
        <p:spPr>
          <a:xfrm>
            <a:off x="328334" y="3743030"/>
            <a:ext cx="2697000" cy="109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5" name="Google Shape;435;p38"/>
          <p:cNvSpPr txBox="1">
            <a:spLocks noGrp="1"/>
          </p:cNvSpPr>
          <p:nvPr>
            <p:ph type="body" idx="5"/>
          </p:nvPr>
        </p:nvSpPr>
        <p:spPr>
          <a:xfrm>
            <a:off x="3087016" y="3743030"/>
            <a:ext cx="2697000" cy="109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6" name="Google Shape;436;p38"/>
          <p:cNvSpPr/>
          <p:nvPr/>
        </p:nvSpPr>
        <p:spPr>
          <a:xfrm>
            <a:off x="3061014" y="808877"/>
            <a:ext cx="1136400" cy="5037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37" name="Google Shape;437;p38"/>
          <p:cNvSpPr>
            <a:spLocks noGrp="1"/>
          </p:cNvSpPr>
          <p:nvPr>
            <p:ph type="pic" idx="6"/>
          </p:nvPr>
        </p:nvSpPr>
        <p:spPr>
          <a:xfrm>
            <a:off x="3062545" y="1312844"/>
            <a:ext cx="2746200" cy="1841700"/>
          </a:xfrm>
          <a:prstGeom prst="rect">
            <a:avLst/>
          </a:prstGeom>
          <a:noFill/>
          <a:ln w="19050" cap="flat" cmpd="sng">
            <a:solidFill>
              <a:schemeClr val="dk1"/>
            </a:solidFill>
            <a:prstDash val="solid"/>
            <a:round/>
            <a:headEnd type="none" w="sm" len="sm"/>
            <a:tailEnd type="none" w="sm" len="sm"/>
          </a:ln>
        </p:spPr>
      </p:sp>
      <p:sp>
        <p:nvSpPr>
          <p:cNvPr id="438" name="Google Shape;438;p38"/>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39" name="Google Shape;439;p38"/>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440" name="Google Shape;440;p38"/>
          <p:cNvSpPr/>
          <p:nvPr/>
        </p:nvSpPr>
        <p:spPr>
          <a:xfrm>
            <a:off x="5811189" y="3164228"/>
            <a:ext cx="2757300" cy="16836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41" name="Google Shape;441;p38"/>
          <p:cNvSpPr txBox="1">
            <a:spLocks noGrp="1"/>
          </p:cNvSpPr>
          <p:nvPr>
            <p:ph type="subTitle" idx="7"/>
          </p:nvPr>
        </p:nvSpPr>
        <p:spPr>
          <a:xfrm>
            <a:off x="5841423" y="3142997"/>
            <a:ext cx="2723100" cy="544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2" name="Google Shape;442;p38"/>
          <p:cNvSpPr txBox="1">
            <a:spLocks noGrp="1"/>
          </p:cNvSpPr>
          <p:nvPr>
            <p:ph type="body" idx="8"/>
          </p:nvPr>
        </p:nvSpPr>
        <p:spPr>
          <a:xfrm>
            <a:off x="5844316" y="3743030"/>
            <a:ext cx="2697000" cy="1095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43" name="Google Shape;443;p38"/>
          <p:cNvSpPr>
            <a:spLocks noGrp="1"/>
          </p:cNvSpPr>
          <p:nvPr>
            <p:ph type="pic" idx="9"/>
          </p:nvPr>
        </p:nvSpPr>
        <p:spPr>
          <a:xfrm>
            <a:off x="5819845" y="1312844"/>
            <a:ext cx="2746200" cy="1841700"/>
          </a:xfrm>
          <a:prstGeom prst="rect">
            <a:avLst/>
          </a:prstGeom>
          <a:noFill/>
          <a:ln w="19050" cap="flat" cmpd="sng">
            <a:solidFill>
              <a:schemeClr val="dk1"/>
            </a:solidFill>
            <a:prstDash val="solid"/>
            <a:round/>
            <a:headEnd type="none" w="sm" len="sm"/>
            <a:tailEnd type="none" w="sm" len="sm"/>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mage only">
  <p:cSld name="CUSTOM_18">
    <p:spTree>
      <p:nvGrpSpPr>
        <p:cNvPr id="1" name="Shape 444"/>
        <p:cNvGrpSpPr/>
        <p:nvPr/>
      </p:nvGrpSpPr>
      <p:grpSpPr>
        <a:xfrm>
          <a:off x="0" y="0"/>
          <a:ext cx="0" cy="0"/>
          <a:chOff x="0" y="0"/>
          <a:chExt cx="0" cy="0"/>
        </a:xfrm>
      </p:grpSpPr>
      <p:sp>
        <p:nvSpPr>
          <p:cNvPr id="445" name="Google Shape;445;p39"/>
          <p:cNvSpPr>
            <a:spLocks noGrp="1"/>
          </p:cNvSpPr>
          <p:nvPr>
            <p:ph type="pic" idx="2"/>
          </p:nvPr>
        </p:nvSpPr>
        <p:spPr>
          <a:xfrm>
            <a:off x="317500" y="1104900"/>
            <a:ext cx="8521800" cy="3733800"/>
          </a:xfrm>
          <a:prstGeom prst="rect">
            <a:avLst/>
          </a:prstGeom>
          <a:noFill/>
          <a:ln w="19050" cap="flat" cmpd="sng">
            <a:solidFill>
              <a:schemeClr val="dk1"/>
            </a:solidFill>
            <a:prstDash val="solid"/>
            <a:round/>
            <a:headEnd type="none" w="sm" len="sm"/>
            <a:tailEnd type="none" w="sm" len="sm"/>
          </a:ln>
        </p:spPr>
      </p:sp>
      <p:sp>
        <p:nvSpPr>
          <p:cNvPr id="446" name="Google Shape;446;p39"/>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47" name="Google Shape;447;p39"/>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mage grid">
  <p:cSld name="CUSTOM_19">
    <p:spTree>
      <p:nvGrpSpPr>
        <p:cNvPr id="1" name="Shape 448"/>
        <p:cNvGrpSpPr/>
        <p:nvPr/>
      </p:nvGrpSpPr>
      <p:grpSpPr>
        <a:xfrm>
          <a:off x="0" y="0"/>
          <a:ext cx="0" cy="0"/>
          <a:chOff x="0" y="0"/>
          <a:chExt cx="0" cy="0"/>
        </a:xfrm>
      </p:grpSpPr>
      <p:sp>
        <p:nvSpPr>
          <p:cNvPr id="449" name="Google Shape;449;p40"/>
          <p:cNvSpPr>
            <a:spLocks noGrp="1"/>
          </p:cNvSpPr>
          <p:nvPr>
            <p:ph type="pic" idx="2"/>
          </p:nvPr>
        </p:nvSpPr>
        <p:spPr>
          <a:xfrm>
            <a:off x="340412" y="3044150"/>
            <a:ext cx="2087400" cy="1769100"/>
          </a:xfrm>
          <a:prstGeom prst="rect">
            <a:avLst/>
          </a:prstGeom>
          <a:noFill/>
          <a:ln w="19050" cap="flat" cmpd="sng">
            <a:solidFill>
              <a:schemeClr val="dk1"/>
            </a:solidFill>
            <a:prstDash val="solid"/>
            <a:round/>
            <a:headEnd type="none" w="sm" len="sm"/>
            <a:tailEnd type="none" w="sm" len="sm"/>
          </a:ln>
        </p:spPr>
      </p:sp>
      <p:sp>
        <p:nvSpPr>
          <p:cNvPr id="450" name="Google Shape;450;p40"/>
          <p:cNvSpPr>
            <a:spLocks noGrp="1"/>
          </p:cNvSpPr>
          <p:nvPr>
            <p:ph type="pic" idx="3"/>
          </p:nvPr>
        </p:nvSpPr>
        <p:spPr>
          <a:xfrm>
            <a:off x="5649300" y="3044303"/>
            <a:ext cx="1190100" cy="1769100"/>
          </a:xfrm>
          <a:prstGeom prst="rect">
            <a:avLst/>
          </a:prstGeom>
          <a:noFill/>
          <a:ln w="19050" cap="flat" cmpd="sng">
            <a:solidFill>
              <a:schemeClr val="dk1"/>
            </a:solidFill>
            <a:prstDash val="solid"/>
            <a:round/>
            <a:headEnd type="none" w="sm" len="sm"/>
            <a:tailEnd type="none" w="sm" len="sm"/>
          </a:ln>
        </p:spPr>
      </p:sp>
      <p:sp>
        <p:nvSpPr>
          <p:cNvPr id="451" name="Google Shape;451;p40"/>
          <p:cNvSpPr>
            <a:spLocks noGrp="1"/>
          </p:cNvSpPr>
          <p:nvPr>
            <p:ph type="pic" idx="4"/>
          </p:nvPr>
        </p:nvSpPr>
        <p:spPr>
          <a:xfrm>
            <a:off x="340400" y="1690778"/>
            <a:ext cx="1416300" cy="1338000"/>
          </a:xfrm>
          <a:prstGeom prst="rect">
            <a:avLst/>
          </a:prstGeom>
          <a:noFill/>
          <a:ln w="19050" cap="flat" cmpd="sng">
            <a:solidFill>
              <a:schemeClr val="dk1"/>
            </a:solidFill>
            <a:prstDash val="solid"/>
            <a:round/>
            <a:headEnd type="none" w="sm" len="sm"/>
            <a:tailEnd type="none" w="sm" len="sm"/>
          </a:ln>
        </p:spPr>
      </p:sp>
      <p:sp>
        <p:nvSpPr>
          <p:cNvPr id="452" name="Google Shape;452;p40"/>
          <p:cNvSpPr>
            <a:spLocks noGrp="1"/>
          </p:cNvSpPr>
          <p:nvPr>
            <p:ph type="pic" idx="5"/>
          </p:nvPr>
        </p:nvSpPr>
        <p:spPr>
          <a:xfrm>
            <a:off x="2443047" y="3044052"/>
            <a:ext cx="1190100" cy="1322700"/>
          </a:xfrm>
          <a:prstGeom prst="rect">
            <a:avLst/>
          </a:prstGeom>
          <a:noFill/>
          <a:ln w="19050" cap="flat" cmpd="sng">
            <a:solidFill>
              <a:schemeClr val="dk1"/>
            </a:solidFill>
            <a:prstDash val="solid"/>
            <a:round/>
            <a:headEnd type="none" w="sm" len="sm"/>
            <a:tailEnd type="none" w="sm" len="sm"/>
          </a:ln>
        </p:spPr>
      </p:sp>
      <p:sp>
        <p:nvSpPr>
          <p:cNvPr id="453" name="Google Shape;453;p40"/>
          <p:cNvSpPr>
            <a:spLocks noGrp="1"/>
          </p:cNvSpPr>
          <p:nvPr>
            <p:ph type="pic" idx="6"/>
          </p:nvPr>
        </p:nvSpPr>
        <p:spPr>
          <a:xfrm>
            <a:off x="3648504" y="3044048"/>
            <a:ext cx="1991100" cy="1769100"/>
          </a:xfrm>
          <a:prstGeom prst="rect">
            <a:avLst/>
          </a:prstGeom>
          <a:noFill/>
          <a:ln w="19050" cap="flat" cmpd="sng">
            <a:solidFill>
              <a:schemeClr val="dk1"/>
            </a:solidFill>
            <a:prstDash val="solid"/>
            <a:round/>
            <a:headEnd type="none" w="sm" len="sm"/>
            <a:tailEnd type="none" w="sm" len="sm"/>
          </a:ln>
        </p:spPr>
      </p:sp>
      <p:sp>
        <p:nvSpPr>
          <p:cNvPr id="454" name="Google Shape;454;p40"/>
          <p:cNvSpPr>
            <a:spLocks noGrp="1"/>
          </p:cNvSpPr>
          <p:nvPr>
            <p:ph type="pic" idx="7"/>
          </p:nvPr>
        </p:nvSpPr>
        <p:spPr>
          <a:xfrm>
            <a:off x="1767376" y="1263050"/>
            <a:ext cx="1881300" cy="1769100"/>
          </a:xfrm>
          <a:prstGeom prst="rect">
            <a:avLst/>
          </a:prstGeom>
          <a:noFill/>
          <a:ln w="19050" cap="flat" cmpd="sng">
            <a:solidFill>
              <a:schemeClr val="dk1"/>
            </a:solidFill>
            <a:prstDash val="solid"/>
            <a:round/>
            <a:headEnd type="none" w="sm" len="sm"/>
            <a:tailEnd type="none" w="sm" len="sm"/>
          </a:ln>
        </p:spPr>
      </p:sp>
      <p:sp>
        <p:nvSpPr>
          <p:cNvPr id="455" name="Google Shape;455;p40"/>
          <p:cNvSpPr>
            <a:spLocks noGrp="1"/>
          </p:cNvSpPr>
          <p:nvPr>
            <p:ph type="pic" idx="8"/>
          </p:nvPr>
        </p:nvSpPr>
        <p:spPr>
          <a:xfrm>
            <a:off x="3648523" y="1263050"/>
            <a:ext cx="1592400" cy="1769100"/>
          </a:xfrm>
          <a:prstGeom prst="rect">
            <a:avLst/>
          </a:prstGeom>
          <a:noFill/>
          <a:ln w="19050" cap="flat" cmpd="sng">
            <a:solidFill>
              <a:schemeClr val="dk1"/>
            </a:solidFill>
            <a:prstDash val="solid"/>
            <a:round/>
            <a:headEnd type="none" w="sm" len="sm"/>
            <a:tailEnd type="none" w="sm" len="sm"/>
          </a:ln>
        </p:spPr>
      </p:sp>
      <p:sp>
        <p:nvSpPr>
          <p:cNvPr id="456" name="Google Shape;456;p40"/>
          <p:cNvSpPr>
            <a:spLocks noGrp="1"/>
          </p:cNvSpPr>
          <p:nvPr>
            <p:ph type="pic" idx="9"/>
          </p:nvPr>
        </p:nvSpPr>
        <p:spPr>
          <a:xfrm>
            <a:off x="5240654" y="1263050"/>
            <a:ext cx="1598700" cy="1769100"/>
          </a:xfrm>
          <a:prstGeom prst="rect">
            <a:avLst/>
          </a:prstGeom>
          <a:noFill/>
          <a:ln w="19050" cap="flat" cmpd="sng">
            <a:solidFill>
              <a:schemeClr val="dk1"/>
            </a:solidFill>
            <a:prstDash val="solid"/>
            <a:round/>
            <a:headEnd type="none" w="sm" len="sm"/>
            <a:tailEnd type="none" w="sm" len="sm"/>
          </a:ln>
        </p:spPr>
      </p:sp>
      <p:sp>
        <p:nvSpPr>
          <p:cNvPr id="457" name="Google Shape;457;p40"/>
          <p:cNvSpPr>
            <a:spLocks noGrp="1"/>
          </p:cNvSpPr>
          <p:nvPr>
            <p:ph type="pic" idx="13"/>
          </p:nvPr>
        </p:nvSpPr>
        <p:spPr>
          <a:xfrm>
            <a:off x="6860149" y="1263050"/>
            <a:ext cx="1962600" cy="3550200"/>
          </a:xfrm>
          <a:prstGeom prst="rect">
            <a:avLst/>
          </a:prstGeom>
          <a:noFill/>
          <a:ln w="19050" cap="flat" cmpd="sng">
            <a:solidFill>
              <a:schemeClr val="dk1"/>
            </a:solidFill>
            <a:prstDash val="solid"/>
            <a:round/>
            <a:headEnd type="none" w="sm" len="sm"/>
            <a:tailEnd type="none" w="sm" len="sm"/>
          </a:ln>
        </p:spPr>
      </p:sp>
      <p:sp>
        <p:nvSpPr>
          <p:cNvPr id="458" name="Google Shape;458;p40"/>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59" name="Google Shape;459;p40"/>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460" name="Google Shape;460;p40"/>
          <p:cNvSpPr/>
          <p:nvPr/>
        </p:nvSpPr>
        <p:spPr>
          <a:xfrm>
            <a:off x="298300" y="301050"/>
            <a:ext cx="55851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61" name="Google Shape;461;p40"/>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CUSTOM">
    <p:spTree>
      <p:nvGrpSpPr>
        <p:cNvPr id="1" name="Shape 44"/>
        <p:cNvGrpSpPr/>
        <p:nvPr/>
      </p:nvGrpSpPr>
      <p:grpSpPr>
        <a:xfrm>
          <a:off x="0" y="0"/>
          <a:ext cx="0" cy="0"/>
          <a:chOff x="0" y="0"/>
          <a:chExt cx="0" cy="0"/>
        </a:xfrm>
      </p:grpSpPr>
      <p:sp>
        <p:nvSpPr>
          <p:cNvPr id="45" name="Google Shape;45;p5"/>
          <p:cNvSpPr/>
          <p:nvPr/>
        </p:nvSpPr>
        <p:spPr>
          <a:xfrm>
            <a:off x="3523325" y="2195625"/>
            <a:ext cx="4990200" cy="23856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6" name="Google Shape;46;p5"/>
          <p:cNvSpPr/>
          <p:nvPr/>
        </p:nvSpPr>
        <p:spPr>
          <a:xfrm>
            <a:off x="1420210" y="2202200"/>
            <a:ext cx="2101800" cy="5433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7" name="Google Shape;47;p5"/>
          <p:cNvSpPr/>
          <p:nvPr/>
        </p:nvSpPr>
        <p:spPr>
          <a:xfrm>
            <a:off x="378750" y="562250"/>
            <a:ext cx="3146100" cy="16398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48" name="Google Shape;48;p5"/>
          <p:cNvSpPr txBox="1">
            <a:spLocks noGrp="1"/>
          </p:cNvSpPr>
          <p:nvPr>
            <p:ph type="title"/>
          </p:nvPr>
        </p:nvSpPr>
        <p:spPr>
          <a:xfrm>
            <a:off x="378750" y="562250"/>
            <a:ext cx="3146100" cy="1639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7200"/>
              <a:buNone/>
              <a:defRPr sz="7200"/>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49" name="Google Shape;49;p5"/>
          <p:cNvSpPr/>
          <p:nvPr/>
        </p:nvSpPr>
        <p:spPr>
          <a:xfrm>
            <a:off x="3523323" y="1654202"/>
            <a:ext cx="528900" cy="5433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50" name="Google Shape;50;p5"/>
          <p:cNvSpPr txBox="1">
            <a:spLocks noGrp="1"/>
          </p:cNvSpPr>
          <p:nvPr>
            <p:ph type="body" idx="1"/>
          </p:nvPr>
        </p:nvSpPr>
        <p:spPr>
          <a:xfrm>
            <a:off x="3623075" y="2300000"/>
            <a:ext cx="4790700" cy="2184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1" name="Google Shape;51;p5"/>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52" name="Google Shape;52;p5"/>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5"/>
        <p:cNvGrpSpPr/>
        <p:nvPr/>
      </p:nvGrpSpPr>
      <p:grpSpPr>
        <a:xfrm>
          <a:off x="0" y="0"/>
          <a:ext cx="0" cy="0"/>
          <a:chOff x="0" y="0"/>
          <a:chExt cx="0" cy="0"/>
        </a:xfrm>
      </p:grpSpPr>
      <p:sp>
        <p:nvSpPr>
          <p:cNvPr id="466" name="Google Shape;466;p42"/>
          <p:cNvSpPr txBox="1">
            <a:spLocks noGrp="1"/>
          </p:cNvSpPr>
          <p:nvPr>
            <p:ph type="ctrTitle"/>
          </p:nvPr>
        </p:nvSpPr>
        <p:spPr>
          <a:xfrm>
            <a:off x="2170650" y="1196263"/>
            <a:ext cx="4802700" cy="1818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3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67" name="Google Shape;467;p42"/>
          <p:cNvSpPr txBox="1">
            <a:spLocks noGrp="1"/>
          </p:cNvSpPr>
          <p:nvPr>
            <p:ph type="subTitle" idx="1"/>
          </p:nvPr>
        </p:nvSpPr>
        <p:spPr>
          <a:xfrm>
            <a:off x="3158700" y="3226638"/>
            <a:ext cx="2826600" cy="720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68" name="Google Shape;468;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grpSp>
        <p:nvGrpSpPr>
          <p:cNvPr id="469" name="Google Shape;469;p42"/>
          <p:cNvGrpSpPr/>
          <p:nvPr/>
        </p:nvGrpSpPr>
        <p:grpSpPr>
          <a:xfrm>
            <a:off x="-1082505" y="-828665"/>
            <a:ext cx="11772834" cy="7400558"/>
            <a:chOff x="-1184305" y="-828665"/>
            <a:chExt cx="11772834" cy="7400558"/>
          </a:xfrm>
        </p:grpSpPr>
        <p:grpSp>
          <p:nvGrpSpPr>
            <p:cNvPr id="470" name="Google Shape;470;p42"/>
            <p:cNvGrpSpPr/>
            <p:nvPr/>
          </p:nvGrpSpPr>
          <p:grpSpPr>
            <a:xfrm rot="-1255682">
              <a:off x="-844542" y="-330839"/>
              <a:ext cx="3249616" cy="2502564"/>
              <a:chOff x="-359372" y="-433852"/>
              <a:chExt cx="2921588" cy="2249946"/>
            </a:xfrm>
          </p:grpSpPr>
          <p:sp>
            <p:nvSpPr>
              <p:cNvPr id="471" name="Google Shape;471;p42"/>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2"/>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2"/>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2"/>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2"/>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42"/>
            <p:cNvGrpSpPr/>
            <p:nvPr/>
          </p:nvGrpSpPr>
          <p:grpSpPr>
            <a:xfrm rot="9544388">
              <a:off x="5201930" y="2069210"/>
              <a:ext cx="4876732" cy="3755623"/>
              <a:chOff x="-359372" y="-433852"/>
              <a:chExt cx="2921588" cy="2249946"/>
            </a:xfrm>
          </p:grpSpPr>
          <p:sp>
            <p:nvSpPr>
              <p:cNvPr id="477" name="Google Shape;477;p42"/>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126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2"/>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126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2"/>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126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2"/>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126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2"/>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126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2"/>
        <p:cNvGrpSpPr/>
        <p:nvPr/>
      </p:nvGrpSpPr>
      <p:grpSpPr>
        <a:xfrm>
          <a:off x="0" y="0"/>
          <a:ext cx="0" cy="0"/>
          <a:chOff x="0" y="0"/>
          <a:chExt cx="0" cy="0"/>
        </a:xfrm>
      </p:grpSpPr>
      <p:sp>
        <p:nvSpPr>
          <p:cNvPr id="483" name="Google Shape;483;p43"/>
          <p:cNvSpPr txBox="1">
            <a:spLocks noGrp="1"/>
          </p:cNvSpPr>
          <p:nvPr>
            <p:ph type="title"/>
          </p:nvPr>
        </p:nvSpPr>
        <p:spPr>
          <a:xfrm>
            <a:off x="2794725" y="2441763"/>
            <a:ext cx="3554700" cy="13266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84" name="Google Shape;484;p43"/>
          <p:cNvSpPr txBox="1">
            <a:spLocks noGrp="1"/>
          </p:cNvSpPr>
          <p:nvPr>
            <p:ph type="title" idx="2" hasCustomPrompt="1"/>
          </p:nvPr>
        </p:nvSpPr>
        <p:spPr>
          <a:xfrm>
            <a:off x="3929425" y="1375125"/>
            <a:ext cx="1281000" cy="9948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solidFill>
                  <a:schemeClr val="accen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grpSp>
        <p:nvGrpSpPr>
          <p:cNvPr id="485" name="Google Shape;485;p43"/>
          <p:cNvGrpSpPr/>
          <p:nvPr/>
        </p:nvGrpSpPr>
        <p:grpSpPr>
          <a:xfrm flipH="1">
            <a:off x="-1618555" y="-828665"/>
            <a:ext cx="11772834" cy="7400558"/>
            <a:chOff x="-1184305" y="-828665"/>
            <a:chExt cx="11772834" cy="7400558"/>
          </a:xfrm>
        </p:grpSpPr>
        <p:grpSp>
          <p:nvGrpSpPr>
            <p:cNvPr id="486" name="Google Shape;486;p43"/>
            <p:cNvGrpSpPr/>
            <p:nvPr/>
          </p:nvGrpSpPr>
          <p:grpSpPr>
            <a:xfrm rot="-1255682">
              <a:off x="-844542" y="-330839"/>
              <a:ext cx="3249616" cy="2502564"/>
              <a:chOff x="-359372" y="-433852"/>
              <a:chExt cx="2921588" cy="2249946"/>
            </a:xfrm>
          </p:grpSpPr>
          <p:sp>
            <p:nvSpPr>
              <p:cNvPr id="487" name="Google Shape;487;p43"/>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63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3"/>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63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3"/>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63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3"/>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63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3"/>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63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43"/>
            <p:cNvGrpSpPr/>
            <p:nvPr/>
          </p:nvGrpSpPr>
          <p:grpSpPr>
            <a:xfrm rot="9544388">
              <a:off x="5201930" y="2069210"/>
              <a:ext cx="4876732" cy="3755623"/>
              <a:chOff x="-359372" y="-433852"/>
              <a:chExt cx="2921588" cy="2249946"/>
            </a:xfrm>
          </p:grpSpPr>
          <p:sp>
            <p:nvSpPr>
              <p:cNvPr id="493" name="Google Shape;493;p43"/>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166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3"/>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166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3"/>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166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3"/>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166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3"/>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166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8"/>
        <p:cNvGrpSpPr/>
        <p:nvPr/>
      </p:nvGrpSpPr>
      <p:grpSpPr>
        <a:xfrm>
          <a:off x="0" y="0"/>
          <a:ext cx="0" cy="0"/>
          <a:chOff x="0" y="0"/>
          <a:chExt cx="0" cy="0"/>
        </a:xfrm>
      </p:grpSpPr>
      <p:sp>
        <p:nvSpPr>
          <p:cNvPr id="499" name="Google Shape;499;p44"/>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500" name="Google Shape;500;p44"/>
          <p:cNvSpPr txBox="1">
            <a:spLocks noGrp="1"/>
          </p:cNvSpPr>
          <p:nvPr>
            <p:ph type="body" idx="1"/>
          </p:nvPr>
        </p:nvSpPr>
        <p:spPr>
          <a:xfrm>
            <a:off x="724275" y="1230750"/>
            <a:ext cx="3847800" cy="1572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01"/>
        <p:cNvGrpSpPr/>
        <p:nvPr/>
      </p:nvGrpSpPr>
      <p:grpSpPr>
        <a:xfrm>
          <a:off x="0" y="0"/>
          <a:ext cx="0" cy="0"/>
          <a:chOff x="0" y="0"/>
          <a:chExt cx="0" cy="0"/>
        </a:xfrm>
      </p:grpSpPr>
      <p:sp>
        <p:nvSpPr>
          <p:cNvPr id="502" name="Google Shape;502;p45"/>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503" name="Google Shape;503;p45"/>
          <p:cNvSpPr txBox="1">
            <a:spLocks noGrp="1"/>
          </p:cNvSpPr>
          <p:nvPr>
            <p:ph type="subTitle" idx="1"/>
          </p:nvPr>
        </p:nvSpPr>
        <p:spPr>
          <a:xfrm>
            <a:off x="823025" y="1564600"/>
            <a:ext cx="3605100" cy="21576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504" name="Google Shape;504;p45"/>
          <p:cNvSpPr txBox="1">
            <a:spLocks noGrp="1"/>
          </p:cNvSpPr>
          <p:nvPr>
            <p:ph type="subTitle" idx="2"/>
          </p:nvPr>
        </p:nvSpPr>
        <p:spPr>
          <a:xfrm>
            <a:off x="4715875" y="1564600"/>
            <a:ext cx="3605100" cy="21576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100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grpSp>
        <p:nvGrpSpPr>
          <p:cNvPr id="505" name="Google Shape;505;p45"/>
          <p:cNvGrpSpPr/>
          <p:nvPr/>
        </p:nvGrpSpPr>
        <p:grpSpPr>
          <a:xfrm rot="-4531678">
            <a:off x="1256134" y="1997503"/>
            <a:ext cx="2112228" cy="6470583"/>
            <a:chOff x="660104" y="206490"/>
            <a:chExt cx="1374282" cy="4209965"/>
          </a:xfrm>
        </p:grpSpPr>
        <p:sp>
          <p:nvSpPr>
            <p:cNvPr id="506" name="Google Shape;506;p45"/>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5"/>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5"/>
            <p:cNvSpPr/>
            <p:nvPr/>
          </p:nvSpPr>
          <p:spPr>
            <a:xfrm rot="5400000">
              <a:off x="-748738" y="1768860"/>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5"/>
            <p:cNvSpPr/>
            <p:nvPr/>
          </p:nvSpPr>
          <p:spPr>
            <a:xfrm rot="5400000">
              <a:off x="-761168" y="196299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5"/>
            <p:cNvSpPr/>
            <p:nvPr/>
          </p:nvSpPr>
          <p:spPr>
            <a:xfrm rot="5400000">
              <a:off x="-808084" y="189473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1"/>
        <p:cNvGrpSpPr/>
        <p:nvPr/>
      </p:nvGrpSpPr>
      <p:grpSpPr>
        <a:xfrm>
          <a:off x="0" y="0"/>
          <a:ext cx="0" cy="0"/>
          <a:chOff x="0" y="0"/>
          <a:chExt cx="0" cy="0"/>
        </a:xfrm>
      </p:grpSpPr>
      <p:sp>
        <p:nvSpPr>
          <p:cNvPr id="512" name="Google Shape;512;p46"/>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grpSp>
        <p:nvGrpSpPr>
          <p:cNvPr id="513" name="Google Shape;513;p46"/>
          <p:cNvGrpSpPr/>
          <p:nvPr/>
        </p:nvGrpSpPr>
        <p:grpSpPr>
          <a:xfrm rot="10677071" flipH="1">
            <a:off x="-2058340" y="2722672"/>
            <a:ext cx="3087392" cy="3078793"/>
            <a:chOff x="5495535" y="2256375"/>
            <a:chExt cx="2447385" cy="2440569"/>
          </a:xfrm>
        </p:grpSpPr>
        <p:sp>
          <p:nvSpPr>
            <p:cNvPr id="514" name="Google Shape;514;p46"/>
            <p:cNvSpPr/>
            <p:nvPr/>
          </p:nvSpPr>
          <p:spPr>
            <a:xfrm>
              <a:off x="5495535" y="2256375"/>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6"/>
            <p:cNvSpPr/>
            <p:nvPr/>
          </p:nvSpPr>
          <p:spPr>
            <a:xfrm>
              <a:off x="5732595" y="2445620"/>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6"/>
            <p:cNvSpPr/>
            <p:nvPr/>
          </p:nvSpPr>
          <p:spPr>
            <a:xfrm>
              <a:off x="5744475" y="2569820"/>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6"/>
            <p:cNvSpPr/>
            <p:nvPr/>
          </p:nvSpPr>
          <p:spPr>
            <a:xfrm>
              <a:off x="5831236" y="2659935"/>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6"/>
            <p:cNvSpPr/>
            <p:nvPr/>
          </p:nvSpPr>
          <p:spPr>
            <a:xfrm>
              <a:off x="5976561" y="2764335"/>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9"/>
        <p:cNvGrpSpPr/>
        <p:nvPr/>
      </p:nvGrpSpPr>
      <p:grpSpPr>
        <a:xfrm>
          <a:off x="0" y="0"/>
          <a:ext cx="0" cy="0"/>
          <a:chOff x="0" y="0"/>
          <a:chExt cx="0" cy="0"/>
        </a:xfrm>
      </p:grpSpPr>
      <p:sp>
        <p:nvSpPr>
          <p:cNvPr id="520" name="Google Shape;520;p47"/>
          <p:cNvSpPr txBox="1">
            <a:spLocks noGrp="1"/>
          </p:cNvSpPr>
          <p:nvPr>
            <p:ph type="title"/>
          </p:nvPr>
        </p:nvSpPr>
        <p:spPr>
          <a:xfrm>
            <a:off x="2659500" y="1054200"/>
            <a:ext cx="3825000" cy="1239900"/>
          </a:xfrm>
          <a:prstGeom prst="rect">
            <a:avLst/>
          </a:prstGeom>
        </p:spPr>
        <p:txBody>
          <a:bodyPr spcFirstLastPara="1" wrap="square" lIns="91425" tIns="91425" rIns="91425" bIns="91425" anchor="b" anchorCtr="0">
            <a:noAutofit/>
          </a:bodyPr>
          <a:lstStyle>
            <a:lvl1pPr lvl="0" algn="l">
              <a:spcBef>
                <a:spcPts val="0"/>
              </a:spcBef>
              <a:spcAft>
                <a:spcPts val="0"/>
              </a:spcAft>
              <a:buSzPts val="3300"/>
              <a:buNone/>
              <a:defRPr/>
            </a:lvl1pPr>
            <a:lvl2pPr lvl="1" algn="l">
              <a:spcBef>
                <a:spcPts val="0"/>
              </a:spcBef>
              <a:spcAft>
                <a:spcPts val="0"/>
              </a:spcAft>
              <a:buSzPts val="2400"/>
              <a:buNone/>
              <a:defRPr sz="2400"/>
            </a:lvl2pPr>
            <a:lvl3pPr lvl="2" algn="l">
              <a:spcBef>
                <a:spcPts val="0"/>
              </a:spcBef>
              <a:spcAft>
                <a:spcPts val="0"/>
              </a:spcAft>
              <a:buSzPts val="2400"/>
              <a:buNone/>
              <a:defRPr sz="2400"/>
            </a:lvl3pPr>
            <a:lvl4pPr lvl="3" algn="l">
              <a:spcBef>
                <a:spcPts val="0"/>
              </a:spcBef>
              <a:spcAft>
                <a:spcPts val="0"/>
              </a:spcAft>
              <a:buSzPts val="2400"/>
              <a:buNone/>
              <a:defRPr sz="2400"/>
            </a:lvl4pPr>
            <a:lvl5pPr lvl="4" algn="l">
              <a:spcBef>
                <a:spcPts val="0"/>
              </a:spcBef>
              <a:spcAft>
                <a:spcPts val="0"/>
              </a:spcAft>
              <a:buSzPts val="2400"/>
              <a:buNone/>
              <a:defRPr sz="2400"/>
            </a:lvl5pPr>
            <a:lvl6pPr lvl="5" algn="l">
              <a:spcBef>
                <a:spcPts val="0"/>
              </a:spcBef>
              <a:spcAft>
                <a:spcPts val="0"/>
              </a:spcAft>
              <a:buSzPts val="2400"/>
              <a:buNone/>
              <a:defRPr sz="2400"/>
            </a:lvl6pPr>
            <a:lvl7pPr lvl="6" algn="l">
              <a:spcBef>
                <a:spcPts val="0"/>
              </a:spcBef>
              <a:spcAft>
                <a:spcPts val="0"/>
              </a:spcAft>
              <a:buSzPts val="2400"/>
              <a:buNone/>
              <a:defRPr sz="2400"/>
            </a:lvl7pPr>
            <a:lvl8pPr lvl="7" algn="l">
              <a:spcBef>
                <a:spcPts val="0"/>
              </a:spcBef>
              <a:spcAft>
                <a:spcPts val="0"/>
              </a:spcAft>
              <a:buSzPts val="2400"/>
              <a:buNone/>
              <a:defRPr sz="2400"/>
            </a:lvl8pPr>
            <a:lvl9pPr lvl="8" algn="l">
              <a:spcBef>
                <a:spcPts val="0"/>
              </a:spcBef>
              <a:spcAft>
                <a:spcPts val="0"/>
              </a:spcAft>
              <a:buSzPts val="2400"/>
              <a:buNone/>
              <a:defRPr sz="2400"/>
            </a:lvl9pPr>
          </a:lstStyle>
          <a:p>
            <a:endParaRPr/>
          </a:p>
        </p:txBody>
      </p:sp>
      <p:sp>
        <p:nvSpPr>
          <p:cNvPr id="521" name="Google Shape;521;p47"/>
          <p:cNvSpPr txBox="1">
            <a:spLocks noGrp="1"/>
          </p:cNvSpPr>
          <p:nvPr>
            <p:ph type="body" idx="1"/>
          </p:nvPr>
        </p:nvSpPr>
        <p:spPr>
          <a:xfrm>
            <a:off x="2659500" y="2353499"/>
            <a:ext cx="3825000" cy="1735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sz="1400"/>
            </a:lvl2pPr>
            <a:lvl3pPr marL="1371600" lvl="2" indent="-317500">
              <a:spcBef>
                <a:spcPts val="0"/>
              </a:spcBef>
              <a:spcAft>
                <a:spcPts val="0"/>
              </a:spcAft>
              <a:buSzPts val="1400"/>
              <a:buChar char="■"/>
              <a:defRPr sz="1400"/>
            </a:lvl3pPr>
            <a:lvl4pPr marL="1828800" lvl="3" indent="-317500">
              <a:spcBef>
                <a:spcPts val="0"/>
              </a:spcBef>
              <a:spcAft>
                <a:spcPts val="0"/>
              </a:spcAft>
              <a:buSzPts val="1400"/>
              <a:buChar char="●"/>
              <a:defRPr sz="1400"/>
            </a:lvl4pPr>
            <a:lvl5pPr marL="2286000" lvl="4" indent="-317500">
              <a:spcBef>
                <a:spcPts val="0"/>
              </a:spcBef>
              <a:spcAft>
                <a:spcPts val="0"/>
              </a:spcAft>
              <a:buSzPts val="1400"/>
              <a:buChar char="○"/>
              <a:defRPr sz="1400"/>
            </a:lvl5pPr>
            <a:lvl6pPr marL="2743200" lvl="5" indent="-317500">
              <a:spcBef>
                <a:spcPts val="0"/>
              </a:spcBef>
              <a:spcAft>
                <a:spcPts val="0"/>
              </a:spcAft>
              <a:buSzPts val="1400"/>
              <a:buChar char="■"/>
              <a:defRPr sz="1400"/>
            </a:lvl6pPr>
            <a:lvl7pPr marL="3200400" lvl="6" indent="-317500">
              <a:spcBef>
                <a:spcPts val="0"/>
              </a:spcBef>
              <a:spcAft>
                <a:spcPts val="0"/>
              </a:spcAft>
              <a:buSzPts val="1400"/>
              <a:buChar char="●"/>
              <a:defRPr sz="1400"/>
            </a:lvl7pPr>
            <a:lvl8pPr marL="3657600" lvl="7" indent="-317500">
              <a:spcBef>
                <a:spcPts val="0"/>
              </a:spcBef>
              <a:spcAft>
                <a:spcPts val="0"/>
              </a:spcAft>
              <a:buSzPts val="1400"/>
              <a:buChar char="○"/>
              <a:defRPr sz="1400"/>
            </a:lvl8pPr>
            <a:lvl9pPr marL="4114800" lvl="8" indent="-317500">
              <a:spcBef>
                <a:spcPts val="0"/>
              </a:spcBef>
              <a:spcAft>
                <a:spcPts val="0"/>
              </a:spcAft>
              <a:buSzPts val="1400"/>
              <a:buChar char="■"/>
              <a:defRPr sz="1400"/>
            </a:lvl9pPr>
          </a:lstStyle>
          <a:p>
            <a:endParaRPr/>
          </a:p>
        </p:txBody>
      </p:sp>
      <p:grpSp>
        <p:nvGrpSpPr>
          <p:cNvPr id="522" name="Google Shape;522;p47"/>
          <p:cNvGrpSpPr/>
          <p:nvPr/>
        </p:nvGrpSpPr>
        <p:grpSpPr>
          <a:xfrm>
            <a:off x="-2175543" y="-1945245"/>
            <a:ext cx="13091682" cy="9033979"/>
            <a:chOff x="-2175543" y="-1945245"/>
            <a:chExt cx="13091682" cy="9033979"/>
          </a:xfrm>
        </p:grpSpPr>
        <p:grpSp>
          <p:nvGrpSpPr>
            <p:cNvPr id="523" name="Google Shape;523;p47"/>
            <p:cNvGrpSpPr/>
            <p:nvPr/>
          </p:nvGrpSpPr>
          <p:grpSpPr>
            <a:xfrm rot="-6268322" flipH="1">
              <a:off x="164909" y="-3349410"/>
              <a:ext cx="2112228" cy="6470583"/>
              <a:chOff x="660104" y="206490"/>
              <a:chExt cx="1374282" cy="4209965"/>
            </a:xfrm>
          </p:grpSpPr>
          <p:sp>
            <p:nvSpPr>
              <p:cNvPr id="524" name="Google Shape;524;p47"/>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28575" dir="68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7"/>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28575" dir="68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7"/>
              <p:cNvSpPr/>
              <p:nvPr/>
            </p:nvSpPr>
            <p:spPr>
              <a:xfrm rot="5400000">
                <a:off x="-748738" y="1768860"/>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28575" dir="68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7"/>
              <p:cNvSpPr/>
              <p:nvPr/>
            </p:nvSpPr>
            <p:spPr>
              <a:xfrm rot="5400000">
                <a:off x="-761168" y="196299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28575" dir="68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7"/>
              <p:cNvSpPr/>
              <p:nvPr/>
            </p:nvSpPr>
            <p:spPr>
              <a:xfrm rot="5400000">
                <a:off x="-808084" y="189473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28575" dir="68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47"/>
            <p:cNvGrpSpPr/>
            <p:nvPr/>
          </p:nvGrpSpPr>
          <p:grpSpPr>
            <a:xfrm rot="4531678" flipH="1">
              <a:off x="6463459" y="2022315"/>
              <a:ext cx="2112228" cy="6470583"/>
              <a:chOff x="660104" y="206490"/>
              <a:chExt cx="1374282" cy="4209965"/>
            </a:xfrm>
          </p:grpSpPr>
          <p:sp>
            <p:nvSpPr>
              <p:cNvPr id="530" name="Google Shape;530;p47"/>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7"/>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7"/>
              <p:cNvSpPr/>
              <p:nvPr/>
            </p:nvSpPr>
            <p:spPr>
              <a:xfrm rot="5400000">
                <a:off x="-748738" y="1768860"/>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7"/>
              <p:cNvSpPr/>
              <p:nvPr/>
            </p:nvSpPr>
            <p:spPr>
              <a:xfrm rot="5400000">
                <a:off x="-761168" y="196299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7"/>
              <p:cNvSpPr/>
              <p:nvPr/>
            </p:nvSpPr>
            <p:spPr>
              <a:xfrm rot="5400000">
                <a:off x="-808084" y="189473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5"/>
        <p:cNvGrpSpPr/>
        <p:nvPr/>
      </p:nvGrpSpPr>
      <p:grpSpPr>
        <a:xfrm>
          <a:off x="0" y="0"/>
          <a:ext cx="0" cy="0"/>
          <a:chOff x="0" y="0"/>
          <a:chExt cx="0" cy="0"/>
        </a:xfrm>
      </p:grpSpPr>
      <p:sp>
        <p:nvSpPr>
          <p:cNvPr id="536" name="Google Shape;536;p48"/>
          <p:cNvSpPr txBox="1">
            <a:spLocks noGrp="1"/>
          </p:cNvSpPr>
          <p:nvPr>
            <p:ph type="title"/>
          </p:nvPr>
        </p:nvSpPr>
        <p:spPr>
          <a:xfrm>
            <a:off x="2499300" y="1589425"/>
            <a:ext cx="4145400" cy="18123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537" name="Google Shape;537;p48"/>
          <p:cNvGrpSpPr/>
          <p:nvPr/>
        </p:nvGrpSpPr>
        <p:grpSpPr>
          <a:xfrm>
            <a:off x="-1918840" y="-2365399"/>
            <a:ext cx="13410088" cy="10286758"/>
            <a:chOff x="-1918840" y="-2365399"/>
            <a:chExt cx="13410088" cy="10286758"/>
          </a:xfrm>
        </p:grpSpPr>
        <p:grpSp>
          <p:nvGrpSpPr>
            <p:cNvPr id="538" name="Google Shape;538;p48"/>
            <p:cNvGrpSpPr/>
            <p:nvPr/>
          </p:nvGrpSpPr>
          <p:grpSpPr>
            <a:xfrm rot="-2073971">
              <a:off x="-1395144" y="-172187"/>
              <a:ext cx="4022246" cy="3097575"/>
              <a:chOff x="-359372" y="-433852"/>
              <a:chExt cx="2921588" cy="2249946"/>
            </a:xfrm>
          </p:grpSpPr>
          <p:sp>
            <p:nvSpPr>
              <p:cNvPr id="539" name="Google Shape;539;p48"/>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48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8"/>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48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8"/>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48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8"/>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48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8"/>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48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48"/>
            <p:cNvGrpSpPr/>
            <p:nvPr/>
          </p:nvGrpSpPr>
          <p:grpSpPr>
            <a:xfrm rot="-10677073">
              <a:off x="7416373" y="-2295090"/>
              <a:ext cx="4004769" cy="3993615"/>
              <a:chOff x="5535266" y="2009097"/>
              <a:chExt cx="2447385" cy="2440569"/>
            </a:xfrm>
          </p:grpSpPr>
          <p:sp>
            <p:nvSpPr>
              <p:cNvPr id="545" name="Google Shape;545;p48"/>
              <p:cNvSpPr/>
              <p:nvPr/>
            </p:nvSpPr>
            <p:spPr>
              <a:xfrm>
                <a:off x="5535266" y="2009097"/>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8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8"/>
              <p:cNvSpPr/>
              <p:nvPr/>
            </p:nvSpPr>
            <p:spPr>
              <a:xfrm>
                <a:off x="5772326" y="2198342"/>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8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8"/>
              <p:cNvSpPr/>
              <p:nvPr/>
            </p:nvSpPr>
            <p:spPr>
              <a:xfrm>
                <a:off x="5784206" y="2322542"/>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8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8"/>
              <p:cNvSpPr/>
              <p:nvPr/>
            </p:nvSpPr>
            <p:spPr>
              <a:xfrm>
                <a:off x="5873126" y="2473022"/>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8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8"/>
              <p:cNvSpPr/>
              <p:nvPr/>
            </p:nvSpPr>
            <p:spPr>
              <a:xfrm>
                <a:off x="5968033" y="2579226"/>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8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48"/>
            <p:cNvGrpSpPr/>
            <p:nvPr/>
          </p:nvGrpSpPr>
          <p:grpSpPr>
            <a:xfrm rot="-1645767">
              <a:off x="6270830" y="3232710"/>
              <a:ext cx="4004808" cy="3990540"/>
              <a:chOff x="5519639" y="2360232"/>
              <a:chExt cx="2447385" cy="2438666"/>
            </a:xfrm>
          </p:grpSpPr>
          <p:sp>
            <p:nvSpPr>
              <p:cNvPr id="551" name="Google Shape;551;p48"/>
              <p:cNvSpPr/>
              <p:nvPr/>
            </p:nvSpPr>
            <p:spPr>
              <a:xfrm>
                <a:off x="5519639" y="2360232"/>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8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8"/>
              <p:cNvSpPr/>
              <p:nvPr/>
            </p:nvSpPr>
            <p:spPr>
              <a:xfrm>
                <a:off x="5753369" y="2456402"/>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8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8"/>
              <p:cNvSpPr/>
              <p:nvPr/>
            </p:nvSpPr>
            <p:spPr>
              <a:xfrm>
                <a:off x="5765249" y="2580602"/>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8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8"/>
              <p:cNvSpPr/>
              <p:nvPr/>
            </p:nvSpPr>
            <p:spPr>
              <a:xfrm>
                <a:off x="5833395" y="2720300"/>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8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8"/>
              <p:cNvSpPr/>
              <p:nvPr/>
            </p:nvSpPr>
            <p:spPr>
              <a:xfrm>
                <a:off x="5939129" y="2837642"/>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8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6"/>
        <p:cNvGrpSpPr/>
        <p:nvPr/>
      </p:nvGrpSpPr>
      <p:grpSpPr>
        <a:xfrm>
          <a:off x="0" y="0"/>
          <a:ext cx="0" cy="0"/>
          <a:chOff x="0" y="0"/>
          <a:chExt cx="0" cy="0"/>
        </a:xfrm>
      </p:grpSpPr>
      <p:sp>
        <p:nvSpPr>
          <p:cNvPr id="557" name="Google Shape;557;p49"/>
          <p:cNvSpPr txBox="1">
            <a:spLocks noGrp="1"/>
          </p:cNvSpPr>
          <p:nvPr>
            <p:ph type="title"/>
          </p:nvPr>
        </p:nvSpPr>
        <p:spPr>
          <a:xfrm>
            <a:off x="2416050" y="1806175"/>
            <a:ext cx="4311900" cy="72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8" name="Google Shape;558;p49"/>
          <p:cNvSpPr txBox="1">
            <a:spLocks noGrp="1"/>
          </p:cNvSpPr>
          <p:nvPr>
            <p:ph type="subTitle" idx="1"/>
          </p:nvPr>
        </p:nvSpPr>
        <p:spPr>
          <a:xfrm>
            <a:off x="2416050" y="2699525"/>
            <a:ext cx="4311900" cy="63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4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grpSp>
        <p:nvGrpSpPr>
          <p:cNvPr id="559" name="Google Shape;559;p49"/>
          <p:cNvGrpSpPr/>
          <p:nvPr/>
        </p:nvGrpSpPr>
        <p:grpSpPr>
          <a:xfrm flipH="1">
            <a:off x="-3638288" y="-3284502"/>
            <a:ext cx="13805039" cy="9287578"/>
            <a:chOff x="-1183813" y="-3165627"/>
            <a:chExt cx="13805039" cy="9287578"/>
          </a:xfrm>
        </p:grpSpPr>
        <p:grpSp>
          <p:nvGrpSpPr>
            <p:cNvPr id="560" name="Google Shape;560;p49"/>
            <p:cNvGrpSpPr/>
            <p:nvPr/>
          </p:nvGrpSpPr>
          <p:grpSpPr>
            <a:xfrm rot="-9544318" flipH="1">
              <a:off x="-844050" y="3121561"/>
              <a:ext cx="3249616" cy="2502564"/>
              <a:chOff x="-359372" y="-433852"/>
              <a:chExt cx="2921588" cy="2249946"/>
            </a:xfrm>
          </p:grpSpPr>
          <p:sp>
            <p:nvSpPr>
              <p:cNvPr id="561" name="Google Shape;561;p49"/>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63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9"/>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63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9"/>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63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9"/>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63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63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49"/>
            <p:cNvGrpSpPr/>
            <p:nvPr/>
          </p:nvGrpSpPr>
          <p:grpSpPr>
            <a:xfrm rot="6268222">
              <a:off x="5489881" y="-5414653"/>
              <a:ext cx="3382917" cy="10363203"/>
              <a:chOff x="660104" y="206490"/>
              <a:chExt cx="1374282" cy="4209965"/>
            </a:xfrm>
          </p:grpSpPr>
          <p:sp>
            <p:nvSpPr>
              <p:cNvPr id="567" name="Google Shape;567;p49"/>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58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9"/>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58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9"/>
              <p:cNvSpPr/>
              <p:nvPr/>
            </p:nvSpPr>
            <p:spPr>
              <a:xfrm rot="5400000">
                <a:off x="-748738" y="1768860"/>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58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9"/>
              <p:cNvSpPr/>
              <p:nvPr/>
            </p:nvSpPr>
            <p:spPr>
              <a:xfrm rot="5400000">
                <a:off x="-761168" y="196299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58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9"/>
              <p:cNvSpPr/>
              <p:nvPr/>
            </p:nvSpPr>
            <p:spPr>
              <a:xfrm rot="5400000">
                <a:off x="-808084" y="189473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58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72"/>
        <p:cNvGrpSpPr/>
        <p:nvPr/>
      </p:nvGrpSpPr>
      <p:grpSpPr>
        <a:xfrm>
          <a:off x="0" y="0"/>
          <a:ext cx="0" cy="0"/>
          <a:chOff x="0" y="0"/>
          <a:chExt cx="0" cy="0"/>
        </a:xfrm>
      </p:grpSpPr>
      <p:sp>
        <p:nvSpPr>
          <p:cNvPr id="573" name="Google Shape;573;p50"/>
          <p:cNvSpPr>
            <a:spLocks noGrp="1"/>
          </p:cNvSpPr>
          <p:nvPr>
            <p:ph type="pic" idx="2"/>
          </p:nvPr>
        </p:nvSpPr>
        <p:spPr>
          <a:xfrm>
            <a:off x="50" y="0"/>
            <a:ext cx="9144000" cy="5143500"/>
          </a:xfrm>
          <a:prstGeom prst="rect">
            <a:avLst/>
          </a:prstGeom>
          <a:noFill/>
          <a:ln>
            <a:noFill/>
          </a:ln>
        </p:spPr>
      </p:sp>
      <p:sp>
        <p:nvSpPr>
          <p:cNvPr id="574" name="Google Shape;574;p50"/>
          <p:cNvSpPr txBox="1">
            <a:spLocks noGrp="1"/>
          </p:cNvSpPr>
          <p:nvPr>
            <p:ph type="body" idx="1"/>
          </p:nvPr>
        </p:nvSpPr>
        <p:spPr>
          <a:xfrm>
            <a:off x="5947875" y="3800100"/>
            <a:ext cx="2482800" cy="790200"/>
          </a:xfrm>
          <a:prstGeom prst="rect">
            <a:avLst/>
          </a:prstGeom>
          <a:solidFill>
            <a:schemeClr val="lt1"/>
          </a:solidFill>
        </p:spPr>
        <p:txBody>
          <a:bodyPr spcFirstLastPara="1" wrap="square" lIns="91425" tIns="91425" rIns="91425" bIns="91425" anchor="b" anchorCtr="0">
            <a:noAutofit/>
          </a:bodyPr>
          <a:lstStyle>
            <a:lvl1pPr marL="457200" lvl="0" indent="-228600" algn="ctr">
              <a:lnSpc>
                <a:spcPct val="100000"/>
              </a:lnSpc>
              <a:spcBef>
                <a:spcPts val="0"/>
              </a:spcBef>
              <a:spcAft>
                <a:spcPts val="0"/>
              </a:spcAft>
              <a:buSzPts val="3300"/>
              <a:buFont typeface="Gotu"/>
              <a:buNone/>
              <a:defRPr sz="1900" b="1">
                <a:latin typeface="Gotu"/>
                <a:ea typeface="Gotu"/>
                <a:cs typeface="Gotu"/>
                <a:sym typeface="Gotu"/>
              </a:defRPr>
            </a:lvl1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5"/>
        <p:cNvGrpSpPr/>
        <p:nvPr/>
      </p:nvGrpSpPr>
      <p:grpSpPr>
        <a:xfrm>
          <a:off x="0" y="0"/>
          <a:ext cx="0" cy="0"/>
          <a:chOff x="0" y="0"/>
          <a:chExt cx="0" cy="0"/>
        </a:xfrm>
      </p:grpSpPr>
      <p:sp>
        <p:nvSpPr>
          <p:cNvPr id="576" name="Google Shape;576;p51"/>
          <p:cNvSpPr txBox="1">
            <a:spLocks noGrp="1"/>
          </p:cNvSpPr>
          <p:nvPr>
            <p:ph type="title" hasCustomPrompt="1"/>
          </p:nvPr>
        </p:nvSpPr>
        <p:spPr>
          <a:xfrm>
            <a:off x="2335563" y="1871388"/>
            <a:ext cx="4469700" cy="9948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solidFill>
                  <a:schemeClr val="accent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577" name="Google Shape;577;p51"/>
          <p:cNvSpPr txBox="1">
            <a:spLocks noGrp="1"/>
          </p:cNvSpPr>
          <p:nvPr>
            <p:ph type="subTitle" idx="1"/>
          </p:nvPr>
        </p:nvSpPr>
        <p:spPr>
          <a:xfrm>
            <a:off x="2330450" y="2866188"/>
            <a:ext cx="4476000" cy="405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grpSp>
        <p:nvGrpSpPr>
          <p:cNvPr id="578" name="Google Shape;578;p51"/>
          <p:cNvGrpSpPr/>
          <p:nvPr/>
        </p:nvGrpSpPr>
        <p:grpSpPr>
          <a:xfrm>
            <a:off x="-1932571" y="-1780728"/>
            <a:ext cx="13021845" cy="8124422"/>
            <a:chOff x="-1932571" y="-1780728"/>
            <a:chExt cx="13021845" cy="8124422"/>
          </a:xfrm>
        </p:grpSpPr>
        <p:grpSp>
          <p:nvGrpSpPr>
            <p:cNvPr id="579" name="Google Shape;579;p51"/>
            <p:cNvGrpSpPr/>
            <p:nvPr/>
          </p:nvGrpSpPr>
          <p:grpSpPr>
            <a:xfrm rot="1148113" flipH="1">
              <a:off x="7987459" y="-220044"/>
              <a:ext cx="2112159" cy="6394204"/>
              <a:chOff x="731755" y="-141007"/>
              <a:chExt cx="1374282" cy="4160405"/>
            </a:xfrm>
          </p:grpSpPr>
          <p:sp>
            <p:nvSpPr>
              <p:cNvPr id="580" name="Google Shape;580;p51"/>
              <p:cNvSpPr/>
              <p:nvPr/>
            </p:nvSpPr>
            <p:spPr>
              <a:xfrm rot="5400000">
                <a:off x="-585107" y="1252048"/>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1"/>
              <p:cNvSpPr/>
              <p:nvPr/>
            </p:nvSpPr>
            <p:spPr>
              <a:xfrm rot="5400000">
                <a:off x="-638950" y="1408421"/>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1"/>
              <p:cNvSpPr/>
              <p:nvPr/>
            </p:nvSpPr>
            <p:spPr>
              <a:xfrm rot="5400000">
                <a:off x="-737482" y="1336187"/>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51"/>
              <p:cNvSpPr/>
              <p:nvPr/>
            </p:nvSpPr>
            <p:spPr>
              <a:xfrm rot="5400000">
                <a:off x="-833532" y="1603111"/>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51"/>
              <p:cNvSpPr/>
              <p:nvPr/>
            </p:nvSpPr>
            <p:spPr>
              <a:xfrm rot="5400000">
                <a:off x="-928453" y="1547238"/>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51"/>
            <p:cNvGrpSpPr/>
            <p:nvPr/>
          </p:nvGrpSpPr>
          <p:grpSpPr>
            <a:xfrm rot="-9651887" flipH="1">
              <a:off x="-942916" y="-1611194"/>
              <a:ext cx="2112159" cy="6394204"/>
              <a:chOff x="898607" y="-56737"/>
              <a:chExt cx="1374282" cy="4160405"/>
            </a:xfrm>
          </p:grpSpPr>
          <p:sp>
            <p:nvSpPr>
              <p:cNvPr id="586" name="Google Shape;586;p51"/>
              <p:cNvSpPr/>
              <p:nvPr/>
            </p:nvSpPr>
            <p:spPr>
              <a:xfrm rot="5400000">
                <a:off x="-418254" y="1336318"/>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1"/>
              <p:cNvSpPr/>
              <p:nvPr/>
            </p:nvSpPr>
            <p:spPr>
              <a:xfrm rot="5400000">
                <a:off x="-472097" y="1492691"/>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1"/>
              <p:cNvSpPr/>
              <p:nvPr/>
            </p:nvSpPr>
            <p:spPr>
              <a:xfrm rot="5400000">
                <a:off x="-570630" y="1420457"/>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1"/>
              <p:cNvSpPr/>
              <p:nvPr/>
            </p:nvSpPr>
            <p:spPr>
              <a:xfrm rot="5400000">
                <a:off x="-666679" y="1687381"/>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1"/>
              <p:cNvSpPr/>
              <p:nvPr/>
            </p:nvSpPr>
            <p:spPr>
              <a:xfrm rot="5400000">
                <a:off x="-761601" y="1631508"/>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ptions 2 Overview">
  <p:cSld name="TITLE_3_1_1_1">
    <p:spTree>
      <p:nvGrpSpPr>
        <p:cNvPr id="1" name="Shape 53"/>
        <p:cNvGrpSpPr/>
        <p:nvPr/>
      </p:nvGrpSpPr>
      <p:grpSpPr>
        <a:xfrm>
          <a:off x="0" y="0"/>
          <a:ext cx="0" cy="0"/>
          <a:chOff x="0" y="0"/>
          <a:chExt cx="0" cy="0"/>
        </a:xfrm>
      </p:grpSpPr>
      <p:sp>
        <p:nvSpPr>
          <p:cNvPr id="54" name="Google Shape;54;p6"/>
          <p:cNvSpPr>
            <a:spLocks noGrp="1"/>
          </p:cNvSpPr>
          <p:nvPr>
            <p:ph type="pic" idx="2"/>
          </p:nvPr>
        </p:nvSpPr>
        <p:spPr>
          <a:xfrm>
            <a:off x="3793600" y="2297107"/>
            <a:ext cx="1569000" cy="1625400"/>
          </a:xfrm>
          <a:prstGeom prst="rect">
            <a:avLst/>
          </a:prstGeom>
          <a:noFill/>
          <a:ln w="19050" cap="flat" cmpd="sng">
            <a:solidFill>
              <a:schemeClr val="dk1"/>
            </a:solidFill>
            <a:prstDash val="solid"/>
            <a:round/>
            <a:headEnd type="none" w="sm" len="sm"/>
            <a:tailEnd type="none" w="sm" len="sm"/>
          </a:ln>
        </p:spPr>
      </p:sp>
      <p:sp>
        <p:nvSpPr>
          <p:cNvPr id="55" name="Google Shape;55;p6"/>
          <p:cNvSpPr>
            <a:spLocks noGrp="1"/>
          </p:cNvSpPr>
          <p:nvPr>
            <p:ph type="pic" idx="3"/>
          </p:nvPr>
        </p:nvSpPr>
        <p:spPr>
          <a:xfrm>
            <a:off x="663400" y="2297107"/>
            <a:ext cx="3128100" cy="2174100"/>
          </a:xfrm>
          <a:prstGeom prst="rect">
            <a:avLst/>
          </a:prstGeom>
          <a:noFill/>
          <a:ln w="19050" cap="flat" cmpd="sng">
            <a:solidFill>
              <a:schemeClr val="dk1"/>
            </a:solidFill>
            <a:prstDash val="solid"/>
            <a:round/>
            <a:headEnd type="none" w="sm" len="sm"/>
            <a:tailEnd type="none" w="sm" len="sm"/>
          </a:ln>
        </p:spPr>
      </p:sp>
      <p:sp>
        <p:nvSpPr>
          <p:cNvPr id="56" name="Google Shape;56;p6"/>
          <p:cNvSpPr/>
          <p:nvPr/>
        </p:nvSpPr>
        <p:spPr>
          <a:xfrm>
            <a:off x="1689800" y="660200"/>
            <a:ext cx="4711200" cy="16398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57" name="Google Shape;57;p6"/>
          <p:cNvSpPr/>
          <p:nvPr/>
        </p:nvSpPr>
        <p:spPr>
          <a:xfrm>
            <a:off x="1160900" y="1757477"/>
            <a:ext cx="528900" cy="5433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58" name="Google Shape;58;p6"/>
          <p:cNvSpPr txBox="1">
            <a:spLocks noGrp="1"/>
          </p:cNvSpPr>
          <p:nvPr>
            <p:ph type="title"/>
          </p:nvPr>
        </p:nvSpPr>
        <p:spPr>
          <a:xfrm>
            <a:off x="1721834" y="727054"/>
            <a:ext cx="4648800" cy="17337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9" name="Google Shape;59;p6"/>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60" name="Google Shape;60;p6"/>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91"/>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92"/>
        <p:cNvGrpSpPr/>
        <p:nvPr/>
      </p:nvGrpSpPr>
      <p:grpSpPr>
        <a:xfrm>
          <a:off x="0" y="0"/>
          <a:ext cx="0" cy="0"/>
          <a:chOff x="0" y="0"/>
          <a:chExt cx="0" cy="0"/>
        </a:xfrm>
      </p:grpSpPr>
      <p:sp>
        <p:nvSpPr>
          <p:cNvPr id="593" name="Google Shape;593;p53"/>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594" name="Google Shape;594;p53"/>
          <p:cNvSpPr txBox="1">
            <a:spLocks noGrp="1"/>
          </p:cNvSpPr>
          <p:nvPr>
            <p:ph type="title" idx="2" hasCustomPrompt="1"/>
          </p:nvPr>
        </p:nvSpPr>
        <p:spPr>
          <a:xfrm>
            <a:off x="2687525" y="1615200"/>
            <a:ext cx="1104900" cy="5595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2500">
                <a:solidFill>
                  <a:schemeClr val="accent2"/>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595" name="Google Shape;595;p53"/>
          <p:cNvSpPr txBox="1">
            <a:spLocks noGrp="1"/>
          </p:cNvSpPr>
          <p:nvPr>
            <p:ph type="subTitle" idx="1"/>
          </p:nvPr>
        </p:nvSpPr>
        <p:spPr>
          <a:xfrm>
            <a:off x="1920288" y="2180475"/>
            <a:ext cx="2651700" cy="478800"/>
          </a:xfrm>
          <a:prstGeom prst="rect">
            <a:avLst/>
          </a:prstGeom>
        </p:spPr>
        <p:txBody>
          <a:bodyPr spcFirstLastPara="1" wrap="square" lIns="91425" tIns="91425" rIns="91425" bIns="91425" anchor="t" anchorCtr="0">
            <a:noAutofit/>
          </a:bodyPr>
          <a:lstStyle>
            <a:lvl1pPr lvl="0" algn="ctr">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596" name="Google Shape;596;p53"/>
          <p:cNvSpPr txBox="1">
            <a:spLocks noGrp="1"/>
          </p:cNvSpPr>
          <p:nvPr>
            <p:ph type="title" idx="3" hasCustomPrompt="1"/>
          </p:nvPr>
        </p:nvSpPr>
        <p:spPr>
          <a:xfrm>
            <a:off x="2687525" y="3217100"/>
            <a:ext cx="1104900" cy="5595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2500">
                <a:solidFill>
                  <a:schemeClr val="accent2"/>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597" name="Google Shape;597;p53"/>
          <p:cNvSpPr txBox="1">
            <a:spLocks noGrp="1"/>
          </p:cNvSpPr>
          <p:nvPr>
            <p:ph type="subTitle" idx="4"/>
          </p:nvPr>
        </p:nvSpPr>
        <p:spPr>
          <a:xfrm>
            <a:off x="1920288" y="3782450"/>
            <a:ext cx="2651700" cy="478800"/>
          </a:xfrm>
          <a:prstGeom prst="rect">
            <a:avLst/>
          </a:prstGeom>
        </p:spPr>
        <p:txBody>
          <a:bodyPr spcFirstLastPara="1" wrap="square" lIns="91425" tIns="91425" rIns="91425" bIns="91425" anchor="t" anchorCtr="0">
            <a:noAutofit/>
          </a:bodyPr>
          <a:lstStyle>
            <a:lvl1pPr lvl="0" algn="ctr">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598" name="Google Shape;598;p53"/>
          <p:cNvSpPr txBox="1">
            <a:spLocks noGrp="1"/>
          </p:cNvSpPr>
          <p:nvPr>
            <p:ph type="title" idx="5" hasCustomPrompt="1"/>
          </p:nvPr>
        </p:nvSpPr>
        <p:spPr>
          <a:xfrm>
            <a:off x="5339225" y="1615200"/>
            <a:ext cx="1104900" cy="5595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2500">
                <a:solidFill>
                  <a:schemeClr val="accent2"/>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599" name="Google Shape;599;p53"/>
          <p:cNvSpPr txBox="1">
            <a:spLocks noGrp="1"/>
          </p:cNvSpPr>
          <p:nvPr>
            <p:ph type="subTitle" idx="6"/>
          </p:nvPr>
        </p:nvSpPr>
        <p:spPr>
          <a:xfrm>
            <a:off x="4571988" y="2180475"/>
            <a:ext cx="2651700" cy="478800"/>
          </a:xfrm>
          <a:prstGeom prst="rect">
            <a:avLst/>
          </a:prstGeom>
        </p:spPr>
        <p:txBody>
          <a:bodyPr spcFirstLastPara="1" wrap="square" lIns="91425" tIns="91425" rIns="91425" bIns="91425" anchor="t" anchorCtr="0">
            <a:noAutofit/>
          </a:bodyPr>
          <a:lstStyle>
            <a:lvl1pPr lvl="0" algn="ctr">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600" name="Google Shape;600;p53"/>
          <p:cNvSpPr txBox="1">
            <a:spLocks noGrp="1"/>
          </p:cNvSpPr>
          <p:nvPr>
            <p:ph type="title" idx="7" hasCustomPrompt="1"/>
          </p:nvPr>
        </p:nvSpPr>
        <p:spPr>
          <a:xfrm>
            <a:off x="5339225" y="3217100"/>
            <a:ext cx="1104900" cy="5595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2500">
                <a:solidFill>
                  <a:schemeClr val="accent2"/>
                </a:solidFill>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r>
              <a:t>xx%</a:t>
            </a:r>
          </a:p>
        </p:txBody>
      </p:sp>
      <p:sp>
        <p:nvSpPr>
          <p:cNvPr id="601" name="Google Shape;601;p53"/>
          <p:cNvSpPr txBox="1">
            <a:spLocks noGrp="1"/>
          </p:cNvSpPr>
          <p:nvPr>
            <p:ph type="subTitle" idx="8"/>
          </p:nvPr>
        </p:nvSpPr>
        <p:spPr>
          <a:xfrm>
            <a:off x="4571988" y="3782450"/>
            <a:ext cx="2651700" cy="478800"/>
          </a:xfrm>
          <a:prstGeom prst="rect">
            <a:avLst/>
          </a:prstGeom>
        </p:spPr>
        <p:txBody>
          <a:bodyPr spcFirstLastPara="1" wrap="square" lIns="91425" tIns="91425" rIns="91425" bIns="91425" anchor="t" anchorCtr="0">
            <a:noAutofit/>
          </a:bodyPr>
          <a:lstStyle>
            <a:lvl1pPr lvl="0" algn="ctr">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grpSp>
        <p:nvGrpSpPr>
          <p:cNvPr id="602" name="Google Shape;602;p53"/>
          <p:cNvGrpSpPr/>
          <p:nvPr/>
        </p:nvGrpSpPr>
        <p:grpSpPr>
          <a:xfrm>
            <a:off x="-1968896" y="-2355053"/>
            <a:ext cx="13038370" cy="9311372"/>
            <a:chOff x="-2045096" y="-2355053"/>
            <a:chExt cx="13038370" cy="9311372"/>
          </a:xfrm>
        </p:grpSpPr>
        <p:grpSp>
          <p:nvGrpSpPr>
            <p:cNvPr id="603" name="Google Shape;603;p53"/>
            <p:cNvGrpSpPr/>
            <p:nvPr/>
          </p:nvGrpSpPr>
          <p:grpSpPr>
            <a:xfrm rot="-1148113">
              <a:off x="-1055441" y="392581"/>
              <a:ext cx="2112159" cy="6394204"/>
              <a:chOff x="660104" y="256050"/>
              <a:chExt cx="1374282" cy="4160405"/>
            </a:xfrm>
          </p:grpSpPr>
          <p:sp>
            <p:nvSpPr>
              <p:cNvPr id="604" name="Google Shape;604;p53"/>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53"/>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53"/>
              <p:cNvSpPr/>
              <p:nvPr/>
            </p:nvSpPr>
            <p:spPr>
              <a:xfrm rot="5400000">
                <a:off x="-809133" y="1733245"/>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53"/>
              <p:cNvSpPr/>
              <p:nvPr/>
            </p:nvSpPr>
            <p:spPr>
              <a:xfrm rot="5400000">
                <a:off x="-905183" y="200016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53"/>
              <p:cNvSpPr/>
              <p:nvPr/>
            </p:nvSpPr>
            <p:spPr>
              <a:xfrm rot="5400000">
                <a:off x="-1000104" y="194429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53"/>
            <p:cNvGrpSpPr/>
            <p:nvPr/>
          </p:nvGrpSpPr>
          <p:grpSpPr>
            <a:xfrm rot="9651887">
              <a:off x="7891459" y="-2185519"/>
              <a:ext cx="2112159" cy="6394204"/>
              <a:chOff x="660104" y="256050"/>
              <a:chExt cx="1374282" cy="4160405"/>
            </a:xfrm>
          </p:grpSpPr>
          <p:sp>
            <p:nvSpPr>
              <p:cNvPr id="610" name="Google Shape;610;p53"/>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3"/>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53"/>
              <p:cNvSpPr/>
              <p:nvPr/>
            </p:nvSpPr>
            <p:spPr>
              <a:xfrm rot="5400000">
                <a:off x="-809133" y="1733245"/>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53"/>
              <p:cNvSpPr/>
              <p:nvPr/>
            </p:nvSpPr>
            <p:spPr>
              <a:xfrm rot="5400000">
                <a:off x="-905183" y="200016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53"/>
              <p:cNvSpPr/>
              <p:nvPr/>
            </p:nvSpPr>
            <p:spPr>
              <a:xfrm rot="5400000">
                <a:off x="-1000104" y="194429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3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615"/>
        <p:cNvGrpSpPr/>
        <p:nvPr/>
      </p:nvGrpSpPr>
      <p:grpSpPr>
        <a:xfrm>
          <a:off x="0" y="0"/>
          <a:ext cx="0" cy="0"/>
          <a:chOff x="0" y="0"/>
          <a:chExt cx="0" cy="0"/>
        </a:xfrm>
      </p:grpSpPr>
      <p:sp>
        <p:nvSpPr>
          <p:cNvPr id="616" name="Google Shape;616;p54"/>
          <p:cNvSpPr txBox="1">
            <a:spLocks noGrp="1"/>
          </p:cNvSpPr>
          <p:nvPr>
            <p:ph type="title" hasCustomPrompt="1"/>
          </p:nvPr>
        </p:nvSpPr>
        <p:spPr>
          <a:xfrm>
            <a:off x="2865375" y="549350"/>
            <a:ext cx="3409200" cy="774600"/>
          </a:xfrm>
          <a:prstGeom prst="rect">
            <a:avLst/>
          </a:prstGeom>
        </p:spPr>
        <p:txBody>
          <a:bodyPr spcFirstLastPara="1" wrap="square" lIns="91425" tIns="91425" rIns="91425" bIns="91425" anchor="b" anchorCtr="0">
            <a:noAutofit/>
          </a:bodyPr>
          <a:lstStyle>
            <a:lvl1pPr lvl="0" algn="ctr">
              <a:spcBef>
                <a:spcPts val="0"/>
              </a:spcBef>
              <a:spcAft>
                <a:spcPts val="0"/>
              </a:spcAft>
              <a:buSzPts val="4500"/>
              <a:buNone/>
              <a:defRPr sz="40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r>
              <a:t>xx%</a:t>
            </a:r>
          </a:p>
        </p:txBody>
      </p:sp>
      <p:sp>
        <p:nvSpPr>
          <p:cNvPr id="617" name="Google Shape;617;p54"/>
          <p:cNvSpPr txBox="1">
            <a:spLocks noGrp="1"/>
          </p:cNvSpPr>
          <p:nvPr>
            <p:ph type="subTitle" idx="1"/>
          </p:nvPr>
        </p:nvSpPr>
        <p:spPr>
          <a:xfrm>
            <a:off x="2861475" y="1326500"/>
            <a:ext cx="3414000" cy="4059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sp>
        <p:nvSpPr>
          <p:cNvPr id="618" name="Google Shape;618;p54"/>
          <p:cNvSpPr txBox="1">
            <a:spLocks noGrp="1"/>
          </p:cNvSpPr>
          <p:nvPr>
            <p:ph type="title" idx="2" hasCustomPrompt="1"/>
          </p:nvPr>
        </p:nvSpPr>
        <p:spPr>
          <a:xfrm>
            <a:off x="2865375" y="1980225"/>
            <a:ext cx="3409200" cy="774600"/>
          </a:xfrm>
          <a:prstGeom prst="rect">
            <a:avLst/>
          </a:prstGeom>
        </p:spPr>
        <p:txBody>
          <a:bodyPr spcFirstLastPara="1" wrap="square" lIns="91425" tIns="91425" rIns="91425" bIns="91425" anchor="b" anchorCtr="0">
            <a:noAutofit/>
          </a:bodyPr>
          <a:lstStyle>
            <a:lvl1pPr lvl="0" algn="ctr">
              <a:spcBef>
                <a:spcPts val="0"/>
              </a:spcBef>
              <a:spcAft>
                <a:spcPts val="0"/>
              </a:spcAft>
              <a:buSzPts val="4500"/>
              <a:buNone/>
              <a:defRPr sz="40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r>
              <a:t>xx%</a:t>
            </a:r>
          </a:p>
        </p:txBody>
      </p:sp>
      <p:sp>
        <p:nvSpPr>
          <p:cNvPr id="619" name="Google Shape;619;p54"/>
          <p:cNvSpPr txBox="1">
            <a:spLocks noGrp="1"/>
          </p:cNvSpPr>
          <p:nvPr>
            <p:ph type="subTitle" idx="3"/>
          </p:nvPr>
        </p:nvSpPr>
        <p:spPr>
          <a:xfrm>
            <a:off x="2861475" y="2757375"/>
            <a:ext cx="3414000" cy="4059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sp>
        <p:nvSpPr>
          <p:cNvPr id="620" name="Google Shape;620;p54"/>
          <p:cNvSpPr txBox="1">
            <a:spLocks noGrp="1"/>
          </p:cNvSpPr>
          <p:nvPr>
            <p:ph type="title" idx="4" hasCustomPrompt="1"/>
          </p:nvPr>
        </p:nvSpPr>
        <p:spPr>
          <a:xfrm>
            <a:off x="2865375" y="3411100"/>
            <a:ext cx="3409200" cy="774600"/>
          </a:xfrm>
          <a:prstGeom prst="rect">
            <a:avLst/>
          </a:prstGeom>
        </p:spPr>
        <p:txBody>
          <a:bodyPr spcFirstLastPara="1" wrap="square" lIns="91425" tIns="91425" rIns="91425" bIns="91425" anchor="b" anchorCtr="0">
            <a:noAutofit/>
          </a:bodyPr>
          <a:lstStyle>
            <a:lvl1pPr lvl="0" algn="ctr">
              <a:spcBef>
                <a:spcPts val="0"/>
              </a:spcBef>
              <a:spcAft>
                <a:spcPts val="0"/>
              </a:spcAft>
              <a:buSzPts val="4500"/>
              <a:buNone/>
              <a:defRPr sz="40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r>
              <a:t>xx%</a:t>
            </a:r>
          </a:p>
        </p:txBody>
      </p:sp>
      <p:sp>
        <p:nvSpPr>
          <p:cNvPr id="621" name="Google Shape;621;p54"/>
          <p:cNvSpPr txBox="1">
            <a:spLocks noGrp="1"/>
          </p:cNvSpPr>
          <p:nvPr>
            <p:ph type="subTitle" idx="5"/>
          </p:nvPr>
        </p:nvSpPr>
        <p:spPr>
          <a:xfrm>
            <a:off x="2861475" y="4188250"/>
            <a:ext cx="3414000" cy="4059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grpSp>
        <p:nvGrpSpPr>
          <p:cNvPr id="622" name="Google Shape;622;p54"/>
          <p:cNvGrpSpPr/>
          <p:nvPr/>
        </p:nvGrpSpPr>
        <p:grpSpPr>
          <a:xfrm>
            <a:off x="-1735339" y="-985269"/>
            <a:ext cx="12365792" cy="8140941"/>
            <a:chOff x="-1735339" y="-985269"/>
            <a:chExt cx="12365792" cy="8140941"/>
          </a:xfrm>
        </p:grpSpPr>
        <p:grpSp>
          <p:nvGrpSpPr>
            <p:cNvPr id="623" name="Google Shape;623;p54"/>
            <p:cNvGrpSpPr/>
            <p:nvPr/>
          </p:nvGrpSpPr>
          <p:grpSpPr>
            <a:xfrm rot="9373525" flipH="1">
              <a:off x="-544962" y="680707"/>
              <a:ext cx="2033780" cy="6333753"/>
              <a:chOff x="660104" y="206490"/>
              <a:chExt cx="1374282" cy="4209965"/>
            </a:xfrm>
          </p:grpSpPr>
          <p:sp>
            <p:nvSpPr>
              <p:cNvPr id="624" name="Google Shape;624;p54"/>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54"/>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4"/>
              <p:cNvSpPr/>
              <p:nvPr/>
            </p:nvSpPr>
            <p:spPr>
              <a:xfrm rot="5400000">
                <a:off x="-748738" y="1768860"/>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54"/>
              <p:cNvSpPr/>
              <p:nvPr/>
            </p:nvSpPr>
            <p:spPr>
              <a:xfrm rot="5400000">
                <a:off x="-816752" y="196299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54"/>
              <p:cNvSpPr/>
              <p:nvPr/>
            </p:nvSpPr>
            <p:spPr>
              <a:xfrm rot="5400000">
                <a:off x="-919252" y="189473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54"/>
            <p:cNvGrpSpPr/>
            <p:nvPr/>
          </p:nvGrpSpPr>
          <p:grpSpPr>
            <a:xfrm rot="9921653">
              <a:off x="7750407" y="-820369"/>
              <a:ext cx="2116343" cy="6314172"/>
              <a:chOff x="604270" y="278864"/>
              <a:chExt cx="1430116" cy="4196970"/>
            </a:xfrm>
          </p:grpSpPr>
          <p:sp>
            <p:nvSpPr>
              <p:cNvPr id="630" name="Google Shape;630;p54"/>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54"/>
              <p:cNvSpPr/>
              <p:nvPr/>
            </p:nvSpPr>
            <p:spPr>
              <a:xfrm rot="5400000">
                <a:off x="-760421" y="1792677"/>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54"/>
              <p:cNvSpPr/>
              <p:nvPr/>
            </p:nvSpPr>
            <p:spPr>
              <a:xfrm rot="5400000">
                <a:off x="-854143" y="1756059"/>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54"/>
              <p:cNvSpPr/>
              <p:nvPr/>
            </p:nvSpPr>
            <p:spPr>
              <a:xfrm rot="5400000">
                <a:off x="-922158" y="2059547"/>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54"/>
              <p:cNvSpPr/>
              <p:nvPr/>
            </p:nvSpPr>
            <p:spPr>
              <a:xfrm rot="5400000">
                <a:off x="-1083975" y="2004811"/>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635"/>
        <p:cNvGrpSpPr/>
        <p:nvPr/>
      </p:nvGrpSpPr>
      <p:grpSpPr>
        <a:xfrm>
          <a:off x="0" y="0"/>
          <a:ext cx="0" cy="0"/>
          <a:chOff x="0" y="0"/>
          <a:chExt cx="0" cy="0"/>
        </a:xfrm>
      </p:grpSpPr>
      <p:sp>
        <p:nvSpPr>
          <p:cNvPr id="636" name="Google Shape;636;p55"/>
          <p:cNvSpPr txBox="1">
            <a:spLocks noGrp="1"/>
          </p:cNvSpPr>
          <p:nvPr>
            <p:ph type="title"/>
          </p:nvPr>
        </p:nvSpPr>
        <p:spPr>
          <a:xfrm>
            <a:off x="2376583" y="3070250"/>
            <a:ext cx="4391100" cy="559500"/>
          </a:xfrm>
          <a:prstGeom prst="rect">
            <a:avLst/>
          </a:prstGeom>
        </p:spPr>
        <p:txBody>
          <a:bodyPr spcFirstLastPara="1" wrap="square" lIns="91425" tIns="91425" rIns="91425" bIns="91425" anchor="t" anchorCtr="0">
            <a:noAutofit/>
          </a:bodyPr>
          <a:lstStyle>
            <a:lvl1pPr lvl="0" algn="l">
              <a:spcBef>
                <a:spcPts val="0"/>
              </a:spcBef>
              <a:spcAft>
                <a:spcPts val="0"/>
              </a:spcAft>
              <a:buSzPts val="3300"/>
              <a:buNone/>
              <a:defRPr/>
            </a:lvl1pPr>
            <a:lvl2pPr lvl="1" algn="l">
              <a:spcBef>
                <a:spcPts val="0"/>
              </a:spcBef>
              <a:spcAft>
                <a:spcPts val="0"/>
              </a:spcAft>
              <a:buSzPts val="3300"/>
              <a:buNone/>
              <a:defRPr/>
            </a:lvl2pPr>
            <a:lvl3pPr lvl="2" algn="l">
              <a:spcBef>
                <a:spcPts val="0"/>
              </a:spcBef>
              <a:spcAft>
                <a:spcPts val="0"/>
              </a:spcAft>
              <a:buSzPts val="3300"/>
              <a:buNone/>
              <a:defRPr/>
            </a:lvl3pPr>
            <a:lvl4pPr lvl="3" algn="l">
              <a:spcBef>
                <a:spcPts val="0"/>
              </a:spcBef>
              <a:spcAft>
                <a:spcPts val="0"/>
              </a:spcAft>
              <a:buSzPts val="3300"/>
              <a:buNone/>
              <a:defRPr/>
            </a:lvl4pPr>
            <a:lvl5pPr lvl="4" algn="l">
              <a:spcBef>
                <a:spcPts val="0"/>
              </a:spcBef>
              <a:spcAft>
                <a:spcPts val="0"/>
              </a:spcAft>
              <a:buSzPts val="3300"/>
              <a:buNone/>
              <a:defRPr/>
            </a:lvl5pPr>
            <a:lvl6pPr lvl="5" algn="l">
              <a:spcBef>
                <a:spcPts val="0"/>
              </a:spcBef>
              <a:spcAft>
                <a:spcPts val="0"/>
              </a:spcAft>
              <a:buSzPts val="3300"/>
              <a:buNone/>
              <a:defRPr/>
            </a:lvl6pPr>
            <a:lvl7pPr lvl="6" algn="l">
              <a:spcBef>
                <a:spcPts val="0"/>
              </a:spcBef>
              <a:spcAft>
                <a:spcPts val="0"/>
              </a:spcAft>
              <a:buSzPts val="3300"/>
              <a:buNone/>
              <a:defRPr/>
            </a:lvl7pPr>
            <a:lvl8pPr lvl="7" algn="l">
              <a:spcBef>
                <a:spcPts val="0"/>
              </a:spcBef>
              <a:spcAft>
                <a:spcPts val="0"/>
              </a:spcAft>
              <a:buSzPts val="3300"/>
              <a:buNone/>
              <a:defRPr/>
            </a:lvl8pPr>
            <a:lvl9pPr lvl="8" algn="l">
              <a:spcBef>
                <a:spcPts val="0"/>
              </a:spcBef>
              <a:spcAft>
                <a:spcPts val="0"/>
              </a:spcAft>
              <a:buSzPts val="3300"/>
              <a:buNone/>
              <a:defRPr/>
            </a:lvl9pPr>
          </a:lstStyle>
          <a:p>
            <a:endParaRPr/>
          </a:p>
        </p:txBody>
      </p:sp>
      <p:sp>
        <p:nvSpPr>
          <p:cNvPr id="637" name="Google Shape;637;p55"/>
          <p:cNvSpPr txBox="1">
            <a:spLocks noGrp="1"/>
          </p:cNvSpPr>
          <p:nvPr>
            <p:ph type="subTitle" idx="1"/>
          </p:nvPr>
        </p:nvSpPr>
        <p:spPr>
          <a:xfrm>
            <a:off x="2376312" y="1513750"/>
            <a:ext cx="4391100" cy="1580700"/>
          </a:xfrm>
          <a:prstGeom prst="rect">
            <a:avLst/>
          </a:prstGeom>
        </p:spPr>
        <p:txBody>
          <a:bodyPr spcFirstLastPara="1" wrap="square" lIns="91425" tIns="91425" rIns="91425" bIns="91425" anchor="b" anchorCtr="0">
            <a:noAutofit/>
          </a:bodyPr>
          <a:lstStyle>
            <a:lvl1pPr lvl="0">
              <a:spcBef>
                <a:spcPts val="0"/>
              </a:spcBef>
              <a:spcAft>
                <a:spcPts val="0"/>
              </a:spcAft>
              <a:buSzPts val="2300"/>
              <a:buNone/>
              <a:defRPr sz="2300"/>
            </a:lvl1pPr>
            <a:lvl2pPr lvl="1">
              <a:spcBef>
                <a:spcPts val="0"/>
              </a:spcBef>
              <a:spcAft>
                <a:spcPts val="0"/>
              </a:spcAft>
              <a:buSzPts val="2300"/>
              <a:buNone/>
              <a:defRPr sz="2300"/>
            </a:lvl2pPr>
            <a:lvl3pPr lvl="2">
              <a:spcBef>
                <a:spcPts val="0"/>
              </a:spcBef>
              <a:spcAft>
                <a:spcPts val="0"/>
              </a:spcAft>
              <a:buSzPts val="2300"/>
              <a:buNone/>
              <a:defRPr sz="2300"/>
            </a:lvl3pPr>
            <a:lvl4pPr lvl="3">
              <a:spcBef>
                <a:spcPts val="0"/>
              </a:spcBef>
              <a:spcAft>
                <a:spcPts val="0"/>
              </a:spcAft>
              <a:buSzPts val="2300"/>
              <a:buNone/>
              <a:defRPr sz="2300"/>
            </a:lvl4pPr>
            <a:lvl5pPr lvl="4">
              <a:spcBef>
                <a:spcPts val="0"/>
              </a:spcBef>
              <a:spcAft>
                <a:spcPts val="0"/>
              </a:spcAft>
              <a:buSzPts val="2300"/>
              <a:buNone/>
              <a:defRPr sz="2300"/>
            </a:lvl5pPr>
            <a:lvl6pPr lvl="5">
              <a:spcBef>
                <a:spcPts val="0"/>
              </a:spcBef>
              <a:spcAft>
                <a:spcPts val="0"/>
              </a:spcAft>
              <a:buSzPts val="2300"/>
              <a:buNone/>
              <a:defRPr sz="2300"/>
            </a:lvl6pPr>
            <a:lvl7pPr lvl="6">
              <a:spcBef>
                <a:spcPts val="0"/>
              </a:spcBef>
              <a:spcAft>
                <a:spcPts val="0"/>
              </a:spcAft>
              <a:buSzPts val="2300"/>
              <a:buNone/>
              <a:defRPr sz="2300"/>
            </a:lvl7pPr>
            <a:lvl8pPr lvl="7">
              <a:spcBef>
                <a:spcPts val="0"/>
              </a:spcBef>
              <a:spcAft>
                <a:spcPts val="0"/>
              </a:spcAft>
              <a:buSzPts val="2300"/>
              <a:buNone/>
              <a:defRPr sz="2300"/>
            </a:lvl8pPr>
            <a:lvl9pPr lvl="8">
              <a:spcBef>
                <a:spcPts val="0"/>
              </a:spcBef>
              <a:spcAft>
                <a:spcPts val="0"/>
              </a:spcAft>
              <a:buSzPts val="2300"/>
              <a:buNone/>
              <a:defRPr sz="2300"/>
            </a:lvl9pPr>
          </a:lstStyle>
          <a:p>
            <a:endParaRPr/>
          </a:p>
        </p:txBody>
      </p:sp>
      <p:grpSp>
        <p:nvGrpSpPr>
          <p:cNvPr id="638" name="Google Shape;638;p55"/>
          <p:cNvGrpSpPr/>
          <p:nvPr/>
        </p:nvGrpSpPr>
        <p:grpSpPr>
          <a:xfrm>
            <a:off x="-1321530" y="-2185288"/>
            <a:ext cx="12917848" cy="9186757"/>
            <a:chOff x="-1321530" y="-2185288"/>
            <a:chExt cx="12917848" cy="9186757"/>
          </a:xfrm>
        </p:grpSpPr>
        <p:grpSp>
          <p:nvGrpSpPr>
            <p:cNvPr id="639" name="Google Shape;639;p55"/>
            <p:cNvGrpSpPr/>
            <p:nvPr/>
          </p:nvGrpSpPr>
          <p:grpSpPr>
            <a:xfrm rot="7774444">
              <a:off x="7430343" y="-2515544"/>
              <a:ext cx="2116412" cy="6314221"/>
              <a:chOff x="604270" y="278864"/>
              <a:chExt cx="1430116" cy="4196970"/>
            </a:xfrm>
          </p:grpSpPr>
          <p:sp>
            <p:nvSpPr>
              <p:cNvPr id="640" name="Google Shape;640;p55"/>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5"/>
              <p:cNvSpPr/>
              <p:nvPr/>
            </p:nvSpPr>
            <p:spPr>
              <a:xfrm rot="5400000">
                <a:off x="-760421" y="1792677"/>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5"/>
              <p:cNvSpPr/>
              <p:nvPr/>
            </p:nvSpPr>
            <p:spPr>
              <a:xfrm rot="5400000">
                <a:off x="-854143" y="1756059"/>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5"/>
              <p:cNvSpPr/>
              <p:nvPr/>
            </p:nvSpPr>
            <p:spPr>
              <a:xfrm rot="5400000">
                <a:off x="-922158" y="2059547"/>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5"/>
              <p:cNvSpPr/>
              <p:nvPr/>
            </p:nvSpPr>
            <p:spPr>
              <a:xfrm rot="5400000">
                <a:off x="-1083975" y="2004811"/>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55"/>
            <p:cNvGrpSpPr/>
            <p:nvPr/>
          </p:nvGrpSpPr>
          <p:grpSpPr>
            <a:xfrm rot="-7473971">
              <a:off x="-916244" y="2917863"/>
              <a:ext cx="4022246" cy="3097575"/>
              <a:chOff x="-359372" y="-433852"/>
              <a:chExt cx="2921588" cy="2249946"/>
            </a:xfrm>
          </p:grpSpPr>
          <p:sp>
            <p:nvSpPr>
              <p:cNvPr id="646" name="Google Shape;646;p55"/>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48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5"/>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48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5"/>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48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5"/>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48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5"/>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48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51"/>
        <p:cNvGrpSpPr/>
        <p:nvPr/>
      </p:nvGrpSpPr>
      <p:grpSpPr>
        <a:xfrm>
          <a:off x="0" y="0"/>
          <a:ext cx="0" cy="0"/>
          <a:chOff x="0" y="0"/>
          <a:chExt cx="0" cy="0"/>
        </a:xfrm>
      </p:grpSpPr>
      <p:sp>
        <p:nvSpPr>
          <p:cNvPr id="652" name="Google Shape;652;p56"/>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653" name="Google Shape;653;p56"/>
          <p:cNvSpPr txBox="1">
            <a:spLocks noGrp="1"/>
          </p:cNvSpPr>
          <p:nvPr>
            <p:ph type="subTitle" idx="1"/>
          </p:nvPr>
        </p:nvSpPr>
        <p:spPr>
          <a:xfrm>
            <a:off x="1508798" y="2375850"/>
            <a:ext cx="25695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654" name="Google Shape;654;p56"/>
          <p:cNvSpPr txBox="1">
            <a:spLocks noGrp="1"/>
          </p:cNvSpPr>
          <p:nvPr>
            <p:ph type="subTitle" idx="2"/>
          </p:nvPr>
        </p:nvSpPr>
        <p:spPr>
          <a:xfrm>
            <a:off x="1508810" y="2660300"/>
            <a:ext cx="2569500" cy="1634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655" name="Google Shape;655;p56"/>
          <p:cNvSpPr txBox="1">
            <a:spLocks noGrp="1"/>
          </p:cNvSpPr>
          <p:nvPr>
            <p:ph type="subTitle" idx="3"/>
          </p:nvPr>
        </p:nvSpPr>
        <p:spPr>
          <a:xfrm>
            <a:off x="5065690" y="2375850"/>
            <a:ext cx="25695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656" name="Google Shape;656;p56"/>
          <p:cNvSpPr txBox="1">
            <a:spLocks noGrp="1"/>
          </p:cNvSpPr>
          <p:nvPr>
            <p:ph type="subTitle" idx="4"/>
          </p:nvPr>
        </p:nvSpPr>
        <p:spPr>
          <a:xfrm>
            <a:off x="5065702" y="2660300"/>
            <a:ext cx="2569500" cy="1634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grpSp>
        <p:nvGrpSpPr>
          <p:cNvPr id="657" name="Google Shape;657;p56"/>
          <p:cNvGrpSpPr/>
          <p:nvPr/>
        </p:nvGrpSpPr>
        <p:grpSpPr>
          <a:xfrm rot="4144318">
            <a:off x="6883208" y="-603189"/>
            <a:ext cx="3249616" cy="2502564"/>
            <a:chOff x="-359372" y="-433852"/>
            <a:chExt cx="2921588" cy="2249946"/>
          </a:xfrm>
        </p:grpSpPr>
        <p:sp>
          <p:nvSpPr>
            <p:cNvPr id="658" name="Google Shape;658;p56"/>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73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6"/>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73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6"/>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73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6"/>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73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6"/>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73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663"/>
        <p:cNvGrpSpPr/>
        <p:nvPr/>
      </p:nvGrpSpPr>
      <p:grpSpPr>
        <a:xfrm>
          <a:off x="0" y="0"/>
          <a:ext cx="0" cy="0"/>
          <a:chOff x="0" y="0"/>
          <a:chExt cx="0" cy="0"/>
        </a:xfrm>
      </p:grpSpPr>
      <p:sp>
        <p:nvSpPr>
          <p:cNvPr id="664" name="Google Shape;664;p57"/>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665" name="Google Shape;665;p57"/>
          <p:cNvSpPr txBox="1">
            <a:spLocks noGrp="1"/>
          </p:cNvSpPr>
          <p:nvPr>
            <p:ph type="subTitle" idx="1"/>
          </p:nvPr>
        </p:nvSpPr>
        <p:spPr>
          <a:xfrm>
            <a:off x="1563244" y="3592975"/>
            <a:ext cx="2256000" cy="359700"/>
          </a:xfrm>
          <a:prstGeom prst="rect">
            <a:avLst/>
          </a:prstGeom>
        </p:spPr>
        <p:txBody>
          <a:bodyPr spcFirstLastPara="1" wrap="square" lIns="91425" tIns="91425" rIns="91425" bIns="91425" anchor="b" anchorCtr="0">
            <a:noAutofit/>
          </a:bodyPr>
          <a:lstStyle>
            <a:lvl1pPr lvl="0" algn="ctr">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666" name="Google Shape;666;p57"/>
          <p:cNvSpPr txBox="1">
            <a:spLocks noGrp="1"/>
          </p:cNvSpPr>
          <p:nvPr>
            <p:ph type="subTitle" idx="2"/>
          </p:nvPr>
        </p:nvSpPr>
        <p:spPr>
          <a:xfrm>
            <a:off x="1563244" y="3829800"/>
            <a:ext cx="2256000" cy="526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667" name="Google Shape;667;p57"/>
          <p:cNvSpPr txBox="1">
            <a:spLocks noGrp="1"/>
          </p:cNvSpPr>
          <p:nvPr>
            <p:ph type="subTitle" idx="3"/>
          </p:nvPr>
        </p:nvSpPr>
        <p:spPr>
          <a:xfrm>
            <a:off x="5324756" y="3592975"/>
            <a:ext cx="2256000" cy="359700"/>
          </a:xfrm>
          <a:prstGeom prst="rect">
            <a:avLst/>
          </a:prstGeom>
        </p:spPr>
        <p:txBody>
          <a:bodyPr spcFirstLastPara="1" wrap="square" lIns="91425" tIns="91425" rIns="91425" bIns="91425" anchor="b" anchorCtr="0">
            <a:noAutofit/>
          </a:bodyPr>
          <a:lstStyle>
            <a:lvl1pPr lvl="0" algn="ctr">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668" name="Google Shape;668;p57"/>
          <p:cNvSpPr txBox="1">
            <a:spLocks noGrp="1"/>
          </p:cNvSpPr>
          <p:nvPr>
            <p:ph type="subTitle" idx="4"/>
          </p:nvPr>
        </p:nvSpPr>
        <p:spPr>
          <a:xfrm>
            <a:off x="5324756" y="3829800"/>
            <a:ext cx="2256000" cy="5265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669" name="Google Shape;669;p57"/>
          <p:cNvSpPr>
            <a:spLocks noGrp="1"/>
          </p:cNvSpPr>
          <p:nvPr>
            <p:ph type="pic" idx="5"/>
          </p:nvPr>
        </p:nvSpPr>
        <p:spPr>
          <a:xfrm>
            <a:off x="1751194" y="1459350"/>
            <a:ext cx="1880100" cy="1880100"/>
          </a:xfrm>
          <a:prstGeom prst="ellipse">
            <a:avLst/>
          </a:prstGeom>
          <a:noFill/>
          <a:ln>
            <a:noFill/>
          </a:ln>
        </p:spPr>
      </p:sp>
      <p:sp>
        <p:nvSpPr>
          <p:cNvPr id="670" name="Google Shape;670;p57"/>
          <p:cNvSpPr>
            <a:spLocks noGrp="1"/>
          </p:cNvSpPr>
          <p:nvPr>
            <p:ph type="pic" idx="6"/>
          </p:nvPr>
        </p:nvSpPr>
        <p:spPr>
          <a:xfrm>
            <a:off x="5512706" y="1459350"/>
            <a:ext cx="1880100" cy="1880100"/>
          </a:xfrm>
          <a:prstGeom prst="ellipse">
            <a:avLst/>
          </a:prstGeom>
          <a:noFill/>
          <a:ln>
            <a:noFill/>
          </a:ln>
        </p:spPr>
      </p:sp>
      <p:grpSp>
        <p:nvGrpSpPr>
          <p:cNvPr id="671" name="Google Shape;671;p57"/>
          <p:cNvGrpSpPr/>
          <p:nvPr/>
        </p:nvGrpSpPr>
        <p:grpSpPr>
          <a:xfrm>
            <a:off x="-2649996" y="1894900"/>
            <a:ext cx="14444007" cy="4134234"/>
            <a:chOff x="-2649996" y="1894900"/>
            <a:chExt cx="14444007" cy="4134234"/>
          </a:xfrm>
        </p:grpSpPr>
        <p:grpSp>
          <p:nvGrpSpPr>
            <p:cNvPr id="672" name="Google Shape;672;p57"/>
            <p:cNvGrpSpPr/>
            <p:nvPr/>
          </p:nvGrpSpPr>
          <p:grpSpPr>
            <a:xfrm rot="10677073" flipH="1">
              <a:off x="-2579890" y="1965209"/>
              <a:ext cx="4004769" cy="3993615"/>
              <a:chOff x="5495535" y="2256375"/>
              <a:chExt cx="2447385" cy="2440569"/>
            </a:xfrm>
          </p:grpSpPr>
          <p:sp>
            <p:nvSpPr>
              <p:cNvPr id="673" name="Google Shape;673;p57"/>
              <p:cNvSpPr/>
              <p:nvPr/>
            </p:nvSpPr>
            <p:spPr>
              <a:xfrm>
                <a:off x="5495535" y="2256375"/>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7"/>
              <p:cNvSpPr/>
              <p:nvPr/>
            </p:nvSpPr>
            <p:spPr>
              <a:xfrm>
                <a:off x="5732595" y="2445620"/>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7"/>
              <p:cNvSpPr/>
              <p:nvPr/>
            </p:nvSpPr>
            <p:spPr>
              <a:xfrm>
                <a:off x="5744475" y="2569820"/>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7"/>
              <p:cNvSpPr/>
              <p:nvPr/>
            </p:nvSpPr>
            <p:spPr>
              <a:xfrm>
                <a:off x="5833395" y="2720300"/>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7"/>
              <p:cNvSpPr/>
              <p:nvPr/>
            </p:nvSpPr>
            <p:spPr>
              <a:xfrm>
                <a:off x="5918355" y="2826860"/>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57"/>
            <p:cNvGrpSpPr/>
            <p:nvPr/>
          </p:nvGrpSpPr>
          <p:grpSpPr>
            <a:xfrm rot="-10677073">
              <a:off x="7719135" y="1965209"/>
              <a:ext cx="4004769" cy="3993615"/>
              <a:chOff x="5495535" y="2256375"/>
              <a:chExt cx="2447385" cy="2440569"/>
            </a:xfrm>
          </p:grpSpPr>
          <p:sp>
            <p:nvSpPr>
              <p:cNvPr id="679" name="Google Shape;679;p57"/>
              <p:cNvSpPr/>
              <p:nvPr/>
            </p:nvSpPr>
            <p:spPr>
              <a:xfrm>
                <a:off x="5495535" y="2256375"/>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7"/>
              <p:cNvSpPr/>
              <p:nvPr/>
            </p:nvSpPr>
            <p:spPr>
              <a:xfrm>
                <a:off x="5732595" y="2445620"/>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7"/>
              <p:cNvSpPr/>
              <p:nvPr/>
            </p:nvSpPr>
            <p:spPr>
              <a:xfrm>
                <a:off x="5744475" y="2569820"/>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7"/>
              <p:cNvSpPr/>
              <p:nvPr/>
            </p:nvSpPr>
            <p:spPr>
              <a:xfrm>
                <a:off x="5833395" y="2720300"/>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7"/>
              <p:cNvSpPr/>
              <p:nvPr/>
            </p:nvSpPr>
            <p:spPr>
              <a:xfrm>
                <a:off x="5918355" y="2826860"/>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_1">
    <p:spTree>
      <p:nvGrpSpPr>
        <p:cNvPr id="1" name="Shape 684"/>
        <p:cNvGrpSpPr/>
        <p:nvPr/>
      </p:nvGrpSpPr>
      <p:grpSpPr>
        <a:xfrm>
          <a:off x="0" y="0"/>
          <a:ext cx="0" cy="0"/>
          <a:chOff x="0" y="0"/>
          <a:chExt cx="0" cy="0"/>
        </a:xfrm>
      </p:grpSpPr>
      <p:sp>
        <p:nvSpPr>
          <p:cNvPr id="685" name="Google Shape;685;p58"/>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686" name="Google Shape;686;p58"/>
          <p:cNvSpPr txBox="1">
            <a:spLocks noGrp="1"/>
          </p:cNvSpPr>
          <p:nvPr>
            <p:ph type="subTitle" idx="1"/>
          </p:nvPr>
        </p:nvSpPr>
        <p:spPr>
          <a:xfrm>
            <a:off x="739725" y="2375850"/>
            <a:ext cx="22563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687" name="Google Shape;687;p58"/>
          <p:cNvSpPr txBox="1">
            <a:spLocks noGrp="1"/>
          </p:cNvSpPr>
          <p:nvPr>
            <p:ph type="subTitle" idx="2"/>
          </p:nvPr>
        </p:nvSpPr>
        <p:spPr>
          <a:xfrm>
            <a:off x="739725" y="2660904"/>
            <a:ext cx="2256300" cy="1498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688" name="Google Shape;688;p58"/>
          <p:cNvSpPr txBox="1">
            <a:spLocks noGrp="1"/>
          </p:cNvSpPr>
          <p:nvPr>
            <p:ph type="subTitle" idx="3"/>
          </p:nvPr>
        </p:nvSpPr>
        <p:spPr>
          <a:xfrm>
            <a:off x="3457030" y="2375850"/>
            <a:ext cx="22563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689" name="Google Shape;689;p58"/>
          <p:cNvSpPr txBox="1">
            <a:spLocks noGrp="1"/>
          </p:cNvSpPr>
          <p:nvPr>
            <p:ph type="subTitle" idx="4"/>
          </p:nvPr>
        </p:nvSpPr>
        <p:spPr>
          <a:xfrm>
            <a:off x="3457035" y="2660904"/>
            <a:ext cx="2256300" cy="1498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690" name="Google Shape;690;p58"/>
          <p:cNvSpPr txBox="1">
            <a:spLocks noGrp="1"/>
          </p:cNvSpPr>
          <p:nvPr>
            <p:ph type="subTitle" idx="5"/>
          </p:nvPr>
        </p:nvSpPr>
        <p:spPr>
          <a:xfrm>
            <a:off x="6174330" y="2375850"/>
            <a:ext cx="22563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691" name="Google Shape;691;p58"/>
          <p:cNvSpPr txBox="1">
            <a:spLocks noGrp="1"/>
          </p:cNvSpPr>
          <p:nvPr>
            <p:ph type="subTitle" idx="6"/>
          </p:nvPr>
        </p:nvSpPr>
        <p:spPr>
          <a:xfrm>
            <a:off x="6174344" y="2660904"/>
            <a:ext cx="2256300" cy="1498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grpSp>
        <p:nvGrpSpPr>
          <p:cNvPr id="692" name="Google Shape;692;p58"/>
          <p:cNvGrpSpPr/>
          <p:nvPr/>
        </p:nvGrpSpPr>
        <p:grpSpPr>
          <a:xfrm rot="9611870">
            <a:off x="-1051297" y="-2210443"/>
            <a:ext cx="3529047" cy="3516475"/>
            <a:chOff x="5509450" y="2373717"/>
            <a:chExt cx="2447385" cy="2438666"/>
          </a:xfrm>
        </p:grpSpPr>
        <p:sp>
          <p:nvSpPr>
            <p:cNvPr id="693" name="Google Shape;693;p58"/>
            <p:cNvSpPr/>
            <p:nvPr/>
          </p:nvSpPr>
          <p:spPr>
            <a:xfrm>
              <a:off x="5509450" y="2373717"/>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8"/>
            <p:cNvSpPr/>
            <p:nvPr/>
          </p:nvSpPr>
          <p:spPr>
            <a:xfrm>
              <a:off x="5732595" y="2445620"/>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8"/>
            <p:cNvSpPr/>
            <p:nvPr/>
          </p:nvSpPr>
          <p:spPr>
            <a:xfrm>
              <a:off x="5744475" y="2569820"/>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8"/>
            <p:cNvSpPr/>
            <p:nvPr/>
          </p:nvSpPr>
          <p:spPr>
            <a:xfrm>
              <a:off x="5833395" y="2720300"/>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8"/>
            <p:cNvSpPr/>
            <p:nvPr/>
          </p:nvSpPr>
          <p:spPr>
            <a:xfrm>
              <a:off x="5918355" y="2826860"/>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1_1">
    <p:spTree>
      <p:nvGrpSpPr>
        <p:cNvPr id="1" name="Shape 698"/>
        <p:cNvGrpSpPr/>
        <p:nvPr/>
      </p:nvGrpSpPr>
      <p:grpSpPr>
        <a:xfrm>
          <a:off x="0" y="0"/>
          <a:ext cx="0" cy="0"/>
          <a:chOff x="0" y="0"/>
          <a:chExt cx="0" cy="0"/>
        </a:xfrm>
      </p:grpSpPr>
      <p:sp>
        <p:nvSpPr>
          <p:cNvPr id="699" name="Google Shape;699;p59"/>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700" name="Google Shape;700;p59"/>
          <p:cNvSpPr txBox="1">
            <a:spLocks noGrp="1"/>
          </p:cNvSpPr>
          <p:nvPr>
            <p:ph type="subTitle" idx="1"/>
          </p:nvPr>
        </p:nvSpPr>
        <p:spPr>
          <a:xfrm>
            <a:off x="1384373" y="1554480"/>
            <a:ext cx="30174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701" name="Google Shape;701;p59"/>
          <p:cNvSpPr txBox="1">
            <a:spLocks noGrp="1"/>
          </p:cNvSpPr>
          <p:nvPr>
            <p:ph type="subTitle" idx="2"/>
          </p:nvPr>
        </p:nvSpPr>
        <p:spPr>
          <a:xfrm>
            <a:off x="1384398" y="1839849"/>
            <a:ext cx="3017400" cy="935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702" name="Google Shape;702;p59"/>
          <p:cNvSpPr txBox="1">
            <a:spLocks noGrp="1"/>
          </p:cNvSpPr>
          <p:nvPr>
            <p:ph type="subTitle" idx="3"/>
          </p:nvPr>
        </p:nvSpPr>
        <p:spPr>
          <a:xfrm>
            <a:off x="5311182" y="1554480"/>
            <a:ext cx="30174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703" name="Google Shape;703;p59"/>
          <p:cNvSpPr txBox="1">
            <a:spLocks noGrp="1"/>
          </p:cNvSpPr>
          <p:nvPr>
            <p:ph type="subTitle" idx="4"/>
          </p:nvPr>
        </p:nvSpPr>
        <p:spPr>
          <a:xfrm>
            <a:off x="5311197" y="1839849"/>
            <a:ext cx="3017400" cy="935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704" name="Google Shape;704;p59"/>
          <p:cNvSpPr txBox="1">
            <a:spLocks noGrp="1"/>
          </p:cNvSpPr>
          <p:nvPr>
            <p:ph type="subTitle" idx="5"/>
          </p:nvPr>
        </p:nvSpPr>
        <p:spPr>
          <a:xfrm>
            <a:off x="1384373" y="3136392"/>
            <a:ext cx="30174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705" name="Google Shape;705;p59"/>
          <p:cNvSpPr txBox="1">
            <a:spLocks noGrp="1"/>
          </p:cNvSpPr>
          <p:nvPr>
            <p:ph type="subTitle" idx="6"/>
          </p:nvPr>
        </p:nvSpPr>
        <p:spPr>
          <a:xfrm>
            <a:off x="1384398" y="3421761"/>
            <a:ext cx="3017400" cy="935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706" name="Google Shape;706;p59"/>
          <p:cNvSpPr txBox="1">
            <a:spLocks noGrp="1"/>
          </p:cNvSpPr>
          <p:nvPr>
            <p:ph type="subTitle" idx="7"/>
          </p:nvPr>
        </p:nvSpPr>
        <p:spPr>
          <a:xfrm>
            <a:off x="5311182" y="3136392"/>
            <a:ext cx="30174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707" name="Google Shape;707;p59"/>
          <p:cNvSpPr txBox="1">
            <a:spLocks noGrp="1"/>
          </p:cNvSpPr>
          <p:nvPr>
            <p:ph type="subTitle" idx="8"/>
          </p:nvPr>
        </p:nvSpPr>
        <p:spPr>
          <a:xfrm>
            <a:off x="5311197" y="3421761"/>
            <a:ext cx="3017400" cy="9357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grpSp>
        <p:nvGrpSpPr>
          <p:cNvPr id="708" name="Google Shape;708;p59"/>
          <p:cNvGrpSpPr/>
          <p:nvPr/>
        </p:nvGrpSpPr>
        <p:grpSpPr>
          <a:xfrm>
            <a:off x="-774546" y="-2949974"/>
            <a:ext cx="12139879" cy="10616058"/>
            <a:chOff x="-774546" y="-2949974"/>
            <a:chExt cx="12139879" cy="10616058"/>
          </a:xfrm>
        </p:grpSpPr>
        <p:grpSp>
          <p:nvGrpSpPr>
            <p:cNvPr id="709" name="Google Shape;709;p59"/>
            <p:cNvGrpSpPr/>
            <p:nvPr/>
          </p:nvGrpSpPr>
          <p:grpSpPr>
            <a:xfrm rot="-122927" flipH="1">
              <a:off x="-704440" y="3602159"/>
              <a:ext cx="4004769" cy="3993615"/>
              <a:chOff x="5495535" y="2256375"/>
              <a:chExt cx="2447385" cy="2440569"/>
            </a:xfrm>
          </p:grpSpPr>
          <p:sp>
            <p:nvSpPr>
              <p:cNvPr id="710" name="Google Shape;710;p59"/>
              <p:cNvSpPr/>
              <p:nvPr/>
            </p:nvSpPr>
            <p:spPr>
              <a:xfrm>
                <a:off x="5495535" y="2256375"/>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9"/>
              <p:cNvSpPr/>
              <p:nvPr/>
            </p:nvSpPr>
            <p:spPr>
              <a:xfrm>
                <a:off x="5732595" y="2445620"/>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9"/>
              <p:cNvSpPr/>
              <p:nvPr/>
            </p:nvSpPr>
            <p:spPr>
              <a:xfrm>
                <a:off x="5744475" y="2569820"/>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9"/>
              <p:cNvSpPr/>
              <p:nvPr/>
            </p:nvSpPr>
            <p:spPr>
              <a:xfrm>
                <a:off x="5833395" y="2720300"/>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9"/>
              <p:cNvSpPr/>
              <p:nvPr/>
            </p:nvSpPr>
            <p:spPr>
              <a:xfrm>
                <a:off x="5918355" y="2826860"/>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59"/>
            <p:cNvGrpSpPr/>
            <p:nvPr/>
          </p:nvGrpSpPr>
          <p:grpSpPr>
            <a:xfrm rot="-9154233" flipH="1">
              <a:off x="6666505" y="-2251865"/>
              <a:ext cx="4004808" cy="3990540"/>
              <a:chOff x="5519639" y="2360232"/>
              <a:chExt cx="2447385" cy="2438666"/>
            </a:xfrm>
          </p:grpSpPr>
          <p:sp>
            <p:nvSpPr>
              <p:cNvPr id="716" name="Google Shape;716;p59"/>
              <p:cNvSpPr/>
              <p:nvPr/>
            </p:nvSpPr>
            <p:spPr>
              <a:xfrm>
                <a:off x="5519639" y="2360232"/>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8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9"/>
              <p:cNvSpPr/>
              <p:nvPr/>
            </p:nvSpPr>
            <p:spPr>
              <a:xfrm>
                <a:off x="5753369" y="2456402"/>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8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9"/>
              <p:cNvSpPr/>
              <p:nvPr/>
            </p:nvSpPr>
            <p:spPr>
              <a:xfrm>
                <a:off x="5765249" y="2580602"/>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8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9"/>
              <p:cNvSpPr/>
              <p:nvPr/>
            </p:nvSpPr>
            <p:spPr>
              <a:xfrm>
                <a:off x="5833395" y="2720300"/>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8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9"/>
              <p:cNvSpPr/>
              <p:nvPr/>
            </p:nvSpPr>
            <p:spPr>
              <a:xfrm>
                <a:off x="5939129" y="2837642"/>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88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six columns">
  <p:cSld name="TITLE_AND_TWO_COLUMNS_1_1_2">
    <p:spTree>
      <p:nvGrpSpPr>
        <p:cNvPr id="1" name="Shape 721"/>
        <p:cNvGrpSpPr/>
        <p:nvPr/>
      </p:nvGrpSpPr>
      <p:grpSpPr>
        <a:xfrm>
          <a:off x="0" y="0"/>
          <a:ext cx="0" cy="0"/>
          <a:chOff x="0" y="0"/>
          <a:chExt cx="0" cy="0"/>
        </a:xfrm>
      </p:grpSpPr>
      <p:sp>
        <p:nvSpPr>
          <p:cNvPr id="722" name="Google Shape;722;p60"/>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723" name="Google Shape;723;p60"/>
          <p:cNvSpPr txBox="1">
            <a:spLocks noGrp="1"/>
          </p:cNvSpPr>
          <p:nvPr>
            <p:ph type="subTitle" idx="1"/>
          </p:nvPr>
        </p:nvSpPr>
        <p:spPr>
          <a:xfrm>
            <a:off x="724260" y="1558250"/>
            <a:ext cx="24894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724" name="Google Shape;724;p60"/>
          <p:cNvSpPr txBox="1">
            <a:spLocks noGrp="1"/>
          </p:cNvSpPr>
          <p:nvPr>
            <p:ph type="subTitle" idx="2"/>
          </p:nvPr>
        </p:nvSpPr>
        <p:spPr>
          <a:xfrm>
            <a:off x="724260" y="1842700"/>
            <a:ext cx="2489400" cy="1041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725" name="Google Shape;725;p60"/>
          <p:cNvSpPr txBox="1">
            <a:spLocks noGrp="1"/>
          </p:cNvSpPr>
          <p:nvPr>
            <p:ph type="subTitle" idx="3"/>
          </p:nvPr>
        </p:nvSpPr>
        <p:spPr>
          <a:xfrm>
            <a:off x="3327297" y="1558250"/>
            <a:ext cx="24894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726" name="Google Shape;726;p60"/>
          <p:cNvSpPr txBox="1">
            <a:spLocks noGrp="1"/>
          </p:cNvSpPr>
          <p:nvPr>
            <p:ph type="subTitle" idx="4"/>
          </p:nvPr>
        </p:nvSpPr>
        <p:spPr>
          <a:xfrm>
            <a:off x="3327300" y="1842700"/>
            <a:ext cx="2489400" cy="1041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727" name="Google Shape;727;p60"/>
          <p:cNvSpPr txBox="1">
            <a:spLocks noGrp="1"/>
          </p:cNvSpPr>
          <p:nvPr>
            <p:ph type="subTitle" idx="5"/>
          </p:nvPr>
        </p:nvSpPr>
        <p:spPr>
          <a:xfrm>
            <a:off x="5930335" y="1558250"/>
            <a:ext cx="24894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728" name="Google Shape;728;p60"/>
          <p:cNvSpPr txBox="1">
            <a:spLocks noGrp="1"/>
          </p:cNvSpPr>
          <p:nvPr>
            <p:ph type="subTitle" idx="6"/>
          </p:nvPr>
        </p:nvSpPr>
        <p:spPr>
          <a:xfrm>
            <a:off x="5930340" y="1842700"/>
            <a:ext cx="2489400" cy="1041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729" name="Google Shape;729;p60"/>
          <p:cNvSpPr txBox="1">
            <a:spLocks noGrp="1"/>
          </p:cNvSpPr>
          <p:nvPr>
            <p:ph type="subTitle" idx="7"/>
          </p:nvPr>
        </p:nvSpPr>
        <p:spPr>
          <a:xfrm>
            <a:off x="724260" y="3140500"/>
            <a:ext cx="24894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730" name="Google Shape;730;p60"/>
          <p:cNvSpPr txBox="1">
            <a:spLocks noGrp="1"/>
          </p:cNvSpPr>
          <p:nvPr>
            <p:ph type="subTitle" idx="8"/>
          </p:nvPr>
        </p:nvSpPr>
        <p:spPr>
          <a:xfrm>
            <a:off x="724260" y="3424950"/>
            <a:ext cx="2489400" cy="1041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731" name="Google Shape;731;p60"/>
          <p:cNvSpPr txBox="1">
            <a:spLocks noGrp="1"/>
          </p:cNvSpPr>
          <p:nvPr>
            <p:ph type="subTitle" idx="9"/>
          </p:nvPr>
        </p:nvSpPr>
        <p:spPr>
          <a:xfrm>
            <a:off x="3327297" y="3140500"/>
            <a:ext cx="24894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732" name="Google Shape;732;p60"/>
          <p:cNvSpPr txBox="1">
            <a:spLocks noGrp="1"/>
          </p:cNvSpPr>
          <p:nvPr>
            <p:ph type="subTitle" idx="13"/>
          </p:nvPr>
        </p:nvSpPr>
        <p:spPr>
          <a:xfrm>
            <a:off x="3327300" y="3424950"/>
            <a:ext cx="2489400" cy="1041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sp>
        <p:nvSpPr>
          <p:cNvPr id="733" name="Google Shape;733;p60"/>
          <p:cNvSpPr txBox="1">
            <a:spLocks noGrp="1"/>
          </p:cNvSpPr>
          <p:nvPr>
            <p:ph type="subTitle" idx="14"/>
          </p:nvPr>
        </p:nvSpPr>
        <p:spPr>
          <a:xfrm>
            <a:off x="5930335" y="3140500"/>
            <a:ext cx="2489400" cy="359700"/>
          </a:xfrm>
          <a:prstGeom prst="rect">
            <a:avLst/>
          </a:prstGeom>
        </p:spPr>
        <p:txBody>
          <a:bodyPr spcFirstLastPara="1" wrap="square" lIns="91425" tIns="91425" rIns="91425" bIns="91425" anchor="b" anchorCtr="0">
            <a:noAutofit/>
          </a:bodyPr>
          <a:lstStyle>
            <a:lvl1pPr lvl="0">
              <a:spcBef>
                <a:spcPts val="0"/>
              </a:spcBef>
              <a:spcAft>
                <a:spcPts val="0"/>
              </a:spcAft>
              <a:buSzPts val="1900"/>
              <a:buFont typeface="Gotu"/>
              <a:buNone/>
              <a:defRPr sz="1900" b="1">
                <a:latin typeface="Gotu"/>
                <a:ea typeface="Gotu"/>
                <a:cs typeface="Gotu"/>
                <a:sym typeface="Gotu"/>
              </a:defRPr>
            </a:lvl1pPr>
            <a:lvl2pPr lvl="1" algn="ctr">
              <a:spcBef>
                <a:spcPts val="0"/>
              </a:spcBef>
              <a:spcAft>
                <a:spcPts val="0"/>
              </a:spcAft>
              <a:buSzPts val="1900"/>
              <a:buFont typeface="Gotu"/>
              <a:buNone/>
              <a:defRPr sz="1900" b="1">
                <a:latin typeface="Gotu"/>
                <a:ea typeface="Gotu"/>
                <a:cs typeface="Gotu"/>
                <a:sym typeface="Gotu"/>
              </a:defRPr>
            </a:lvl2pPr>
            <a:lvl3pPr lvl="2" algn="ctr">
              <a:spcBef>
                <a:spcPts val="0"/>
              </a:spcBef>
              <a:spcAft>
                <a:spcPts val="0"/>
              </a:spcAft>
              <a:buSzPts val="1900"/>
              <a:buFont typeface="Gotu"/>
              <a:buNone/>
              <a:defRPr sz="1900" b="1">
                <a:latin typeface="Gotu"/>
                <a:ea typeface="Gotu"/>
                <a:cs typeface="Gotu"/>
                <a:sym typeface="Gotu"/>
              </a:defRPr>
            </a:lvl3pPr>
            <a:lvl4pPr lvl="3" algn="ctr">
              <a:spcBef>
                <a:spcPts val="0"/>
              </a:spcBef>
              <a:spcAft>
                <a:spcPts val="0"/>
              </a:spcAft>
              <a:buSzPts val="1900"/>
              <a:buFont typeface="Gotu"/>
              <a:buNone/>
              <a:defRPr sz="1900" b="1">
                <a:latin typeface="Gotu"/>
                <a:ea typeface="Gotu"/>
                <a:cs typeface="Gotu"/>
                <a:sym typeface="Gotu"/>
              </a:defRPr>
            </a:lvl4pPr>
            <a:lvl5pPr lvl="4" algn="ctr">
              <a:spcBef>
                <a:spcPts val="0"/>
              </a:spcBef>
              <a:spcAft>
                <a:spcPts val="0"/>
              </a:spcAft>
              <a:buSzPts val="1900"/>
              <a:buFont typeface="Gotu"/>
              <a:buNone/>
              <a:defRPr sz="1900" b="1">
                <a:latin typeface="Gotu"/>
                <a:ea typeface="Gotu"/>
                <a:cs typeface="Gotu"/>
                <a:sym typeface="Gotu"/>
              </a:defRPr>
            </a:lvl5pPr>
            <a:lvl6pPr lvl="5" algn="ctr">
              <a:spcBef>
                <a:spcPts val="0"/>
              </a:spcBef>
              <a:spcAft>
                <a:spcPts val="0"/>
              </a:spcAft>
              <a:buSzPts val="1900"/>
              <a:buFont typeface="Gotu"/>
              <a:buNone/>
              <a:defRPr sz="1900" b="1">
                <a:latin typeface="Gotu"/>
                <a:ea typeface="Gotu"/>
                <a:cs typeface="Gotu"/>
                <a:sym typeface="Gotu"/>
              </a:defRPr>
            </a:lvl6pPr>
            <a:lvl7pPr lvl="6" algn="ctr">
              <a:spcBef>
                <a:spcPts val="0"/>
              </a:spcBef>
              <a:spcAft>
                <a:spcPts val="0"/>
              </a:spcAft>
              <a:buSzPts val="1900"/>
              <a:buFont typeface="Gotu"/>
              <a:buNone/>
              <a:defRPr sz="1900" b="1">
                <a:latin typeface="Gotu"/>
                <a:ea typeface="Gotu"/>
                <a:cs typeface="Gotu"/>
                <a:sym typeface="Gotu"/>
              </a:defRPr>
            </a:lvl7pPr>
            <a:lvl8pPr lvl="7" algn="ctr">
              <a:spcBef>
                <a:spcPts val="0"/>
              </a:spcBef>
              <a:spcAft>
                <a:spcPts val="0"/>
              </a:spcAft>
              <a:buSzPts val="1900"/>
              <a:buFont typeface="Gotu"/>
              <a:buNone/>
              <a:defRPr sz="1900" b="1">
                <a:latin typeface="Gotu"/>
                <a:ea typeface="Gotu"/>
                <a:cs typeface="Gotu"/>
                <a:sym typeface="Gotu"/>
              </a:defRPr>
            </a:lvl8pPr>
            <a:lvl9pPr lvl="8" algn="ctr">
              <a:spcBef>
                <a:spcPts val="0"/>
              </a:spcBef>
              <a:spcAft>
                <a:spcPts val="0"/>
              </a:spcAft>
              <a:buSzPts val="1900"/>
              <a:buFont typeface="Gotu"/>
              <a:buNone/>
              <a:defRPr sz="1900" b="1">
                <a:latin typeface="Gotu"/>
                <a:ea typeface="Gotu"/>
                <a:cs typeface="Gotu"/>
                <a:sym typeface="Gotu"/>
              </a:defRPr>
            </a:lvl9pPr>
          </a:lstStyle>
          <a:p>
            <a:endParaRPr/>
          </a:p>
        </p:txBody>
      </p:sp>
      <p:sp>
        <p:nvSpPr>
          <p:cNvPr id="734" name="Google Shape;734;p60"/>
          <p:cNvSpPr txBox="1">
            <a:spLocks noGrp="1"/>
          </p:cNvSpPr>
          <p:nvPr>
            <p:ph type="subTitle" idx="15"/>
          </p:nvPr>
        </p:nvSpPr>
        <p:spPr>
          <a:xfrm>
            <a:off x="5930340" y="3424950"/>
            <a:ext cx="2489400" cy="1041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lgn="ctr">
              <a:spcBef>
                <a:spcPts val="0"/>
              </a:spcBef>
              <a:spcAft>
                <a:spcPts val="0"/>
              </a:spcAft>
              <a:buSzPts val="1400"/>
              <a:buNone/>
              <a:defRPr sz="1400"/>
            </a:lvl2pPr>
            <a:lvl3pPr lvl="2" algn="ctr">
              <a:spcBef>
                <a:spcPts val="0"/>
              </a:spcBef>
              <a:spcAft>
                <a:spcPts val="0"/>
              </a:spcAft>
              <a:buSzPts val="1400"/>
              <a:buNone/>
              <a:defRPr sz="1400"/>
            </a:lvl3pPr>
            <a:lvl4pPr lvl="3" algn="ctr">
              <a:spcBef>
                <a:spcPts val="0"/>
              </a:spcBef>
              <a:spcAft>
                <a:spcPts val="0"/>
              </a:spcAft>
              <a:buSzPts val="1400"/>
              <a:buNone/>
              <a:defRPr sz="1400"/>
            </a:lvl4pPr>
            <a:lvl5pPr lvl="4" algn="ctr">
              <a:spcBef>
                <a:spcPts val="0"/>
              </a:spcBef>
              <a:spcAft>
                <a:spcPts val="0"/>
              </a:spcAft>
              <a:buSzPts val="1400"/>
              <a:buNone/>
              <a:defRPr sz="1400"/>
            </a:lvl5pPr>
            <a:lvl6pPr lvl="5" algn="ctr">
              <a:spcBef>
                <a:spcPts val="0"/>
              </a:spcBef>
              <a:spcAft>
                <a:spcPts val="0"/>
              </a:spcAft>
              <a:buSzPts val="1400"/>
              <a:buNone/>
              <a:defRPr sz="1400"/>
            </a:lvl6pPr>
            <a:lvl7pPr lvl="6" algn="ctr">
              <a:spcBef>
                <a:spcPts val="0"/>
              </a:spcBef>
              <a:spcAft>
                <a:spcPts val="0"/>
              </a:spcAft>
              <a:buSzPts val="1400"/>
              <a:buNone/>
              <a:defRPr sz="1400"/>
            </a:lvl7pPr>
            <a:lvl8pPr lvl="7" algn="ctr">
              <a:spcBef>
                <a:spcPts val="0"/>
              </a:spcBef>
              <a:spcAft>
                <a:spcPts val="0"/>
              </a:spcAft>
              <a:buSzPts val="1400"/>
              <a:buNone/>
              <a:defRPr sz="1400"/>
            </a:lvl8pPr>
            <a:lvl9pPr lvl="8" algn="ctr">
              <a:spcBef>
                <a:spcPts val="0"/>
              </a:spcBef>
              <a:spcAft>
                <a:spcPts val="0"/>
              </a:spcAft>
              <a:buSzPts val="1400"/>
              <a:buNone/>
              <a:defRPr sz="1400"/>
            </a:lvl9pPr>
          </a:lstStyle>
          <a:p>
            <a:endParaRPr/>
          </a:p>
        </p:txBody>
      </p:sp>
      <p:grpSp>
        <p:nvGrpSpPr>
          <p:cNvPr id="735" name="Google Shape;735;p60"/>
          <p:cNvGrpSpPr/>
          <p:nvPr/>
        </p:nvGrpSpPr>
        <p:grpSpPr>
          <a:xfrm rot="9544371">
            <a:off x="6414852" y="3056669"/>
            <a:ext cx="3637459" cy="2801246"/>
            <a:chOff x="-359372" y="-433852"/>
            <a:chExt cx="2921588" cy="2249946"/>
          </a:xfrm>
        </p:grpSpPr>
        <p:sp>
          <p:nvSpPr>
            <p:cNvPr id="736" name="Google Shape;736;p60"/>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181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0"/>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181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0"/>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181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0"/>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181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0"/>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1818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741"/>
        <p:cNvGrpSpPr/>
        <p:nvPr/>
      </p:nvGrpSpPr>
      <p:grpSpPr>
        <a:xfrm>
          <a:off x="0" y="0"/>
          <a:ext cx="0" cy="0"/>
          <a:chOff x="0" y="0"/>
          <a:chExt cx="0" cy="0"/>
        </a:xfrm>
      </p:grpSpPr>
      <p:sp>
        <p:nvSpPr>
          <p:cNvPr id="742" name="Google Shape;742;p61"/>
          <p:cNvSpPr txBox="1">
            <a:spLocks noGrp="1"/>
          </p:cNvSpPr>
          <p:nvPr>
            <p:ph type="title"/>
          </p:nvPr>
        </p:nvSpPr>
        <p:spPr>
          <a:xfrm>
            <a:off x="724275" y="1550050"/>
            <a:ext cx="2747400" cy="2172600"/>
          </a:xfrm>
          <a:prstGeom prst="rect">
            <a:avLst/>
          </a:prstGeom>
        </p:spPr>
        <p:txBody>
          <a:bodyPr spcFirstLastPara="1" wrap="square" lIns="91425" tIns="91425" rIns="91425" bIns="91425" anchor="b" anchorCtr="0">
            <a:noAutofit/>
          </a:bodyPr>
          <a:lstStyle>
            <a:lvl1pPr lvl="0" algn="l">
              <a:spcBef>
                <a:spcPts val="0"/>
              </a:spcBef>
              <a:spcAft>
                <a:spcPts val="0"/>
              </a:spcAft>
              <a:buSzPts val="3300"/>
              <a:buNone/>
              <a:defRPr/>
            </a:lvl1pPr>
            <a:lvl2pPr lvl="1" algn="l">
              <a:spcBef>
                <a:spcPts val="0"/>
              </a:spcBef>
              <a:spcAft>
                <a:spcPts val="0"/>
              </a:spcAft>
              <a:buSzPts val="3300"/>
              <a:buNone/>
              <a:defRPr/>
            </a:lvl2pPr>
            <a:lvl3pPr lvl="2" algn="l">
              <a:spcBef>
                <a:spcPts val="0"/>
              </a:spcBef>
              <a:spcAft>
                <a:spcPts val="0"/>
              </a:spcAft>
              <a:buSzPts val="3300"/>
              <a:buNone/>
              <a:defRPr/>
            </a:lvl3pPr>
            <a:lvl4pPr lvl="3" algn="l">
              <a:spcBef>
                <a:spcPts val="0"/>
              </a:spcBef>
              <a:spcAft>
                <a:spcPts val="0"/>
              </a:spcAft>
              <a:buSzPts val="3300"/>
              <a:buNone/>
              <a:defRPr/>
            </a:lvl4pPr>
            <a:lvl5pPr lvl="4" algn="l">
              <a:spcBef>
                <a:spcPts val="0"/>
              </a:spcBef>
              <a:spcAft>
                <a:spcPts val="0"/>
              </a:spcAft>
              <a:buSzPts val="3300"/>
              <a:buNone/>
              <a:defRPr/>
            </a:lvl5pPr>
            <a:lvl6pPr lvl="5" algn="l">
              <a:spcBef>
                <a:spcPts val="0"/>
              </a:spcBef>
              <a:spcAft>
                <a:spcPts val="0"/>
              </a:spcAft>
              <a:buSzPts val="3300"/>
              <a:buNone/>
              <a:defRPr/>
            </a:lvl6pPr>
            <a:lvl7pPr lvl="6" algn="l">
              <a:spcBef>
                <a:spcPts val="0"/>
              </a:spcBef>
              <a:spcAft>
                <a:spcPts val="0"/>
              </a:spcAft>
              <a:buSzPts val="3300"/>
              <a:buNone/>
              <a:defRPr/>
            </a:lvl7pPr>
            <a:lvl8pPr lvl="7" algn="l">
              <a:spcBef>
                <a:spcPts val="0"/>
              </a:spcBef>
              <a:spcAft>
                <a:spcPts val="0"/>
              </a:spcAft>
              <a:buSzPts val="3300"/>
              <a:buNone/>
              <a:defRPr/>
            </a:lvl8pPr>
            <a:lvl9pPr lvl="8" algn="l">
              <a:spcBef>
                <a:spcPts val="0"/>
              </a:spcBef>
              <a:spcAft>
                <a:spcPts val="0"/>
              </a:spcAft>
              <a:buSzPts val="3300"/>
              <a:buNone/>
              <a:defRPr/>
            </a:lvl9pPr>
          </a:lstStyle>
          <a:p>
            <a:endParaRPr/>
          </a:p>
        </p:txBody>
      </p:sp>
      <p:sp>
        <p:nvSpPr>
          <p:cNvPr id="743" name="Google Shape;743;p61"/>
          <p:cNvSpPr txBox="1">
            <a:spLocks noGrp="1"/>
          </p:cNvSpPr>
          <p:nvPr>
            <p:ph type="subTitle" idx="1"/>
          </p:nvPr>
        </p:nvSpPr>
        <p:spPr>
          <a:xfrm>
            <a:off x="733550" y="3648300"/>
            <a:ext cx="2742300" cy="9420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744" name="Google Shape;744;p61"/>
          <p:cNvSpPr>
            <a:spLocks noGrp="1"/>
          </p:cNvSpPr>
          <p:nvPr>
            <p:ph type="pic" idx="2"/>
          </p:nvPr>
        </p:nvSpPr>
        <p:spPr>
          <a:xfrm>
            <a:off x="4572001" y="171000"/>
            <a:ext cx="4395600" cy="4801500"/>
          </a:xfrm>
          <a:prstGeom prst="rect">
            <a:avLst/>
          </a:prstGeom>
          <a:noFill/>
          <a:ln>
            <a:noFill/>
          </a:ln>
          <a:effectLst>
            <a:outerShdw blurRad="57150" dist="19050" dir="5400000" algn="bl" rotWithShape="0">
              <a:srgbClr val="000000">
                <a:alpha val="50000"/>
              </a:srgbClr>
            </a:outerShdw>
          </a:effectLst>
        </p:spPr>
      </p:sp>
      <p:grpSp>
        <p:nvGrpSpPr>
          <p:cNvPr id="745" name="Google Shape;745;p61"/>
          <p:cNvGrpSpPr/>
          <p:nvPr/>
        </p:nvGrpSpPr>
        <p:grpSpPr>
          <a:xfrm rot="-621578">
            <a:off x="-744410" y="-628466"/>
            <a:ext cx="3033265" cy="2335950"/>
            <a:chOff x="-359372" y="-433852"/>
            <a:chExt cx="2921588" cy="2249946"/>
          </a:xfrm>
        </p:grpSpPr>
        <p:sp>
          <p:nvSpPr>
            <p:cNvPr id="746" name="Google Shape;746;p61"/>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2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1"/>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2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1"/>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2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1"/>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2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1"/>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2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ptions Overview (5)">
  <p:cSld name="TITLE_3_1_1_1_1">
    <p:spTree>
      <p:nvGrpSpPr>
        <p:cNvPr id="1" name="Shape 61"/>
        <p:cNvGrpSpPr/>
        <p:nvPr/>
      </p:nvGrpSpPr>
      <p:grpSpPr>
        <a:xfrm>
          <a:off x="0" y="0"/>
          <a:ext cx="0" cy="0"/>
          <a:chOff x="0" y="0"/>
          <a:chExt cx="0" cy="0"/>
        </a:xfrm>
      </p:grpSpPr>
      <p:sp>
        <p:nvSpPr>
          <p:cNvPr id="62" name="Google Shape;62;p7"/>
          <p:cNvSpPr/>
          <p:nvPr/>
        </p:nvSpPr>
        <p:spPr>
          <a:xfrm>
            <a:off x="298300" y="1431975"/>
            <a:ext cx="1713600" cy="18903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63" name="Google Shape;63;p7"/>
          <p:cNvSpPr/>
          <p:nvPr/>
        </p:nvSpPr>
        <p:spPr>
          <a:xfrm>
            <a:off x="5431665" y="1431975"/>
            <a:ext cx="1713600" cy="18903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64" name="Google Shape;64;p7"/>
          <p:cNvSpPr/>
          <p:nvPr/>
        </p:nvSpPr>
        <p:spPr>
          <a:xfrm>
            <a:off x="7137667" y="1431975"/>
            <a:ext cx="1713600" cy="18903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65" name="Google Shape;65;p7"/>
          <p:cNvSpPr/>
          <p:nvPr/>
        </p:nvSpPr>
        <p:spPr>
          <a:xfrm>
            <a:off x="2011981" y="1431975"/>
            <a:ext cx="1713600" cy="18903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66" name="Google Shape;66;p7"/>
          <p:cNvSpPr/>
          <p:nvPr/>
        </p:nvSpPr>
        <p:spPr>
          <a:xfrm>
            <a:off x="3717983" y="1431975"/>
            <a:ext cx="1713600" cy="1890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67" name="Google Shape;67;p7"/>
          <p:cNvSpPr txBox="1">
            <a:spLocks noGrp="1"/>
          </p:cNvSpPr>
          <p:nvPr>
            <p:ph type="body" idx="1"/>
          </p:nvPr>
        </p:nvSpPr>
        <p:spPr>
          <a:xfrm>
            <a:off x="310891" y="1431975"/>
            <a:ext cx="1688400" cy="1890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68" name="Google Shape;68;p7"/>
          <p:cNvSpPr txBox="1">
            <a:spLocks noGrp="1"/>
          </p:cNvSpPr>
          <p:nvPr>
            <p:ph type="body" idx="2"/>
          </p:nvPr>
        </p:nvSpPr>
        <p:spPr>
          <a:xfrm>
            <a:off x="5444268" y="1431975"/>
            <a:ext cx="1688400" cy="1890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69" name="Google Shape;69;p7"/>
          <p:cNvSpPr txBox="1">
            <a:spLocks noGrp="1"/>
          </p:cNvSpPr>
          <p:nvPr>
            <p:ph type="body" idx="3"/>
          </p:nvPr>
        </p:nvSpPr>
        <p:spPr>
          <a:xfrm>
            <a:off x="7105524" y="1431975"/>
            <a:ext cx="1688400" cy="1890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70" name="Google Shape;70;p7"/>
          <p:cNvSpPr txBox="1">
            <a:spLocks noGrp="1"/>
          </p:cNvSpPr>
          <p:nvPr>
            <p:ph type="body" idx="4"/>
          </p:nvPr>
        </p:nvSpPr>
        <p:spPr>
          <a:xfrm>
            <a:off x="2037027" y="1431975"/>
            <a:ext cx="1688400" cy="1890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71" name="Google Shape;71;p7"/>
          <p:cNvSpPr txBox="1">
            <a:spLocks noGrp="1"/>
          </p:cNvSpPr>
          <p:nvPr>
            <p:ph type="body" idx="5"/>
          </p:nvPr>
        </p:nvSpPr>
        <p:spPr>
          <a:xfrm>
            <a:off x="3727958" y="1431975"/>
            <a:ext cx="1688400" cy="1890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72" name="Google Shape;72;p7"/>
          <p:cNvSpPr>
            <a:spLocks noGrp="1"/>
          </p:cNvSpPr>
          <p:nvPr>
            <p:ph type="pic" idx="6"/>
          </p:nvPr>
        </p:nvSpPr>
        <p:spPr>
          <a:xfrm>
            <a:off x="7137800" y="3322275"/>
            <a:ext cx="1713600" cy="1510200"/>
          </a:xfrm>
          <a:prstGeom prst="rect">
            <a:avLst/>
          </a:prstGeom>
          <a:noFill/>
          <a:ln w="19050" cap="flat" cmpd="sng">
            <a:solidFill>
              <a:schemeClr val="dk1"/>
            </a:solidFill>
            <a:prstDash val="solid"/>
            <a:round/>
            <a:headEnd type="none" w="sm" len="sm"/>
            <a:tailEnd type="none" w="sm" len="sm"/>
          </a:ln>
        </p:spPr>
      </p:sp>
      <p:sp>
        <p:nvSpPr>
          <p:cNvPr id="73" name="Google Shape;73;p7"/>
          <p:cNvSpPr>
            <a:spLocks noGrp="1"/>
          </p:cNvSpPr>
          <p:nvPr>
            <p:ph type="pic" idx="7"/>
          </p:nvPr>
        </p:nvSpPr>
        <p:spPr>
          <a:xfrm>
            <a:off x="5427747" y="3322276"/>
            <a:ext cx="1708200" cy="1510200"/>
          </a:xfrm>
          <a:prstGeom prst="rect">
            <a:avLst/>
          </a:prstGeom>
          <a:noFill/>
          <a:ln w="19050" cap="flat" cmpd="sng">
            <a:solidFill>
              <a:schemeClr val="dk1"/>
            </a:solidFill>
            <a:prstDash val="solid"/>
            <a:round/>
            <a:headEnd type="none" w="sm" len="sm"/>
            <a:tailEnd type="none" w="sm" len="sm"/>
          </a:ln>
        </p:spPr>
      </p:sp>
      <p:sp>
        <p:nvSpPr>
          <p:cNvPr id="74" name="Google Shape;74;p7"/>
          <p:cNvSpPr>
            <a:spLocks noGrp="1"/>
          </p:cNvSpPr>
          <p:nvPr>
            <p:ph type="pic" idx="8"/>
          </p:nvPr>
        </p:nvSpPr>
        <p:spPr>
          <a:xfrm>
            <a:off x="3723042" y="3322276"/>
            <a:ext cx="1708200" cy="1510200"/>
          </a:xfrm>
          <a:prstGeom prst="rect">
            <a:avLst/>
          </a:prstGeom>
          <a:noFill/>
          <a:ln w="19050" cap="flat" cmpd="sng">
            <a:solidFill>
              <a:schemeClr val="dk1"/>
            </a:solidFill>
            <a:prstDash val="solid"/>
            <a:round/>
            <a:headEnd type="none" w="sm" len="sm"/>
            <a:tailEnd type="none" w="sm" len="sm"/>
          </a:ln>
        </p:spPr>
      </p:sp>
      <p:sp>
        <p:nvSpPr>
          <p:cNvPr id="75" name="Google Shape;75;p7"/>
          <p:cNvSpPr>
            <a:spLocks noGrp="1"/>
          </p:cNvSpPr>
          <p:nvPr>
            <p:ph type="pic" idx="9"/>
          </p:nvPr>
        </p:nvSpPr>
        <p:spPr>
          <a:xfrm>
            <a:off x="2011891" y="3322275"/>
            <a:ext cx="1728000" cy="1510200"/>
          </a:xfrm>
          <a:prstGeom prst="rect">
            <a:avLst/>
          </a:prstGeom>
          <a:noFill/>
          <a:ln w="19050" cap="flat" cmpd="sng">
            <a:solidFill>
              <a:schemeClr val="dk1"/>
            </a:solidFill>
            <a:prstDash val="solid"/>
            <a:round/>
            <a:headEnd type="none" w="sm" len="sm"/>
            <a:tailEnd type="none" w="sm" len="sm"/>
          </a:ln>
        </p:spPr>
      </p:sp>
      <p:sp>
        <p:nvSpPr>
          <p:cNvPr id="76" name="Google Shape;76;p7"/>
          <p:cNvSpPr>
            <a:spLocks noGrp="1"/>
          </p:cNvSpPr>
          <p:nvPr>
            <p:ph type="pic" idx="13"/>
          </p:nvPr>
        </p:nvSpPr>
        <p:spPr>
          <a:xfrm>
            <a:off x="298300" y="3322275"/>
            <a:ext cx="1716000" cy="1510200"/>
          </a:xfrm>
          <a:prstGeom prst="rect">
            <a:avLst/>
          </a:prstGeom>
          <a:noFill/>
          <a:ln w="19050" cap="flat" cmpd="sng">
            <a:solidFill>
              <a:schemeClr val="dk1"/>
            </a:solidFill>
            <a:prstDash val="solid"/>
            <a:round/>
            <a:headEnd type="none" w="sm" len="sm"/>
            <a:tailEnd type="none" w="sm" len="sm"/>
          </a:ln>
        </p:spPr>
      </p:sp>
      <p:sp>
        <p:nvSpPr>
          <p:cNvPr id="77" name="Google Shape;77;p7"/>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78" name="Google Shape;78;p7"/>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79" name="Google Shape;79;p7"/>
          <p:cNvSpPr/>
          <p:nvPr/>
        </p:nvSpPr>
        <p:spPr>
          <a:xfrm>
            <a:off x="298300" y="301050"/>
            <a:ext cx="4020300" cy="6066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80" name="Google Shape;80;p7"/>
          <p:cNvSpPr txBox="1">
            <a:spLocks noGrp="1"/>
          </p:cNvSpPr>
          <p:nvPr>
            <p:ph type="title"/>
          </p:nvPr>
        </p:nvSpPr>
        <p:spPr>
          <a:xfrm>
            <a:off x="279178" y="338025"/>
            <a:ext cx="40395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751"/>
        <p:cNvGrpSpPr/>
        <p:nvPr/>
      </p:nvGrpSpPr>
      <p:grpSpPr>
        <a:xfrm>
          <a:off x="0" y="0"/>
          <a:ext cx="0" cy="0"/>
          <a:chOff x="0" y="0"/>
          <a:chExt cx="0" cy="0"/>
        </a:xfrm>
      </p:grpSpPr>
      <p:sp>
        <p:nvSpPr>
          <p:cNvPr id="752" name="Google Shape;752;p62"/>
          <p:cNvSpPr txBox="1">
            <a:spLocks noGrp="1"/>
          </p:cNvSpPr>
          <p:nvPr>
            <p:ph type="title"/>
          </p:nvPr>
        </p:nvSpPr>
        <p:spPr>
          <a:xfrm>
            <a:off x="724275" y="539500"/>
            <a:ext cx="2678400" cy="1147500"/>
          </a:xfrm>
          <a:prstGeom prst="rect">
            <a:avLst/>
          </a:prstGeom>
        </p:spPr>
        <p:txBody>
          <a:bodyPr spcFirstLastPara="1" wrap="square" lIns="91425" tIns="91425" rIns="91425" bIns="91425" anchor="b" anchorCtr="0">
            <a:noAutofit/>
          </a:bodyPr>
          <a:lstStyle>
            <a:lvl1pPr lvl="0" algn="l">
              <a:spcBef>
                <a:spcPts val="0"/>
              </a:spcBef>
              <a:spcAft>
                <a:spcPts val="0"/>
              </a:spcAft>
              <a:buSzPts val="3300"/>
              <a:buNone/>
              <a:defRPr/>
            </a:lvl1pPr>
            <a:lvl2pPr lvl="1" algn="l">
              <a:spcBef>
                <a:spcPts val="0"/>
              </a:spcBef>
              <a:spcAft>
                <a:spcPts val="0"/>
              </a:spcAft>
              <a:buSzPts val="3300"/>
              <a:buNone/>
              <a:defRPr/>
            </a:lvl2pPr>
            <a:lvl3pPr lvl="2" algn="l">
              <a:spcBef>
                <a:spcPts val="0"/>
              </a:spcBef>
              <a:spcAft>
                <a:spcPts val="0"/>
              </a:spcAft>
              <a:buSzPts val="3300"/>
              <a:buNone/>
              <a:defRPr/>
            </a:lvl3pPr>
            <a:lvl4pPr lvl="3" algn="l">
              <a:spcBef>
                <a:spcPts val="0"/>
              </a:spcBef>
              <a:spcAft>
                <a:spcPts val="0"/>
              </a:spcAft>
              <a:buSzPts val="3300"/>
              <a:buNone/>
              <a:defRPr/>
            </a:lvl4pPr>
            <a:lvl5pPr lvl="4" algn="l">
              <a:spcBef>
                <a:spcPts val="0"/>
              </a:spcBef>
              <a:spcAft>
                <a:spcPts val="0"/>
              </a:spcAft>
              <a:buSzPts val="3300"/>
              <a:buNone/>
              <a:defRPr/>
            </a:lvl5pPr>
            <a:lvl6pPr lvl="5" algn="l">
              <a:spcBef>
                <a:spcPts val="0"/>
              </a:spcBef>
              <a:spcAft>
                <a:spcPts val="0"/>
              </a:spcAft>
              <a:buSzPts val="3300"/>
              <a:buNone/>
              <a:defRPr/>
            </a:lvl6pPr>
            <a:lvl7pPr lvl="6" algn="l">
              <a:spcBef>
                <a:spcPts val="0"/>
              </a:spcBef>
              <a:spcAft>
                <a:spcPts val="0"/>
              </a:spcAft>
              <a:buSzPts val="3300"/>
              <a:buNone/>
              <a:defRPr/>
            </a:lvl7pPr>
            <a:lvl8pPr lvl="7" algn="l">
              <a:spcBef>
                <a:spcPts val="0"/>
              </a:spcBef>
              <a:spcAft>
                <a:spcPts val="0"/>
              </a:spcAft>
              <a:buSzPts val="3300"/>
              <a:buNone/>
              <a:defRPr/>
            </a:lvl8pPr>
            <a:lvl9pPr lvl="8" algn="l">
              <a:spcBef>
                <a:spcPts val="0"/>
              </a:spcBef>
              <a:spcAft>
                <a:spcPts val="0"/>
              </a:spcAft>
              <a:buSzPts val="3300"/>
              <a:buNone/>
              <a:defRPr/>
            </a:lvl9pPr>
          </a:lstStyle>
          <a:p>
            <a:endParaRPr/>
          </a:p>
        </p:txBody>
      </p:sp>
      <p:sp>
        <p:nvSpPr>
          <p:cNvPr id="753" name="Google Shape;753;p62"/>
          <p:cNvSpPr txBox="1">
            <a:spLocks noGrp="1"/>
          </p:cNvSpPr>
          <p:nvPr>
            <p:ph type="subTitle" idx="1"/>
          </p:nvPr>
        </p:nvSpPr>
        <p:spPr>
          <a:xfrm>
            <a:off x="724275" y="1689050"/>
            <a:ext cx="2673000" cy="8826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grpSp>
        <p:nvGrpSpPr>
          <p:cNvPr id="754" name="Google Shape;754;p62"/>
          <p:cNvGrpSpPr/>
          <p:nvPr/>
        </p:nvGrpSpPr>
        <p:grpSpPr>
          <a:xfrm rot="-9544406" flipH="1">
            <a:off x="-872311" y="2904771"/>
            <a:ext cx="3780703" cy="2911560"/>
            <a:chOff x="-359372" y="-433852"/>
            <a:chExt cx="2921588" cy="2249946"/>
          </a:xfrm>
        </p:grpSpPr>
        <p:sp>
          <p:nvSpPr>
            <p:cNvPr id="755" name="Google Shape;755;p62"/>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2"/>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62"/>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2"/>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62"/>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760"/>
        <p:cNvGrpSpPr/>
        <p:nvPr/>
      </p:nvGrpSpPr>
      <p:grpSpPr>
        <a:xfrm>
          <a:off x="0" y="0"/>
          <a:ext cx="0" cy="0"/>
          <a:chOff x="0" y="0"/>
          <a:chExt cx="0" cy="0"/>
        </a:xfrm>
      </p:grpSpPr>
      <p:sp>
        <p:nvSpPr>
          <p:cNvPr id="761" name="Google Shape;761;p63"/>
          <p:cNvSpPr txBox="1">
            <a:spLocks noGrp="1"/>
          </p:cNvSpPr>
          <p:nvPr>
            <p:ph type="title"/>
          </p:nvPr>
        </p:nvSpPr>
        <p:spPr>
          <a:xfrm>
            <a:off x="5324725" y="1541125"/>
            <a:ext cx="2353500" cy="1147500"/>
          </a:xfrm>
          <a:prstGeom prst="rect">
            <a:avLst/>
          </a:prstGeom>
        </p:spPr>
        <p:txBody>
          <a:bodyPr spcFirstLastPara="1" wrap="square" lIns="91425" tIns="91425" rIns="91425" bIns="91425" anchor="b" anchorCtr="0">
            <a:noAutofit/>
          </a:bodyPr>
          <a:lstStyle>
            <a:lvl1pPr lvl="0">
              <a:spcBef>
                <a:spcPts val="0"/>
              </a:spcBef>
              <a:spcAft>
                <a:spcPts val="0"/>
              </a:spcAft>
              <a:buSzPts val="3300"/>
              <a:buNone/>
              <a:defRPr/>
            </a:lvl1pPr>
            <a:lvl2pPr lvl="1" algn="l">
              <a:spcBef>
                <a:spcPts val="0"/>
              </a:spcBef>
              <a:spcAft>
                <a:spcPts val="0"/>
              </a:spcAft>
              <a:buSzPts val="3300"/>
              <a:buNone/>
              <a:defRPr/>
            </a:lvl2pPr>
            <a:lvl3pPr lvl="2" algn="l">
              <a:spcBef>
                <a:spcPts val="0"/>
              </a:spcBef>
              <a:spcAft>
                <a:spcPts val="0"/>
              </a:spcAft>
              <a:buSzPts val="3300"/>
              <a:buNone/>
              <a:defRPr/>
            </a:lvl3pPr>
            <a:lvl4pPr lvl="3" algn="l">
              <a:spcBef>
                <a:spcPts val="0"/>
              </a:spcBef>
              <a:spcAft>
                <a:spcPts val="0"/>
              </a:spcAft>
              <a:buSzPts val="3300"/>
              <a:buNone/>
              <a:defRPr/>
            </a:lvl4pPr>
            <a:lvl5pPr lvl="4" algn="l">
              <a:spcBef>
                <a:spcPts val="0"/>
              </a:spcBef>
              <a:spcAft>
                <a:spcPts val="0"/>
              </a:spcAft>
              <a:buSzPts val="3300"/>
              <a:buNone/>
              <a:defRPr/>
            </a:lvl5pPr>
            <a:lvl6pPr lvl="5" algn="l">
              <a:spcBef>
                <a:spcPts val="0"/>
              </a:spcBef>
              <a:spcAft>
                <a:spcPts val="0"/>
              </a:spcAft>
              <a:buSzPts val="3300"/>
              <a:buNone/>
              <a:defRPr/>
            </a:lvl6pPr>
            <a:lvl7pPr lvl="6" algn="l">
              <a:spcBef>
                <a:spcPts val="0"/>
              </a:spcBef>
              <a:spcAft>
                <a:spcPts val="0"/>
              </a:spcAft>
              <a:buSzPts val="3300"/>
              <a:buNone/>
              <a:defRPr/>
            </a:lvl7pPr>
            <a:lvl8pPr lvl="7" algn="l">
              <a:spcBef>
                <a:spcPts val="0"/>
              </a:spcBef>
              <a:spcAft>
                <a:spcPts val="0"/>
              </a:spcAft>
              <a:buSzPts val="3300"/>
              <a:buNone/>
              <a:defRPr/>
            </a:lvl8pPr>
            <a:lvl9pPr lvl="8" algn="l">
              <a:spcBef>
                <a:spcPts val="0"/>
              </a:spcBef>
              <a:spcAft>
                <a:spcPts val="0"/>
              </a:spcAft>
              <a:buSzPts val="3300"/>
              <a:buNone/>
              <a:defRPr/>
            </a:lvl9pPr>
          </a:lstStyle>
          <a:p>
            <a:endParaRPr/>
          </a:p>
        </p:txBody>
      </p:sp>
      <p:sp>
        <p:nvSpPr>
          <p:cNvPr id="762" name="Google Shape;762;p63"/>
          <p:cNvSpPr txBox="1">
            <a:spLocks noGrp="1"/>
          </p:cNvSpPr>
          <p:nvPr>
            <p:ph type="subTitle" idx="1"/>
          </p:nvPr>
        </p:nvSpPr>
        <p:spPr>
          <a:xfrm>
            <a:off x="5329525" y="2690675"/>
            <a:ext cx="2348700" cy="9117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grpSp>
        <p:nvGrpSpPr>
          <p:cNvPr id="763" name="Google Shape;763;p63"/>
          <p:cNvGrpSpPr/>
          <p:nvPr/>
        </p:nvGrpSpPr>
        <p:grpSpPr>
          <a:xfrm rot="-9611870" flipH="1">
            <a:off x="7085128" y="-1827543"/>
            <a:ext cx="3529047" cy="3516475"/>
            <a:chOff x="5509450" y="2373717"/>
            <a:chExt cx="2447385" cy="2438666"/>
          </a:xfrm>
        </p:grpSpPr>
        <p:sp>
          <p:nvSpPr>
            <p:cNvPr id="764" name="Google Shape;764;p63"/>
            <p:cNvSpPr/>
            <p:nvPr/>
          </p:nvSpPr>
          <p:spPr>
            <a:xfrm>
              <a:off x="5509450" y="2373717"/>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3"/>
            <p:cNvSpPr/>
            <p:nvPr/>
          </p:nvSpPr>
          <p:spPr>
            <a:xfrm>
              <a:off x="5732595" y="2445620"/>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3"/>
            <p:cNvSpPr/>
            <p:nvPr/>
          </p:nvSpPr>
          <p:spPr>
            <a:xfrm>
              <a:off x="5744475" y="2569820"/>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3"/>
            <p:cNvSpPr/>
            <p:nvPr/>
          </p:nvSpPr>
          <p:spPr>
            <a:xfrm>
              <a:off x="5833395" y="2720300"/>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3"/>
            <p:cNvSpPr/>
            <p:nvPr/>
          </p:nvSpPr>
          <p:spPr>
            <a:xfrm>
              <a:off x="5918355" y="2826860"/>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 name="Shape 769"/>
        <p:cNvGrpSpPr/>
        <p:nvPr/>
      </p:nvGrpSpPr>
      <p:grpSpPr>
        <a:xfrm>
          <a:off x="0" y="0"/>
          <a:ext cx="0" cy="0"/>
          <a:chOff x="0" y="0"/>
          <a:chExt cx="0" cy="0"/>
        </a:xfrm>
      </p:grpSpPr>
      <p:sp>
        <p:nvSpPr>
          <p:cNvPr id="770" name="Google Shape;770;p64"/>
          <p:cNvSpPr txBox="1">
            <a:spLocks noGrp="1"/>
          </p:cNvSpPr>
          <p:nvPr>
            <p:ph type="title"/>
          </p:nvPr>
        </p:nvSpPr>
        <p:spPr>
          <a:xfrm>
            <a:off x="713225" y="3387425"/>
            <a:ext cx="4291500" cy="660600"/>
          </a:xfrm>
          <a:prstGeom prst="rect">
            <a:avLst/>
          </a:prstGeom>
        </p:spPr>
        <p:txBody>
          <a:bodyPr spcFirstLastPara="1" wrap="square" lIns="91425" tIns="91425" rIns="91425" bIns="91425" anchor="b" anchorCtr="0">
            <a:noAutofit/>
          </a:bodyPr>
          <a:lstStyle>
            <a:lvl1pPr lvl="0" algn="l">
              <a:spcBef>
                <a:spcPts val="0"/>
              </a:spcBef>
              <a:spcAft>
                <a:spcPts val="0"/>
              </a:spcAft>
              <a:buSzPts val="3300"/>
              <a:buNone/>
              <a:defRPr/>
            </a:lvl1pPr>
            <a:lvl2pPr lvl="1" algn="l">
              <a:spcBef>
                <a:spcPts val="0"/>
              </a:spcBef>
              <a:spcAft>
                <a:spcPts val="0"/>
              </a:spcAft>
              <a:buSzPts val="3300"/>
              <a:buNone/>
              <a:defRPr/>
            </a:lvl2pPr>
            <a:lvl3pPr lvl="2" algn="l">
              <a:spcBef>
                <a:spcPts val="0"/>
              </a:spcBef>
              <a:spcAft>
                <a:spcPts val="0"/>
              </a:spcAft>
              <a:buSzPts val="3300"/>
              <a:buNone/>
              <a:defRPr/>
            </a:lvl3pPr>
            <a:lvl4pPr lvl="3" algn="l">
              <a:spcBef>
                <a:spcPts val="0"/>
              </a:spcBef>
              <a:spcAft>
                <a:spcPts val="0"/>
              </a:spcAft>
              <a:buSzPts val="3300"/>
              <a:buNone/>
              <a:defRPr/>
            </a:lvl4pPr>
            <a:lvl5pPr lvl="4" algn="l">
              <a:spcBef>
                <a:spcPts val="0"/>
              </a:spcBef>
              <a:spcAft>
                <a:spcPts val="0"/>
              </a:spcAft>
              <a:buSzPts val="3300"/>
              <a:buNone/>
              <a:defRPr/>
            </a:lvl5pPr>
            <a:lvl6pPr lvl="5" algn="l">
              <a:spcBef>
                <a:spcPts val="0"/>
              </a:spcBef>
              <a:spcAft>
                <a:spcPts val="0"/>
              </a:spcAft>
              <a:buSzPts val="3300"/>
              <a:buNone/>
              <a:defRPr/>
            </a:lvl6pPr>
            <a:lvl7pPr lvl="6" algn="l">
              <a:spcBef>
                <a:spcPts val="0"/>
              </a:spcBef>
              <a:spcAft>
                <a:spcPts val="0"/>
              </a:spcAft>
              <a:buSzPts val="3300"/>
              <a:buNone/>
              <a:defRPr/>
            </a:lvl7pPr>
            <a:lvl8pPr lvl="7" algn="l">
              <a:spcBef>
                <a:spcPts val="0"/>
              </a:spcBef>
              <a:spcAft>
                <a:spcPts val="0"/>
              </a:spcAft>
              <a:buSzPts val="3300"/>
              <a:buNone/>
              <a:defRPr/>
            </a:lvl8pPr>
            <a:lvl9pPr lvl="8" algn="l">
              <a:spcBef>
                <a:spcPts val="0"/>
              </a:spcBef>
              <a:spcAft>
                <a:spcPts val="0"/>
              </a:spcAft>
              <a:buSzPts val="3300"/>
              <a:buNone/>
              <a:defRPr/>
            </a:lvl9pPr>
          </a:lstStyle>
          <a:p>
            <a:endParaRPr/>
          </a:p>
        </p:txBody>
      </p:sp>
      <p:sp>
        <p:nvSpPr>
          <p:cNvPr id="771" name="Google Shape;771;p64"/>
          <p:cNvSpPr txBox="1">
            <a:spLocks noGrp="1"/>
          </p:cNvSpPr>
          <p:nvPr>
            <p:ph type="subTitle" idx="1"/>
          </p:nvPr>
        </p:nvSpPr>
        <p:spPr>
          <a:xfrm>
            <a:off x="713225" y="4050000"/>
            <a:ext cx="4283100" cy="5403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grpSp>
        <p:nvGrpSpPr>
          <p:cNvPr id="772" name="Google Shape;772;p64"/>
          <p:cNvGrpSpPr/>
          <p:nvPr/>
        </p:nvGrpSpPr>
        <p:grpSpPr>
          <a:xfrm rot="-6854972" flipH="1">
            <a:off x="82189" y="-2747561"/>
            <a:ext cx="2141839" cy="6040090"/>
            <a:chOff x="660104" y="206490"/>
            <a:chExt cx="1374282" cy="4209965"/>
          </a:xfrm>
        </p:grpSpPr>
        <p:sp>
          <p:nvSpPr>
            <p:cNvPr id="773" name="Google Shape;773;p64"/>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4"/>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4"/>
            <p:cNvSpPr/>
            <p:nvPr/>
          </p:nvSpPr>
          <p:spPr>
            <a:xfrm rot="5400000">
              <a:off x="-748738" y="1768860"/>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4"/>
            <p:cNvSpPr/>
            <p:nvPr/>
          </p:nvSpPr>
          <p:spPr>
            <a:xfrm rot="5400000">
              <a:off x="-761168" y="196299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4"/>
            <p:cNvSpPr/>
            <p:nvPr/>
          </p:nvSpPr>
          <p:spPr>
            <a:xfrm rot="5400000">
              <a:off x="-808084" y="189473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18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ext 4">
  <p:cSld name="CUSTOM_2_1_1_1_1">
    <p:spTree>
      <p:nvGrpSpPr>
        <p:cNvPr id="1" name="Shape 778"/>
        <p:cNvGrpSpPr/>
        <p:nvPr/>
      </p:nvGrpSpPr>
      <p:grpSpPr>
        <a:xfrm>
          <a:off x="0" y="0"/>
          <a:ext cx="0" cy="0"/>
          <a:chOff x="0" y="0"/>
          <a:chExt cx="0" cy="0"/>
        </a:xfrm>
      </p:grpSpPr>
      <p:sp>
        <p:nvSpPr>
          <p:cNvPr id="779" name="Google Shape;779;p65"/>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780" name="Google Shape;780;p65"/>
          <p:cNvSpPr txBox="1">
            <a:spLocks noGrp="1"/>
          </p:cNvSpPr>
          <p:nvPr>
            <p:ph type="body" idx="1"/>
          </p:nvPr>
        </p:nvSpPr>
        <p:spPr>
          <a:xfrm>
            <a:off x="724275" y="1230750"/>
            <a:ext cx="7695600" cy="2930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grpSp>
        <p:nvGrpSpPr>
          <p:cNvPr id="781" name="Google Shape;781;p65"/>
          <p:cNvGrpSpPr/>
          <p:nvPr/>
        </p:nvGrpSpPr>
        <p:grpSpPr>
          <a:xfrm rot="-469950">
            <a:off x="5918812" y="3352508"/>
            <a:ext cx="4004818" cy="3990551"/>
            <a:chOff x="5567715" y="2324300"/>
            <a:chExt cx="2447385" cy="2438666"/>
          </a:xfrm>
        </p:grpSpPr>
        <p:sp>
          <p:nvSpPr>
            <p:cNvPr id="782" name="Google Shape;782;p65"/>
            <p:cNvSpPr/>
            <p:nvPr/>
          </p:nvSpPr>
          <p:spPr>
            <a:xfrm>
              <a:off x="5567715" y="2324300"/>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136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5"/>
            <p:cNvSpPr/>
            <p:nvPr/>
          </p:nvSpPr>
          <p:spPr>
            <a:xfrm>
              <a:off x="5732595" y="2445620"/>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136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5"/>
            <p:cNvSpPr/>
            <p:nvPr/>
          </p:nvSpPr>
          <p:spPr>
            <a:xfrm>
              <a:off x="5744475" y="2569820"/>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136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5"/>
            <p:cNvSpPr/>
            <p:nvPr/>
          </p:nvSpPr>
          <p:spPr>
            <a:xfrm>
              <a:off x="5833395" y="2720300"/>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136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5"/>
            <p:cNvSpPr/>
            <p:nvPr/>
          </p:nvSpPr>
          <p:spPr>
            <a:xfrm>
              <a:off x="5918355" y="2826860"/>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136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787"/>
        <p:cNvGrpSpPr/>
        <p:nvPr/>
      </p:nvGrpSpPr>
      <p:grpSpPr>
        <a:xfrm>
          <a:off x="0" y="0"/>
          <a:ext cx="0" cy="0"/>
          <a:chOff x="0" y="0"/>
          <a:chExt cx="0" cy="0"/>
        </a:xfrm>
      </p:grpSpPr>
      <p:sp>
        <p:nvSpPr>
          <p:cNvPr id="788" name="Google Shape;788;p66"/>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grpSp>
        <p:nvGrpSpPr>
          <p:cNvPr id="789" name="Google Shape;789;p66"/>
          <p:cNvGrpSpPr/>
          <p:nvPr/>
        </p:nvGrpSpPr>
        <p:grpSpPr>
          <a:xfrm>
            <a:off x="-1082010" y="-940091"/>
            <a:ext cx="11337984" cy="2959183"/>
            <a:chOff x="-1082010" y="-940091"/>
            <a:chExt cx="11337984" cy="2959183"/>
          </a:xfrm>
        </p:grpSpPr>
        <p:grpSp>
          <p:nvGrpSpPr>
            <p:cNvPr id="790" name="Google Shape;790;p66"/>
            <p:cNvGrpSpPr/>
            <p:nvPr/>
          </p:nvGrpSpPr>
          <p:grpSpPr>
            <a:xfrm rot="-2072644">
              <a:off x="-758017" y="-412989"/>
              <a:ext cx="2451450" cy="1904979"/>
              <a:chOff x="-382956" y="-545327"/>
              <a:chExt cx="2895376" cy="2249946"/>
            </a:xfrm>
          </p:grpSpPr>
          <p:sp>
            <p:nvSpPr>
              <p:cNvPr id="791" name="Google Shape;791;p66"/>
              <p:cNvSpPr/>
              <p:nvPr/>
            </p:nvSpPr>
            <p:spPr>
              <a:xfrm flipH="1">
                <a:off x="-382956" y="-545327"/>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6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6"/>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6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6"/>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6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6"/>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6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6"/>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60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 name="Google Shape;796;p66"/>
            <p:cNvGrpSpPr/>
            <p:nvPr/>
          </p:nvGrpSpPr>
          <p:grpSpPr>
            <a:xfrm rot="2072644" flipH="1">
              <a:off x="7480533" y="-412989"/>
              <a:ext cx="2451450" cy="1904979"/>
              <a:chOff x="-382956" y="-545327"/>
              <a:chExt cx="2895376" cy="2249946"/>
            </a:xfrm>
          </p:grpSpPr>
          <p:sp>
            <p:nvSpPr>
              <p:cNvPr id="797" name="Google Shape;797;p66"/>
              <p:cNvSpPr/>
              <p:nvPr/>
            </p:nvSpPr>
            <p:spPr>
              <a:xfrm flipH="1">
                <a:off x="-382956" y="-545327"/>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98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6"/>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98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6"/>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98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6"/>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98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6"/>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98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802"/>
        <p:cNvGrpSpPr/>
        <p:nvPr/>
      </p:nvGrpSpPr>
      <p:grpSpPr>
        <a:xfrm>
          <a:off x="0" y="0"/>
          <a:ext cx="0" cy="0"/>
          <a:chOff x="0" y="0"/>
          <a:chExt cx="0" cy="0"/>
        </a:xfrm>
      </p:grpSpPr>
      <p:sp>
        <p:nvSpPr>
          <p:cNvPr id="803" name="Google Shape;803;p67"/>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grpSp>
        <p:nvGrpSpPr>
          <p:cNvPr id="804" name="Google Shape;804;p67"/>
          <p:cNvGrpSpPr/>
          <p:nvPr/>
        </p:nvGrpSpPr>
        <p:grpSpPr>
          <a:xfrm rot="4531821" flipH="1">
            <a:off x="6817484" y="2929223"/>
            <a:ext cx="1511415" cy="4630056"/>
            <a:chOff x="660104" y="206490"/>
            <a:chExt cx="1374282" cy="4209965"/>
          </a:xfrm>
        </p:grpSpPr>
        <p:sp>
          <p:nvSpPr>
            <p:cNvPr id="805" name="Google Shape;805;p67"/>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7"/>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7"/>
            <p:cNvSpPr/>
            <p:nvPr/>
          </p:nvSpPr>
          <p:spPr>
            <a:xfrm rot="5400000">
              <a:off x="-748738" y="1768860"/>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7"/>
            <p:cNvSpPr/>
            <p:nvPr/>
          </p:nvSpPr>
          <p:spPr>
            <a:xfrm rot="5400000">
              <a:off x="-761168" y="196299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7"/>
            <p:cNvSpPr/>
            <p:nvPr/>
          </p:nvSpPr>
          <p:spPr>
            <a:xfrm rot="5400000">
              <a:off x="-808084" y="189473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810"/>
        <p:cNvGrpSpPr/>
        <p:nvPr/>
      </p:nvGrpSpPr>
      <p:grpSpPr>
        <a:xfrm>
          <a:off x="0" y="0"/>
          <a:ext cx="0" cy="0"/>
          <a:chOff x="0" y="0"/>
          <a:chExt cx="0" cy="0"/>
        </a:xfrm>
      </p:grpSpPr>
      <p:sp>
        <p:nvSpPr>
          <p:cNvPr id="811" name="Google Shape;811;p68"/>
          <p:cNvSpPr txBox="1">
            <a:spLocks noGrp="1"/>
          </p:cNvSpPr>
          <p:nvPr>
            <p:ph type="title"/>
          </p:nvPr>
        </p:nvSpPr>
        <p:spPr>
          <a:xfrm>
            <a:off x="724275" y="463300"/>
            <a:ext cx="7695600" cy="5595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grpSp>
        <p:nvGrpSpPr>
          <p:cNvPr id="812" name="Google Shape;812;p68"/>
          <p:cNvGrpSpPr/>
          <p:nvPr/>
        </p:nvGrpSpPr>
        <p:grpSpPr>
          <a:xfrm rot="-1023751">
            <a:off x="-763545" y="1192058"/>
            <a:ext cx="1511446" cy="4630152"/>
            <a:chOff x="660104" y="206490"/>
            <a:chExt cx="1374282" cy="4209965"/>
          </a:xfrm>
        </p:grpSpPr>
        <p:sp>
          <p:nvSpPr>
            <p:cNvPr id="813" name="Google Shape;813;p68"/>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8"/>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68"/>
            <p:cNvSpPr/>
            <p:nvPr/>
          </p:nvSpPr>
          <p:spPr>
            <a:xfrm rot="5400000">
              <a:off x="-748738" y="1768860"/>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8"/>
            <p:cNvSpPr/>
            <p:nvPr/>
          </p:nvSpPr>
          <p:spPr>
            <a:xfrm rot="5400000">
              <a:off x="-761168" y="196299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8"/>
            <p:cNvSpPr/>
            <p:nvPr/>
          </p:nvSpPr>
          <p:spPr>
            <a:xfrm rot="5400000">
              <a:off x="-808084" y="189473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818"/>
        <p:cNvGrpSpPr/>
        <p:nvPr/>
      </p:nvGrpSpPr>
      <p:grpSpPr>
        <a:xfrm>
          <a:off x="0" y="0"/>
          <a:ext cx="0" cy="0"/>
          <a:chOff x="0" y="0"/>
          <a:chExt cx="0" cy="0"/>
        </a:xfrm>
      </p:grpSpPr>
      <p:sp>
        <p:nvSpPr>
          <p:cNvPr id="819" name="Google Shape;819;p69"/>
          <p:cNvSpPr txBox="1">
            <a:spLocks noGrp="1"/>
          </p:cNvSpPr>
          <p:nvPr>
            <p:ph type="title"/>
          </p:nvPr>
        </p:nvSpPr>
        <p:spPr>
          <a:xfrm>
            <a:off x="2945700" y="537214"/>
            <a:ext cx="3252600" cy="762000"/>
          </a:xfrm>
          <a:prstGeom prst="rect">
            <a:avLst/>
          </a:prstGeom>
        </p:spPr>
        <p:txBody>
          <a:bodyPr spcFirstLastPara="1" wrap="square" lIns="91425" tIns="91425" rIns="91425" bIns="91425" anchor="b" anchorCtr="0">
            <a:noAutofit/>
          </a:bodyPr>
          <a:lstStyle>
            <a:lvl1pPr lvl="0">
              <a:spcBef>
                <a:spcPts val="0"/>
              </a:spcBef>
              <a:spcAft>
                <a:spcPts val="0"/>
              </a:spcAft>
              <a:buSzPts val="3300"/>
              <a:buNone/>
              <a:defRPr sz="4500"/>
            </a:lvl1pPr>
            <a:lvl2pPr lvl="1" algn="l">
              <a:spcBef>
                <a:spcPts val="0"/>
              </a:spcBef>
              <a:spcAft>
                <a:spcPts val="0"/>
              </a:spcAft>
              <a:buSzPts val="3300"/>
              <a:buNone/>
              <a:defRPr/>
            </a:lvl2pPr>
            <a:lvl3pPr lvl="2" algn="l">
              <a:spcBef>
                <a:spcPts val="0"/>
              </a:spcBef>
              <a:spcAft>
                <a:spcPts val="0"/>
              </a:spcAft>
              <a:buSzPts val="3300"/>
              <a:buNone/>
              <a:defRPr/>
            </a:lvl3pPr>
            <a:lvl4pPr lvl="3" algn="l">
              <a:spcBef>
                <a:spcPts val="0"/>
              </a:spcBef>
              <a:spcAft>
                <a:spcPts val="0"/>
              </a:spcAft>
              <a:buSzPts val="3300"/>
              <a:buNone/>
              <a:defRPr/>
            </a:lvl4pPr>
            <a:lvl5pPr lvl="4" algn="l">
              <a:spcBef>
                <a:spcPts val="0"/>
              </a:spcBef>
              <a:spcAft>
                <a:spcPts val="0"/>
              </a:spcAft>
              <a:buSzPts val="3300"/>
              <a:buNone/>
              <a:defRPr/>
            </a:lvl5pPr>
            <a:lvl6pPr lvl="5" algn="l">
              <a:spcBef>
                <a:spcPts val="0"/>
              </a:spcBef>
              <a:spcAft>
                <a:spcPts val="0"/>
              </a:spcAft>
              <a:buSzPts val="3300"/>
              <a:buNone/>
              <a:defRPr/>
            </a:lvl6pPr>
            <a:lvl7pPr lvl="6" algn="l">
              <a:spcBef>
                <a:spcPts val="0"/>
              </a:spcBef>
              <a:spcAft>
                <a:spcPts val="0"/>
              </a:spcAft>
              <a:buSzPts val="3300"/>
              <a:buNone/>
              <a:defRPr/>
            </a:lvl7pPr>
            <a:lvl8pPr lvl="7" algn="l">
              <a:spcBef>
                <a:spcPts val="0"/>
              </a:spcBef>
              <a:spcAft>
                <a:spcPts val="0"/>
              </a:spcAft>
              <a:buSzPts val="3300"/>
              <a:buNone/>
              <a:defRPr/>
            </a:lvl8pPr>
            <a:lvl9pPr lvl="8" algn="l">
              <a:spcBef>
                <a:spcPts val="0"/>
              </a:spcBef>
              <a:spcAft>
                <a:spcPts val="0"/>
              </a:spcAft>
              <a:buSzPts val="3300"/>
              <a:buNone/>
              <a:defRPr/>
            </a:lvl9pPr>
          </a:lstStyle>
          <a:p>
            <a:endParaRPr/>
          </a:p>
        </p:txBody>
      </p:sp>
      <p:sp>
        <p:nvSpPr>
          <p:cNvPr id="820" name="Google Shape;820;p69"/>
          <p:cNvSpPr txBox="1">
            <a:spLocks noGrp="1"/>
          </p:cNvSpPr>
          <p:nvPr>
            <p:ph type="subTitle" idx="1"/>
          </p:nvPr>
        </p:nvSpPr>
        <p:spPr>
          <a:xfrm>
            <a:off x="2945700" y="1225089"/>
            <a:ext cx="3246000" cy="11886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
              <a:buNone/>
              <a:defRPr sz="14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821" name="Google Shape;821;p69"/>
          <p:cNvSpPr txBox="1"/>
          <p:nvPr/>
        </p:nvSpPr>
        <p:spPr>
          <a:xfrm>
            <a:off x="2113025" y="4102475"/>
            <a:ext cx="4917900" cy="480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100">
                <a:solidFill>
                  <a:schemeClr val="dk1"/>
                </a:solidFill>
                <a:latin typeface="Lexend"/>
                <a:ea typeface="Lexend"/>
                <a:cs typeface="Lexend"/>
                <a:sym typeface="Lexend"/>
              </a:rPr>
              <a:t>CREDITS: This presentation template was created by </a:t>
            </a:r>
            <a:r>
              <a:rPr lang="en" sz="1100" b="1" u="sng">
                <a:solidFill>
                  <a:schemeClr val="accent2"/>
                </a:solidFill>
                <a:latin typeface="Lexend"/>
                <a:ea typeface="Lexend"/>
                <a:cs typeface="Lexend"/>
                <a:sym typeface="Lexend"/>
                <a:hlinkClick r:id="rId2">
                  <a:extLst>
                    <a:ext uri="{A12FA001-AC4F-418D-AE19-62706E023703}">
                      <ahyp:hlinkClr xmlns:ahyp="http://schemas.microsoft.com/office/drawing/2018/hyperlinkcolor" val="tx"/>
                    </a:ext>
                  </a:extLst>
                </a:hlinkClick>
              </a:rPr>
              <a:t>Slidesgo</a:t>
            </a:r>
            <a:r>
              <a:rPr lang="en" sz="1100">
                <a:solidFill>
                  <a:schemeClr val="dk1"/>
                </a:solidFill>
                <a:latin typeface="Lexend"/>
                <a:ea typeface="Lexend"/>
                <a:cs typeface="Lexend"/>
                <a:sym typeface="Lexend"/>
              </a:rPr>
              <a:t>, and includes icons by </a:t>
            </a:r>
            <a:r>
              <a:rPr lang="en" sz="1100" b="1" u="sng">
                <a:solidFill>
                  <a:schemeClr val="accent2"/>
                </a:solidFill>
                <a:latin typeface="Lexend"/>
                <a:ea typeface="Lexend"/>
                <a:cs typeface="Lexend"/>
                <a:sym typeface="Lexend"/>
                <a:hlinkClick r:id="rId3">
                  <a:extLst>
                    <a:ext uri="{A12FA001-AC4F-418D-AE19-62706E023703}">
                      <ahyp:hlinkClr xmlns:ahyp="http://schemas.microsoft.com/office/drawing/2018/hyperlinkcolor" val="tx"/>
                    </a:ext>
                  </a:extLst>
                </a:hlinkClick>
              </a:rPr>
              <a:t>Flaticon</a:t>
            </a:r>
            <a:r>
              <a:rPr lang="en" sz="1100" b="1">
                <a:solidFill>
                  <a:schemeClr val="accent2"/>
                </a:solidFill>
                <a:latin typeface="Lexend"/>
                <a:ea typeface="Lexend"/>
                <a:cs typeface="Lexend"/>
                <a:sym typeface="Lexend"/>
              </a:rPr>
              <a:t> </a:t>
            </a:r>
            <a:r>
              <a:rPr lang="en" sz="1100">
                <a:solidFill>
                  <a:schemeClr val="dk1"/>
                </a:solidFill>
                <a:latin typeface="Lexend"/>
                <a:ea typeface="Lexend"/>
                <a:cs typeface="Lexend"/>
                <a:sym typeface="Lexend"/>
              </a:rPr>
              <a:t>and infographics &amp; images by </a:t>
            </a:r>
            <a:r>
              <a:rPr lang="en" sz="1100" b="1" u="sng">
                <a:solidFill>
                  <a:schemeClr val="accent2"/>
                </a:solidFill>
                <a:latin typeface="Lexend"/>
                <a:ea typeface="Lexend"/>
                <a:cs typeface="Lexend"/>
                <a:sym typeface="Lexend"/>
                <a:hlinkClick r:id="rId4">
                  <a:extLst>
                    <a:ext uri="{A12FA001-AC4F-418D-AE19-62706E023703}">
                      <ahyp:hlinkClr xmlns:ahyp="http://schemas.microsoft.com/office/drawing/2018/hyperlinkcolor" val="tx"/>
                    </a:ext>
                  </a:extLst>
                </a:hlinkClick>
              </a:rPr>
              <a:t>Freepik</a:t>
            </a:r>
            <a:endParaRPr sz="1100" b="1" u="sng">
              <a:solidFill>
                <a:schemeClr val="accent2"/>
              </a:solidFill>
              <a:latin typeface="Lexend"/>
              <a:ea typeface="Lexend"/>
              <a:cs typeface="Lexend"/>
              <a:sym typeface="Lexend"/>
            </a:endParaRPr>
          </a:p>
        </p:txBody>
      </p:sp>
      <p:grpSp>
        <p:nvGrpSpPr>
          <p:cNvPr id="822" name="Google Shape;822;p69"/>
          <p:cNvGrpSpPr/>
          <p:nvPr/>
        </p:nvGrpSpPr>
        <p:grpSpPr>
          <a:xfrm>
            <a:off x="-2991793" y="-962690"/>
            <a:ext cx="13248197" cy="7633815"/>
            <a:chOff x="-2991793" y="-962690"/>
            <a:chExt cx="13248197" cy="7633815"/>
          </a:xfrm>
        </p:grpSpPr>
        <p:grpSp>
          <p:nvGrpSpPr>
            <p:cNvPr id="823" name="Google Shape;823;p69"/>
            <p:cNvGrpSpPr/>
            <p:nvPr/>
          </p:nvGrpSpPr>
          <p:grpSpPr>
            <a:xfrm rot="1255682" flipH="1">
              <a:off x="6667025" y="-464864"/>
              <a:ext cx="3249616" cy="2502564"/>
              <a:chOff x="-359372" y="-433852"/>
              <a:chExt cx="2921588" cy="2249946"/>
            </a:xfrm>
          </p:grpSpPr>
          <p:sp>
            <p:nvSpPr>
              <p:cNvPr id="824" name="Google Shape;824;p69"/>
              <p:cNvSpPr/>
              <p:nvPr/>
            </p:nvSpPr>
            <p:spPr>
              <a:xfrm flipH="1">
                <a:off x="-333160" y="-433852"/>
                <a:ext cx="2895376" cy="2249946"/>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9"/>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9"/>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9"/>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9"/>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9" name="Google Shape;829;p69"/>
            <p:cNvGrpSpPr/>
            <p:nvPr/>
          </p:nvGrpSpPr>
          <p:grpSpPr>
            <a:xfrm rot="-7864917" flipH="1">
              <a:off x="-2367380" y="1416984"/>
              <a:ext cx="5149300" cy="3998999"/>
              <a:chOff x="-455556" y="-549308"/>
              <a:chExt cx="3084876" cy="2395745"/>
            </a:xfrm>
          </p:grpSpPr>
          <p:sp>
            <p:nvSpPr>
              <p:cNvPr id="830" name="Google Shape;830;p69"/>
              <p:cNvSpPr/>
              <p:nvPr/>
            </p:nvSpPr>
            <p:spPr>
              <a:xfrm flipH="1">
                <a:off x="-455556" y="-549308"/>
                <a:ext cx="3084876" cy="2395745"/>
              </a:xfrm>
              <a:custGeom>
                <a:avLst/>
                <a:gdLst/>
                <a:ahLst/>
                <a:cxnLst/>
                <a:rect l="l" t="t" r="r" b="b"/>
                <a:pathLst>
                  <a:path w="1762786" h="1325447" extrusionOk="0">
                    <a:moveTo>
                      <a:pt x="192194" y="102737"/>
                    </a:moveTo>
                    <a:cubicBezTo>
                      <a:pt x="60472" y="241298"/>
                      <a:pt x="-96739" y="656614"/>
                      <a:pt x="76406" y="794301"/>
                    </a:cubicBezTo>
                    <a:cubicBezTo>
                      <a:pt x="196200" y="889554"/>
                      <a:pt x="422154" y="783372"/>
                      <a:pt x="547212" y="736423"/>
                    </a:cubicBezTo>
                    <a:cubicBezTo>
                      <a:pt x="671953" y="689589"/>
                      <a:pt x="845783" y="628799"/>
                      <a:pt x="973865" y="684200"/>
                    </a:cubicBezTo>
                    <a:cubicBezTo>
                      <a:pt x="1153685" y="761977"/>
                      <a:pt x="1138640" y="1062198"/>
                      <a:pt x="1259211" y="1199204"/>
                    </a:cubicBezTo>
                    <a:cubicBezTo>
                      <a:pt x="1364563" y="1318906"/>
                      <a:pt x="1542890" y="1325447"/>
                      <a:pt x="1666047" y="1232676"/>
                    </a:cubicBezTo>
                    <a:cubicBezTo>
                      <a:pt x="1621363" y="1024280"/>
                      <a:pt x="1579336" y="815343"/>
                      <a:pt x="1531065" y="607711"/>
                    </a:cubicBezTo>
                    <a:cubicBezTo>
                      <a:pt x="1507977" y="508424"/>
                      <a:pt x="1488395" y="407654"/>
                      <a:pt x="1457355" y="310440"/>
                    </a:cubicBezTo>
                    <a:cubicBezTo>
                      <a:pt x="1423229" y="203595"/>
                      <a:pt x="1379363" y="114051"/>
                      <a:pt x="1370696" y="0"/>
                    </a:cubicBezTo>
                    <a:cubicBezTo>
                      <a:pt x="960170" y="68147"/>
                      <a:pt x="602341" y="32403"/>
                      <a:pt x="192194" y="102737"/>
                    </a:cubicBezTo>
                    <a:close/>
                  </a:path>
                </a:pathLst>
              </a:custGeom>
              <a:solidFill>
                <a:schemeClr val="dk2"/>
              </a:solidFill>
              <a:ln>
                <a:noFill/>
              </a:ln>
              <a:effectLst>
                <a:outerShdw blurRad="57150" dist="28575" dir="201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9"/>
              <p:cNvSpPr/>
              <p:nvPr/>
            </p:nvSpPr>
            <p:spPr>
              <a:xfrm flipH="1">
                <a:off x="-359372" y="-215576"/>
                <a:ext cx="2740215" cy="1784691"/>
              </a:xfrm>
              <a:custGeom>
                <a:avLst/>
                <a:gdLst/>
                <a:ahLst/>
                <a:cxnLst/>
                <a:rect l="l" t="t" r="r" b="b"/>
                <a:pathLst>
                  <a:path w="1665784" h="1086570" extrusionOk="0">
                    <a:moveTo>
                      <a:pt x="1358688" y="0"/>
                    </a:moveTo>
                    <a:lnTo>
                      <a:pt x="174820" y="0"/>
                    </a:lnTo>
                    <a:cubicBezTo>
                      <a:pt x="34217" y="81686"/>
                      <a:pt x="-88858" y="441950"/>
                      <a:pt x="86494" y="528639"/>
                    </a:cubicBezTo>
                    <a:cubicBezTo>
                      <a:pt x="339502" y="653725"/>
                      <a:pt x="666414" y="391221"/>
                      <a:pt x="925473" y="491754"/>
                    </a:cubicBezTo>
                    <a:cubicBezTo>
                      <a:pt x="1073302" y="549121"/>
                      <a:pt x="1091760" y="772822"/>
                      <a:pt x="1163589" y="892923"/>
                    </a:cubicBezTo>
                    <a:cubicBezTo>
                      <a:pt x="1250381" y="1038033"/>
                      <a:pt x="1477981" y="1086570"/>
                      <a:pt x="1576926" y="926691"/>
                    </a:cubicBezTo>
                    <a:cubicBezTo>
                      <a:pt x="1537127" y="732952"/>
                      <a:pt x="1495550" y="539703"/>
                      <a:pt x="1453237" y="346506"/>
                    </a:cubicBezTo>
                    <a:cubicBezTo>
                      <a:pt x="1427185" y="227572"/>
                      <a:pt x="1387796" y="115391"/>
                      <a:pt x="1358688" y="0"/>
                    </a:cubicBezTo>
                    <a:close/>
                  </a:path>
                </a:pathLst>
              </a:custGeom>
              <a:solidFill>
                <a:srgbClr val="0100A2">
                  <a:alpha val="66880"/>
                </a:srgbClr>
              </a:solidFill>
              <a:ln>
                <a:noFill/>
              </a:ln>
              <a:effectLst>
                <a:outerShdw blurRad="57150" dist="28575" dir="201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9"/>
              <p:cNvSpPr/>
              <p:nvPr/>
            </p:nvSpPr>
            <p:spPr>
              <a:xfrm flipH="1">
                <a:off x="-298330" y="-351295"/>
                <a:ext cx="2492170" cy="1704922"/>
              </a:xfrm>
              <a:custGeom>
                <a:avLst/>
                <a:gdLst/>
                <a:ahLst/>
                <a:cxnLst/>
                <a:rect l="l" t="t" r="r" b="b"/>
                <a:pathLst>
                  <a:path w="1533643" h="1105298" extrusionOk="0">
                    <a:moveTo>
                      <a:pt x="1210281" y="93460"/>
                    </a:moveTo>
                    <a:cubicBezTo>
                      <a:pt x="1200203" y="62915"/>
                      <a:pt x="1193601" y="31631"/>
                      <a:pt x="1188807" y="0"/>
                    </a:cubicBezTo>
                    <a:lnTo>
                      <a:pt x="170624" y="0"/>
                    </a:lnTo>
                    <a:cubicBezTo>
                      <a:pt x="168825" y="312"/>
                      <a:pt x="167026" y="610"/>
                      <a:pt x="165227" y="922"/>
                    </a:cubicBezTo>
                    <a:cubicBezTo>
                      <a:pt x="69032" y="107136"/>
                      <a:pt x="-100066" y="359085"/>
                      <a:pt x="78200" y="471454"/>
                    </a:cubicBezTo>
                    <a:cubicBezTo>
                      <a:pt x="300066" y="611300"/>
                      <a:pt x="595305" y="395289"/>
                      <a:pt x="834034" y="471697"/>
                    </a:cubicBezTo>
                    <a:cubicBezTo>
                      <a:pt x="960175" y="512068"/>
                      <a:pt x="985992" y="655674"/>
                      <a:pt x="1038853" y="759030"/>
                    </a:cubicBezTo>
                    <a:cubicBezTo>
                      <a:pt x="1109803" y="897782"/>
                      <a:pt x="1317565" y="1105298"/>
                      <a:pt x="1433577" y="882390"/>
                    </a:cubicBezTo>
                    <a:cubicBezTo>
                      <a:pt x="1389507" y="697993"/>
                      <a:pt x="1349678" y="511879"/>
                      <a:pt x="1297676" y="329490"/>
                    </a:cubicBezTo>
                    <a:cubicBezTo>
                      <a:pt x="1274394" y="247816"/>
                      <a:pt x="1236680" y="173491"/>
                      <a:pt x="1210281" y="93459"/>
                    </a:cubicBezTo>
                    <a:close/>
                  </a:path>
                </a:pathLst>
              </a:custGeom>
              <a:solidFill>
                <a:srgbClr val="005ACD">
                  <a:alpha val="51880"/>
                </a:srgbClr>
              </a:solidFill>
              <a:ln>
                <a:noFill/>
              </a:ln>
              <a:effectLst>
                <a:outerShdw blurRad="57150" dist="28575" dir="201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9"/>
              <p:cNvSpPr/>
              <p:nvPr/>
            </p:nvSpPr>
            <p:spPr>
              <a:xfrm flipH="1">
                <a:off x="-343357" y="-356924"/>
                <a:ext cx="2322675" cy="1394085"/>
              </a:xfrm>
              <a:custGeom>
                <a:avLst/>
                <a:gdLst/>
                <a:ahLst/>
                <a:cxnLst/>
                <a:rect l="l" t="t" r="r" b="b"/>
                <a:pathLst>
                  <a:path w="1422772" h="879549" extrusionOk="0">
                    <a:moveTo>
                      <a:pt x="149241" y="0"/>
                    </a:moveTo>
                    <a:cubicBezTo>
                      <a:pt x="16783" y="92076"/>
                      <a:pt x="-84870" y="295981"/>
                      <a:pt x="103238" y="391313"/>
                    </a:cubicBezTo>
                    <a:cubicBezTo>
                      <a:pt x="321261" y="501801"/>
                      <a:pt x="575772" y="335509"/>
                      <a:pt x="802850" y="408202"/>
                    </a:cubicBezTo>
                    <a:cubicBezTo>
                      <a:pt x="918535" y="445233"/>
                      <a:pt x="933682" y="567828"/>
                      <a:pt x="992307" y="656183"/>
                    </a:cubicBezTo>
                    <a:cubicBezTo>
                      <a:pt x="1083197" y="793154"/>
                      <a:pt x="1224935" y="879549"/>
                      <a:pt x="1337902" y="708164"/>
                    </a:cubicBezTo>
                    <a:cubicBezTo>
                      <a:pt x="1290285" y="470474"/>
                      <a:pt x="1218803" y="237253"/>
                      <a:pt x="1172187" y="1"/>
                    </a:cubicBezTo>
                    <a:lnTo>
                      <a:pt x="149241" y="1"/>
                    </a:lnTo>
                    <a:close/>
                  </a:path>
                </a:pathLst>
              </a:custGeom>
              <a:solidFill>
                <a:srgbClr val="307DE0">
                  <a:alpha val="58130"/>
                </a:srgbClr>
              </a:solidFill>
              <a:ln>
                <a:noFill/>
              </a:ln>
              <a:effectLst>
                <a:outerShdw blurRad="57150" dist="28575" dir="201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9"/>
              <p:cNvSpPr/>
              <p:nvPr/>
            </p:nvSpPr>
            <p:spPr>
              <a:xfrm flipH="1">
                <a:off x="-251954" y="-345666"/>
                <a:ext cx="1966718" cy="1002337"/>
              </a:xfrm>
              <a:custGeom>
                <a:avLst/>
                <a:gdLst/>
                <a:ahLst/>
                <a:cxnLst/>
                <a:rect l="l" t="t" r="r" b="b"/>
                <a:pathLst>
                  <a:path w="1182988" h="625483" extrusionOk="0">
                    <a:moveTo>
                      <a:pt x="1133680" y="0"/>
                    </a:moveTo>
                    <a:lnTo>
                      <a:pt x="101577" y="0"/>
                    </a:lnTo>
                    <a:cubicBezTo>
                      <a:pt x="-7435" y="73421"/>
                      <a:pt x="-49308" y="217527"/>
                      <a:pt x="80757" y="288651"/>
                    </a:cubicBezTo>
                    <a:cubicBezTo>
                      <a:pt x="244612" y="378252"/>
                      <a:pt x="459640" y="247039"/>
                      <a:pt x="644273" y="295573"/>
                    </a:cubicBezTo>
                    <a:cubicBezTo>
                      <a:pt x="739784" y="320679"/>
                      <a:pt x="763291" y="413957"/>
                      <a:pt x="820658" y="478015"/>
                    </a:cubicBezTo>
                    <a:cubicBezTo>
                      <a:pt x="893152" y="558975"/>
                      <a:pt x="1016186" y="625483"/>
                      <a:pt x="1109489" y="527488"/>
                    </a:cubicBezTo>
                    <a:cubicBezTo>
                      <a:pt x="1062658" y="349560"/>
                      <a:pt x="1121293" y="178173"/>
                      <a:pt x="1133680" y="0"/>
                    </a:cubicBezTo>
                    <a:close/>
                  </a:path>
                </a:pathLst>
              </a:custGeom>
              <a:solidFill>
                <a:srgbClr val="E7E7E7">
                  <a:alpha val="28130"/>
                </a:srgbClr>
              </a:solidFill>
              <a:ln>
                <a:noFill/>
              </a:ln>
              <a:effectLst>
                <a:outerShdw blurRad="57150" dist="28575" dir="201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p:cSld name="CUSTOM_4">
    <p:spTree>
      <p:nvGrpSpPr>
        <p:cNvPr id="1" name="Shape 835"/>
        <p:cNvGrpSpPr/>
        <p:nvPr/>
      </p:nvGrpSpPr>
      <p:grpSpPr>
        <a:xfrm>
          <a:off x="0" y="0"/>
          <a:ext cx="0" cy="0"/>
          <a:chOff x="0" y="0"/>
          <a:chExt cx="0" cy="0"/>
        </a:xfrm>
      </p:grpSpPr>
      <p:grpSp>
        <p:nvGrpSpPr>
          <p:cNvPr id="836" name="Google Shape;836;p70"/>
          <p:cNvGrpSpPr/>
          <p:nvPr/>
        </p:nvGrpSpPr>
        <p:grpSpPr>
          <a:xfrm>
            <a:off x="5361108" y="-2219224"/>
            <a:ext cx="7353375" cy="9949404"/>
            <a:chOff x="5361108" y="-2219224"/>
            <a:chExt cx="7353375" cy="9949404"/>
          </a:xfrm>
        </p:grpSpPr>
        <p:grpSp>
          <p:nvGrpSpPr>
            <p:cNvPr id="837" name="Google Shape;837;p70"/>
            <p:cNvGrpSpPr/>
            <p:nvPr/>
          </p:nvGrpSpPr>
          <p:grpSpPr>
            <a:xfrm rot="-9611870" flipH="1">
              <a:off x="5968378" y="-1725418"/>
              <a:ext cx="3529047" cy="3516475"/>
              <a:chOff x="5509450" y="2373717"/>
              <a:chExt cx="2447385" cy="2438666"/>
            </a:xfrm>
          </p:grpSpPr>
          <p:sp>
            <p:nvSpPr>
              <p:cNvPr id="838" name="Google Shape;838;p70"/>
              <p:cNvSpPr/>
              <p:nvPr/>
            </p:nvSpPr>
            <p:spPr>
              <a:xfrm>
                <a:off x="5509450" y="2373717"/>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6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70"/>
              <p:cNvSpPr/>
              <p:nvPr/>
            </p:nvSpPr>
            <p:spPr>
              <a:xfrm>
                <a:off x="5732595" y="2445620"/>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6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70"/>
              <p:cNvSpPr/>
              <p:nvPr/>
            </p:nvSpPr>
            <p:spPr>
              <a:xfrm>
                <a:off x="5744475" y="2569820"/>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6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70"/>
              <p:cNvSpPr/>
              <p:nvPr/>
            </p:nvSpPr>
            <p:spPr>
              <a:xfrm>
                <a:off x="5833395" y="2720300"/>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6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70"/>
              <p:cNvSpPr/>
              <p:nvPr/>
            </p:nvSpPr>
            <p:spPr>
              <a:xfrm>
                <a:off x="5918355" y="2826860"/>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612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 name="Google Shape;843;p70"/>
            <p:cNvGrpSpPr/>
            <p:nvPr/>
          </p:nvGrpSpPr>
          <p:grpSpPr>
            <a:xfrm rot="-9146813">
              <a:off x="8572326" y="580326"/>
              <a:ext cx="3528986" cy="3516414"/>
              <a:chOff x="5509450" y="2373717"/>
              <a:chExt cx="2447385" cy="2438666"/>
            </a:xfrm>
          </p:grpSpPr>
          <p:sp>
            <p:nvSpPr>
              <p:cNvPr id="844" name="Google Shape;844;p70"/>
              <p:cNvSpPr/>
              <p:nvPr/>
            </p:nvSpPr>
            <p:spPr>
              <a:xfrm>
                <a:off x="5509450" y="2373717"/>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70"/>
              <p:cNvSpPr/>
              <p:nvPr/>
            </p:nvSpPr>
            <p:spPr>
              <a:xfrm>
                <a:off x="5732595" y="2445620"/>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70"/>
              <p:cNvSpPr/>
              <p:nvPr/>
            </p:nvSpPr>
            <p:spPr>
              <a:xfrm>
                <a:off x="5744475" y="2569820"/>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70"/>
              <p:cNvSpPr/>
              <p:nvPr/>
            </p:nvSpPr>
            <p:spPr>
              <a:xfrm>
                <a:off x="5833395" y="2720300"/>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0"/>
              <p:cNvSpPr/>
              <p:nvPr/>
            </p:nvSpPr>
            <p:spPr>
              <a:xfrm>
                <a:off x="5918355" y="2826860"/>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 name="Google Shape;849;p70"/>
            <p:cNvGrpSpPr/>
            <p:nvPr/>
          </p:nvGrpSpPr>
          <p:grpSpPr>
            <a:xfrm rot="-784752">
              <a:off x="5713203" y="3860172"/>
              <a:ext cx="3528898" cy="3516327"/>
              <a:chOff x="5509450" y="2373717"/>
              <a:chExt cx="2447385" cy="2438666"/>
            </a:xfrm>
          </p:grpSpPr>
          <p:sp>
            <p:nvSpPr>
              <p:cNvPr id="850" name="Google Shape;850;p70"/>
              <p:cNvSpPr/>
              <p:nvPr/>
            </p:nvSpPr>
            <p:spPr>
              <a:xfrm>
                <a:off x="5509450" y="2373717"/>
                <a:ext cx="2447385" cy="2438666"/>
              </a:xfrm>
              <a:custGeom>
                <a:avLst/>
                <a:gdLst/>
                <a:ahLst/>
                <a:cxnLst/>
                <a:rect l="l" t="t" r="r" b="b"/>
                <a:pathLst>
                  <a:path w="2529597" h="2482103" extrusionOk="0">
                    <a:moveTo>
                      <a:pt x="1871817" y="2101425"/>
                    </a:moveTo>
                    <a:cubicBezTo>
                      <a:pt x="1863641" y="2111114"/>
                      <a:pt x="1855056" y="2120497"/>
                      <a:pt x="1846164" y="2129368"/>
                    </a:cubicBezTo>
                    <a:lnTo>
                      <a:pt x="1562137" y="2441103"/>
                    </a:lnTo>
                    <a:cubicBezTo>
                      <a:pt x="1562137" y="2441103"/>
                      <a:pt x="1553" y="1216047"/>
                      <a:pt x="817" y="1215464"/>
                    </a:cubicBezTo>
                    <a:cubicBezTo>
                      <a:pt x="-6327" y="1209853"/>
                      <a:pt x="35639" y="1124123"/>
                      <a:pt x="38807" y="1117327"/>
                    </a:cubicBezTo>
                    <a:cubicBezTo>
                      <a:pt x="76173" y="1037321"/>
                      <a:pt x="125047" y="962548"/>
                      <a:pt x="182772" y="895768"/>
                    </a:cubicBezTo>
                    <a:cubicBezTo>
                      <a:pt x="319236" y="737892"/>
                      <a:pt x="506873" y="633633"/>
                      <a:pt x="708217" y="583736"/>
                    </a:cubicBezTo>
                    <a:cubicBezTo>
                      <a:pt x="806436" y="559392"/>
                      <a:pt x="908641" y="546166"/>
                      <a:pt x="1009925" y="547270"/>
                    </a:cubicBezTo>
                    <a:cubicBezTo>
                      <a:pt x="1112130" y="548384"/>
                      <a:pt x="1216072" y="564256"/>
                      <a:pt x="1317459" y="544500"/>
                    </a:cubicBezTo>
                    <a:cubicBezTo>
                      <a:pt x="1374080" y="533442"/>
                      <a:pt x="1427534" y="510405"/>
                      <a:pt x="1471686" y="472763"/>
                    </a:cubicBezTo>
                    <a:cubicBezTo>
                      <a:pt x="1542412" y="412533"/>
                      <a:pt x="1585338" y="328818"/>
                      <a:pt x="1638279" y="254218"/>
                    </a:cubicBezTo>
                    <a:cubicBezTo>
                      <a:pt x="1688564" y="183544"/>
                      <a:pt x="1749990" y="120504"/>
                      <a:pt x="1823884" y="74563"/>
                    </a:cubicBezTo>
                    <a:cubicBezTo>
                      <a:pt x="2009896" y="-41000"/>
                      <a:pt x="2283702" y="-32200"/>
                      <a:pt x="2405224" y="171729"/>
                    </a:cubicBezTo>
                    <a:cubicBezTo>
                      <a:pt x="2523270" y="370016"/>
                      <a:pt x="2388360" y="633837"/>
                      <a:pt x="2253450" y="787931"/>
                    </a:cubicBezTo>
                    <a:cubicBezTo>
                      <a:pt x="2139492" y="918028"/>
                      <a:pt x="1932834" y="1025629"/>
                      <a:pt x="1888886" y="1204027"/>
                    </a:cubicBezTo>
                    <a:cubicBezTo>
                      <a:pt x="1871920" y="1273261"/>
                      <a:pt x="1888784" y="1355219"/>
                      <a:pt x="1907487" y="1426251"/>
                    </a:cubicBezTo>
                    <a:cubicBezTo>
                      <a:pt x="1912802" y="1446488"/>
                      <a:pt x="1918730" y="1467470"/>
                      <a:pt x="1924453" y="1487758"/>
                    </a:cubicBezTo>
                    <a:cubicBezTo>
                      <a:pt x="1947040" y="1567651"/>
                      <a:pt x="1970343" y="1650273"/>
                      <a:pt x="1976475" y="1742084"/>
                    </a:cubicBezTo>
                    <a:cubicBezTo>
                      <a:pt x="1985775" y="1881757"/>
                      <a:pt x="1948574" y="2009370"/>
                      <a:pt x="1871817" y="2101425"/>
                    </a:cubicBezTo>
                    <a:close/>
                  </a:path>
                </a:pathLst>
              </a:custGeom>
              <a:solidFill>
                <a:schemeClr val="dk2"/>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70"/>
              <p:cNvSpPr/>
              <p:nvPr/>
            </p:nvSpPr>
            <p:spPr>
              <a:xfrm>
                <a:off x="5732595" y="2445620"/>
                <a:ext cx="2157279" cy="2251324"/>
              </a:xfrm>
              <a:custGeom>
                <a:avLst/>
                <a:gdLst/>
                <a:ahLst/>
                <a:cxnLst/>
                <a:rect l="l" t="t" r="r" b="b"/>
                <a:pathLst>
                  <a:path w="2338514" h="2345129" extrusionOk="0">
                    <a:moveTo>
                      <a:pt x="1615306" y="1960108"/>
                    </a:moveTo>
                    <a:cubicBezTo>
                      <a:pt x="1617861" y="1957451"/>
                      <a:pt x="1355706" y="2244892"/>
                      <a:pt x="1348552" y="2253130"/>
                    </a:cubicBezTo>
                    <a:cubicBezTo>
                      <a:pt x="1348552" y="2253130"/>
                      <a:pt x="6399" y="1133099"/>
                      <a:pt x="6399" y="1133099"/>
                    </a:cubicBezTo>
                    <a:cubicBezTo>
                      <a:pt x="-39766" y="896249"/>
                      <a:pt x="168823" y="666647"/>
                      <a:pt x="471635" y="572015"/>
                    </a:cubicBezTo>
                    <a:cubicBezTo>
                      <a:pt x="749632" y="467634"/>
                      <a:pt x="1062379" y="669549"/>
                      <a:pt x="1306137" y="522221"/>
                    </a:cubicBezTo>
                    <a:cubicBezTo>
                      <a:pt x="1433074" y="423083"/>
                      <a:pt x="1479885" y="306957"/>
                      <a:pt x="1577797" y="180469"/>
                    </a:cubicBezTo>
                    <a:cubicBezTo>
                      <a:pt x="1725891" y="-14947"/>
                      <a:pt x="2031790" y="-91999"/>
                      <a:pt x="2137776" y="157095"/>
                    </a:cubicBezTo>
                    <a:cubicBezTo>
                      <a:pt x="2298748" y="608298"/>
                      <a:pt x="1410692" y="844636"/>
                      <a:pt x="1660378" y="1404749"/>
                    </a:cubicBezTo>
                    <a:cubicBezTo>
                      <a:pt x="1681228" y="1481944"/>
                      <a:pt x="1702793" y="1561755"/>
                      <a:pt x="1707494" y="1647209"/>
                    </a:cubicBezTo>
                    <a:cubicBezTo>
                      <a:pt x="1714240" y="1769691"/>
                      <a:pt x="1681432" y="1880808"/>
                      <a:pt x="1615306" y="1960108"/>
                    </a:cubicBezTo>
                    <a:close/>
                  </a:path>
                </a:pathLst>
              </a:custGeom>
              <a:solidFill>
                <a:srgbClr val="0100A2">
                  <a:alpha val="66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70"/>
              <p:cNvSpPr/>
              <p:nvPr/>
            </p:nvSpPr>
            <p:spPr>
              <a:xfrm>
                <a:off x="5744475" y="2569820"/>
                <a:ext cx="2010208" cy="2023614"/>
              </a:xfrm>
              <a:custGeom>
                <a:avLst/>
                <a:gdLst/>
                <a:ahLst/>
                <a:cxnLst/>
                <a:rect l="l" t="t" r="r" b="b"/>
                <a:pathLst>
                  <a:path w="2083117" h="2107931" extrusionOk="0">
                    <a:moveTo>
                      <a:pt x="1716202" y="18506"/>
                    </a:moveTo>
                    <a:cubicBezTo>
                      <a:pt x="1477451" y="105411"/>
                      <a:pt x="1433912" y="445109"/>
                      <a:pt x="1219384" y="554887"/>
                    </a:cubicBezTo>
                    <a:cubicBezTo>
                      <a:pt x="1163581" y="578128"/>
                      <a:pt x="1104097" y="568480"/>
                      <a:pt x="1046455" y="558781"/>
                    </a:cubicBezTo>
                    <a:cubicBezTo>
                      <a:pt x="646527" y="447531"/>
                      <a:pt x="280368" y="593561"/>
                      <a:pt x="0" y="935252"/>
                    </a:cubicBezTo>
                    <a:cubicBezTo>
                      <a:pt x="84340" y="914249"/>
                      <a:pt x="1235635" y="1923919"/>
                      <a:pt x="1318523" y="1982258"/>
                    </a:cubicBezTo>
                    <a:cubicBezTo>
                      <a:pt x="1318523" y="1982268"/>
                      <a:pt x="1459565" y="2021443"/>
                      <a:pt x="1459565" y="2021443"/>
                    </a:cubicBezTo>
                    <a:cubicBezTo>
                      <a:pt x="1788256" y="1693754"/>
                      <a:pt x="1445155" y="1287715"/>
                      <a:pt x="1511588" y="969113"/>
                    </a:cubicBezTo>
                    <a:cubicBezTo>
                      <a:pt x="1538366" y="862309"/>
                      <a:pt x="1614815" y="774178"/>
                      <a:pt x="1695658" y="698526"/>
                    </a:cubicBezTo>
                    <a:cubicBezTo>
                      <a:pt x="1776400" y="622863"/>
                      <a:pt x="1865216" y="553753"/>
                      <a:pt x="1929400" y="463578"/>
                    </a:cubicBezTo>
                    <a:cubicBezTo>
                      <a:pt x="2083117" y="281479"/>
                      <a:pt x="2018830" y="-86488"/>
                      <a:pt x="1716202" y="18506"/>
                    </a:cubicBezTo>
                    <a:close/>
                  </a:path>
                </a:pathLst>
              </a:custGeom>
              <a:solidFill>
                <a:srgbClr val="005ACD">
                  <a:alpha val="5188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0"/>
              <p:cNvSpPr/>
              <p:nvPr/>
            </p:nvSpPr>
            <p:spPr>
              <a:xfrm>
                <a:off x="5833395" y="2720300"/>
                <a:ext cx="1785762" cy="1905071"/>
              </a:xfrm>
              <a:custGeom>
                <a:avLst/>
                <a:gdLst/>
                <a:ahLst/>
                <a:cxnLst/>
                <a:rect l="l" t="t" r="r" b="b"/>
                <a:pathLst>
                  <a:path w="1803800" h="1929186" extrusionOk="0">
                    <a:moveTo>
                      <a:pt x="1220621" y="1816904"/>
                    </a:moveTo>
                    <a:lnTo>
                      <a:pt x="65748" y="853185"/>
                    </a:lnTo>
                    <a:lnTo>
                      <a:pt x="0" y="820572"/>
                    </a:lnTo>
                    <a:cubicBezTo>
                      <a:pt x="59544" y="760353"/>
                      <a:pt x="136402" y="694114"/>
                      <a:pt x="228622" y="638453"/>
                    </a:cubicBezTo>
                    <a:cubicBezTo>
                      <a:pt x="391128" y="540296"/>
                      <a:pt x="560583" y="499997"/>
                      <a:pt x="732287" y="518690"/>
                    </a:cubicBezTo>
                    <a:cubicBezTo>
                      <a:pt x="739748" y="519497"/>
                      <a:pt x="746186" y="519446"/>
                      <a:pt x="749968" y="519405"/>
                    </a:cubicBezTo>
                    <a:lnTo>
                      <a:pt x="751296" y="519395"/>
                    </a:lnTo>
                    <a:cubicBezTo>
                      <a:pt x="779096" y="520213"/>
                      <a:pt x="807714" y="522880"/>
                      <a:pt x="838069" y="525701"/>
                    </a:cubicBezTo>
                    <a:cubicBezTo>
                      <a:pt x="927395" y="534000"/>
                      <a:pt x="1028578" y="543403"/>
                      <a:pt x="1126899" y="502449"/>
                    </a:cubicBezTo>
                    <a:cubicBezTo>
                      <a:pt x="1188017" y="477000"/>
                      <a:pt x="1242697" y="434626"/>
                      <a:pt x="1294208" y="372915"/>
                    </a:cubicBezTo>
                    <a:cubicBezTo>
                      <a:pt x="1336112" y="322692"/>
                      <a:pt x="1369430" y="267900"/>
                      <a:pt x="1401728" y="214907"/>
                    </a:cubicBezTo>
                    <a:lnTo>
                      <a:pt x="1402954" y="212944"/>
                    </a:lnTo>
                    <a:cubicBezTo>
                      <a:pt x="1425030" y="176713"/>
                      <a:pt x="1446391" y="146225"/>
                      <a:pt x="1468569" y="119764"/>
                    </a:cubicBezTo>
                    <a:cubicBezTo>
                      <a:pt x="1512006" y="67660"/>
                      <a:pt x="1556670" y="32747"/>
                      <a:pt x="1605012" y="13022"/>
                    </a:cubicBezTo>
                    <a:cubicBezTo>
                      <a:pt x="1696997" y="-24447"/>
                      <a:pt x="1754129" y="25062"/>
                      <a:pt x="1776921" y="83880"/>
                    </a:cubicBezTo>
                    <a:cubicBezTo>
                      <a:pt x="1803800" y="153185"/>
                      <a:pt x="1768029" y="259386"/>
                      <a:pt x="1718767" y="328456"/>
                    </a:cubicBezTo>
                    <a:cubicBezTo>
                      <a:pt x="1711203" y="339065"/>
                      <a:pt x="1702822" y="349929"/>
                      <a:pt x="1693727" y="360732"/>
                    </a:cubicBezTo>
                    <a:cubicBezTo>
                      <a:pt x="1693727" y="360732"/>
                      <a:pt x="1693727" y="360732"/>
                      <a:pt x="1693727" y="360743"/>
                    </a:cubicBezTo>
                    <a:cubicBezTo>
                      <a:pt x="1654582" y="407665"/>
                      <a:pt x="1607567" y="449783"/>
                      <a:pt x="1557794" y="494375"/>
                    </a:cubicBezTo>
                    <a:cubicBezTo>
                      <a:pt x="1537865" y="512251"/>
                      <a:pt x="1517219" y="530750"/>
                      <a:pt x="1496983" y="549668"/>
                    </a:cubicBezTo>
                    <a:cubicBezTo>
                      <a:pt x="1460291" y="583968"/>
                      <a:pt x="1429936" y="615702"/>
                      <a:pt x="1404078" y="646681"/>
                    </a:cubicBezTo>
                    <a:cubicBezTo>
                      <a:pt x="1343777" y="719021"/>
                      <a:pt x="1305349" y="790340"/>
                      <a:pt x="1286747" y="864704"/>
                    </a:cubicBezTo>
                    <a:cubicBezTo>
                      <a:pt x="1257824" y="980144"/>
                      <a:pt x="1280411" y="1096770"/>
                      <a:pt x="1303407" y="1185484"/>
                    </a:cubicBezTo>
                    <a:cubicBezTo>
                      <a:pt x="1308721" y="1206333"/>
                      <a:pt x="1314547" y="1227122"/>
                      <a:pt x="1320066" y="1247225"/>
                    </a:cubicBezTo>
                    <a:cubicBezTo>
                      <a:pt x="1338769" y="1314711"/>
                      <a:pt x="1356451" y="1378456"/>
                      <a:pt x="1360335" y="1442058"/>
                    </a:cubicBezTo>
                    <a:cubicBezTo>
                      <a:pt x="1361254" y="1457450"/>
                      <a:pt x="1363298" y="1474518"/>
                      <a:pt x="1365445" y="1492578"/>
                    </a:cubicBezTo>
                    <a:cubicBezTo>
                      <a:pt x="1376994" y="1587782"/>
                      <a:pt x="1397435" y="1785517"/>
                      <a:pt x="1298807" y="1904739"/>
                    </a:cubicBezTo>
                    <a:lnTo>
                      <a:pt x="1220621" y="1816904"/>
                    </a:lnTo>
                    <a:close/>
                  </a:path>
                </a:pathLst>
              </a:custGeom>
              <a:solidFill>
                <a:srgbClr val="307DE0">
                  <a:alpha val="5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0"/>
              <p:cNvSpPr/>
              <p:nvPr/>
            </p:nvSpPr>
            <p:spPr>
              <a:xfrm>
                <a:off x="5918355" y="2826860"/>
                <a:ext cx="1596677" cy="1712746"/>
              </a:xfrm>
              <a:custGeom>
                <a:avLst/>
                <a:gdLst/>
                <a:ahLst/>
                <a:cxnLst/>
                <a:rect l="l" t="t" r="r" b="b"/>
                <a:pathLst>
                  <a:path w="1646059" h="1779476" extrusionOk="0">
                    <a:moveTo>
                      <a:pt x="0" y="764977"/>
                    </a:moveTo>
                    <a:cubicBezTo>
                      <a:pt x="440145" y="255047"/>
                      <a:pt x="940642" y="863461"/>
                      <a:pt x="1312667" y="253166"/>
                    </a:cubicBezTo>
                    <a:cubicBezTo>
                      <a:pt x="1353344" y="191496"/>
                      <a:pt x="1384721" y="122998"/>
                      <a:pt x="1434903" y="67920"/>
                    </a:cubicBezTo>
                    <a:cubicBezTo>
                      <a:pt x="1550088" y="-65150"/>
                      <a:pt x="1646059" y="13588"/>
                      <a:pt x="1566952" y="163788"/>
                    </a:cubicBezTo>
                    <a:cubicBezTo>
                      <a:pt x="1530158" y="234350"/>
                      <a:pt x="1467813" y="287855"/>
                      <a:pt x="1409863" y="340490"/>
                    </a:cubicBezTo>
                    <a:cubicBezTo>
                      <a:pt x="1270354" y="459967"/>
                      <a:pt x="1129005" y="596533"/>
                      <a:pt x="1080662" y="779571"/>
                    </a:cubicBezTo>
                    <a:cubicBezTo>
                      <a:pt x="991949" y="1097694"/>
                      <a:pt x="1248380" y="1402284"/>
                      <a:pt x="1137692" y="1714326"/>
                    </a:cubicBezTo>
                    <a:lnTo>
                      <a:pt x="0" y="764977"/>
                    </a:lnTo>
                    <a:close/>
                  </a:path>
                </a:pathLst>
              </a:custGeom>
              <a:solidFill>
                <a:srgbClr val="E7E7E7">
                  <a:alpha val="28130"/>
                </a:srgbClr>
              </a:solidFill>
              <a:ln>
                <a:noFill/>
              </a:ln>
              <a:effectLst>
                <a:outerShdw blurRad="42863" dist="28575" dir="2046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ackground 1">
  <p:cSld name="CUSTOM_4_1">
    <p:spTree>
      <p:nvGrpSpPr>
        <p:cNvPr id="1" name="Shape 855"/>
        <p:cNvGrpSpPr/>
        <p:nvPr/>
      </p:nvGrpSpPr>
      <p:grpSpPr>
        <a:xfrm>
          <a:off x="0" y="0"/>
          <a:ext cx="0" cy="0"/>
          <a:chOff x="0" y="0"/>
          <a:chExt cx="0" cy="0"/>
        </a:xfrm>
      </p:grpSpPr>
      <p:grpSp>
        <p:nvGrpSpPr>
          <p:cNvPr id="856" name="Google Shape;856;p71"/>
          <p:cNvGrpSpPr/>
          <p:nvPr/>
        </p:nvGrpSpPr>
        <p:grpSpPr>
          <a:xfrm>
            <a:off x="-1598885" y="-842235"/>
            <a:ext cx="3114051" cy="7065088"/>
            <a:chOff x="-1713760" y="-874135"/>
            <a:chExt cx="3114051" cy="7065088"/>
          </a:xfrm>
        </p:grpSpPr>
        <p:grpSp>
          <p:nvGrpSpPr>
            <p:cNvPr id="857" name="Google Shape;857;p71"/>
            <p:cNvGrpSpPr/>
            <p:nvPr/>
          </p:nvGrpSpPr>
          <p:grpSpPr>
            <a:xfrm rot="-1023751">
              <a:off x="-757170" y="1440958"/>
              <a:ext cx="1511446" cy="4630152"/>
              <a:chOff x="660104" y="206490"/>
              <a:chExt cx="1374282" cy="4209965"/>
            </a:xfrm>
          </p:grpSpPr>
          <p:sp>
            <p:nvSpPr>
              <p:cNvPr id="858" name="Google Shape;858;p71"/>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1"/>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71"/>
              <p:cNvSpPr/>
              <p:nvPr/>
            </p:nvSpPr>
            <p:spPr>
              <a:xfrm rot="5400000">
                <a:off x="-748738" y="1768860"/>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1"/>
              <p:cNvSpPr/>
              <p:nvPr/>
            </p:nvSpPr>
            <p:spPr>
              <a:xfrm rot="5400000">
                <a:off x="-761168" y="196299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1"/>
              <p:cNvSpPr/>
              <p:nvPr/>
            </p:nvSpPr>
            <p:spPr>
              <a:xfrm rot="5400000">
                <a:off x="-808084" y="189473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71"/>
            <p:cNvGrpSpPr/>
            <p:nvPr/>
          </p:nvGrpSpPr>
          <p:grpSpPr>
            <a:xfrm rot="-9776249" flipH="1">
              <a:off x="-1067745" y="-754292"/>
              <a:ext cx="1511446" cy="4630152"/>
              <a:chOff x="660104" y="206490"/>
              <a:chExt cx="1374282" cy="4209965"/>
            </a:xfrm>
          </p:grpSpPr>
          <p:sp>
            <p:nvSpPr>
              <p:cNvPr id="864" name="Google Shape;864;p71"/>
              <p:cNvSpPr/>
              <p:nvPr/>
            </p:nvSpPr>
            <p:spPr>
              <a:xfrm rot="5400000">
                <a:off x="-656758" y="1649105"/>
                <a:ext cx="4008005" cy="1374282"/>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chemeClr val="dk2"/>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1"/>
              <p:cNvSpPr/>
              <p:nvPr/>
            </p:nvSpPr>
            <p:spPr>
              <a:xfrm rot="5400000">
                <a:off x="-710601" y="1805478"/>
                <a:ext cx="4008005" cy="121394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100A2">
                  <a:alpha val="6688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1"/>
              <p:cNvSpPr/>
              <p:nvPr/>
            </p:nvSpPr>
            <p:spPr>
              <a:xfrm rot="5400000">
                <a:off x="-748738" y="1768860"/>
                <a:ext cx="4008005" cy="1053616"/>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005ACD">
                  <a:alpha val="5188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1"/>
              <p:cNvSpPr/>
              <p:nvPr/>
            </p:nvSpPr>
            <p:spPr>
              <a:xfrm rot="5400000">
                <a:off x="-761168" y="1962998"/>
                <a:ext cx="4008005" cy="824569"/>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307DE0">
                  <a:alpha val="5813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1"/>
              <p:cNvSpPr/>
              <p:nvPr/>
            </p:nvSpPr>
            <p:spPr>
              <a:xfrm rot="5400000">
                <a:off x="-808084" y="1894735"/>
                <a:ext cx="4008005" cy="631515"/>
              </a:xfrm>
              <a:custGeom>
                <a:avLst/>
                <a:gdLst/>
                <a:ahLst/>
                <a:cxnLst/>
                <a:rect l="l" t="t" r="r" b="b"/>
                <a:pathLst>
                  <a:path w="2793035" h="1308840" extrusionOk="0">
                    <a:moveTo>
                      <a:pt x="2793026" y="106827"/>
                    </a:moveTo>
                    <a:cubicBezTo>
                      <a:pt x="2519486" y="85062"/>
                      <a:pt x="2477158" y="-14703"/>
                      <a:pt x="2251987" y="1842"/>
                    </a:cubicBezTo>
                    <a:cubicBezTo>
                      <a:pt x="1984153" y="21521"/>
                      <a:pt x="2024006" y="162348"/>
                      <a:pt x="1756143" y="181655"/>
                    </a:cubicBezTo>
                    <a:cubicBezTo>
                      <a:pt x="1562386" y="195619"/>
                      <a:pt x="1449343" y="65107"/>
                      <a:pt x="1180890" y="73080"/>
                    </a:cubicBezTo>
                    <a:cubicBezTo>
                      <a:pt x="912428" y="81052"/>
                      <a:pt x="915410" y="199229"/>
                      <a:pt x="646957" y="207201"/>
                    </a:cubicBezTo>
                    <a:cubicBezTo>
                      <a:pt x="378505" y="215174"/>
                      <a:pt x="374647" y="103588"/>
                      <a:pt x="106194" y="111561"/>
                    </a:cubicBezTo>
                    <a:lnTo>
                      <a:pt x="0" y="1294137"/>
                    </a:lnTo>
                    <a:lnTo>
                      <a:pt x="2662761" y="1215061"/>
                    </a:lnTo>
                    <a:lnTo>
                      <a:pt x="2793035" y="106827"/>
                    </a:lnTo>
                    <a:close/>
                  </a:path>
                </a:pathLst>
              </a:custGeom>
              <a:solidFill>
                <a:srgbClr val="E7E7E7">
                  <a:alpha val="28130"/>
                </a:srgbClr>
              </a:solidFill>
              <a:ln>
                <a:noFill/>
              </a:ln>
              <a:effectLst>
                <a:outerShdw blurRad="57150" dist="19050" dir="2034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esentation Goal">
  <p:cSld name="TITLE_3_1_1_1_1_1">
    <p:spTree>
      <p:nvGrpSpPr>
        <p:cNvPr id="1" name="Shape 81"/>
        <p:cNvGrpSpPr/>
        <p:nvPr/>
      </p:nvGrpSpPr>
      <p:grpSpPr>
        <a:xfrm>
          <a:off x="0" y="0"/>
          <a:ext cx="0" cy="0"/>
          <a:chOff x="0" y="0"/>
          <a:chExt cx="0" cy="0"/>
        </a:xfrm>
      </p:grpSpPr>
      <p:sp>
        <p:nvSpPr>
          <p:cNvPr id="82" name="Google Shape;82;p8"/>
          <p:cNvSpPr/>
          <p:nvPr/>
        </p:nvSpPr>
        <p:spPr>
          <a:xfrm>
            <a:off x="298312" y="301050"/>
            <a:ext cx="5646900" cy="5310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83" name="Google Shape;83;p8"/>
          <p:cNvSpPr txBox="1">
            <a:spLocks noGrp="1"/>
          </p:cNvSpPr>
          <p:nvPr>
            <p:ph type="title"/>
          </p:nvPr>
        </p:nvSpPr>
        <p:spPr>
          <a:xfrm>
            <a:off x="279185" y="31227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4" name="Google Shape;84;p8"/>
          <p:cNvSpPr/>
          <p:nvPr/>
        </p:nvSpPr>
        <p:spPr>
          <a:xfrm>
            <a:off x="4463246" y="3362570"/>
            <a:ext cx="1190400" cy="976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85" name="Google Shape;85;p8"/>
          <p:cNvSpPr/>
          <p:nvPr/>
        </p:nvSpPr>
        <p:spPr>
          <a:xfrm>
            <a:off x="5653655" y="3362561"/>
            <a:ext cx="487500" cy="4785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86" name="Google Shape;86;p8"/>
          <p:cNvSpPr/>
          <p:nvPr/>
        </p:nvSpPr>
        <p:spPr>
          <a:xfrm>
            <a:off x="4463250" y="1056975"/>
            <a:ext cx="4371300" cy="23055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87" name="Google Shape;87;p8"/>
          <p:cNvSpPr txBox="1">
            <a:spLocks noGrp="1"/>
          </p:cNvSpPr>
          <p:nvPr>
            <p:ph type="subTitle" idx="1"/>
          </p:nvPr>
        </p:nvSpPr>
        <p:spPr>
          <a:xfrm>
            <a:off x="4481951" y="1068225"/>
            <a:ext cx="4338600" cy="54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8"/>
          <p:cNvSpPr>
            <a:spLocks noGrp="1"/>
          </p:cNvSpPr>
          <p:nvPr>
            <p:ph type="pic" idx="2"/>
          </p:nvPr>
        </p:nvSpPr>
        <p:spPr>
          <a:xfrm>
            <a:off x="298300" y="1055350"/>
            <a:ext cx="4165800" cy="3783300"/>
          </a:xfrm>
          <a:prstGeom prst="rect">
            <a:avLst/>
          </a:prstGeom>
          <a:noFill/>
          <a:ln w="19050" cap="flat" cmpd="sng">
            <a:solidFill>
              <a:schemeClr val="dk1"/>
            </a:solidFill>
            <a:prstDash val="solid"/>
            <a:round/>
            <a:headEnd type="none" w="sm" len="sm"/>
            <a:tailEnd type="none" w="sm" len="sm"/>
          </a:ln>
        </p:spPr>
      </p:sp>
      <p:sp>
        <p:nvSpPr>
          <p:cNvPr id="89" name="Google Shape;89;p8"/>
          <p:cNvSpPr txBox="1">
            <a:spLocks noGrp="1"/>
          </p:cNvSpPr>
          <p:nvPr>
            <p:ph type="body" idx="3"/>
          </p:nvPr>
        </p:nvSpPr>
        <p:spPr>
          <a:xfrm>
            <a:off x="4484120" y="1667497"/>
            <a:ext cx="4338600" cy="1668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90" name="Google Shape;90;p8"/>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91" name="Google Shape;91;p8"/>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92" name="Google Shape;92;p8"/>
          <p:cNvSpPr/>
          <p:nvPr/>
        </p:nvSpPr>
        <p:spPr>
          <a:xfrm>
            <a:off x="298300" y="301050"/>
            <a:ext cx="5670900" cy="6066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93" name="Google Shape;93;p8"/>
          <p:cNvSpPr txBox="1">
            <a:spLocks noGrp="1"/>
          </p:cNvSpPr>
          <p:nvPr>
            <p:ph type="title" idx="4"/>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ption Detailed Outline + Key Features">
  <p:cSld name="TITLE_3_1_1_1_1_1_1">
    <p:spTree>
      <p:nvGrpSpPr>
        <p:cNvPr id="1" name="Shape 94"/>
        <p:cNvGrpSpPr/>
        <p:nvPr/>
      </p:nvGrpSpPr>
      <p:grpSpPr>
        <a:xfrm>
          <a:off x="0" y="0"/>
          <a:ext cx="0" cy="0"/>
          <a:chOff x="0" y="0"/>
          <a:chExt cx="0" cy="0"/>
        </a:xfrm>
      </p:grpSpPr>
      <p:sp>
        <p:nvSpPr>
          <p:cNvPr id="95" name="Google Shape;95;p9"/>
          <p:cNvSpPr txBox="1">
            <a:spLocks noGrp="1"/>
          </p:cNvSpPr>
          <p:nvPr>
            <p:ph type="subTitle" idx="1"/>
          </p:nvPr>
        </p:nvSpPr>
        <p:spPr>
          <a:xfrm>
            <a:off x="6076827" y="986538"/>
            <a:ext cx="2515200" cy="3417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9"/>
          <p:cNvSpPr txBox="1">
            <a:spLocks noGrp="1"/>
          </p:cNvSpPr>
          <p:nvPr>
            <p:ph type="subTitle" idx="2"/>
          </p:nvPr>
        </p:nvSpPr>
        <p:spPr>
          <a:xfrm>
            <a:off x="194675" y="999467"/>
            <a:ext cx="972300" cy="3417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9"/>
          <p:cNvSpPr txBox="1">
            <a:spLocks noGrp="1"/>
          </p:cNvSpPr>
          <p:nvPr>
            <p:ph type="subTitle" idx="3"/>
          </p:nvPr>
        </p:nvSpPr>
        <p:spPr>
          <a:xfrm>
            <a:off x="1178298" y="999467"/>
            <a:ext cx="972300" cy="3417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9"/>
          <p:cNvSpPr txBox="1">
            <a:spLocks noGrp="1"/>
          </p:cNvSpPr>
          <p:nvPr>
            <p:ph type="subTitle" idx="4"/>
          </p:nvPr>
        </p:nvSpPr>
        <p:spPr>
          <a:xfrm>
            <a:off x="2161921" y="999467"/>
            <a:ext cx="972300" cy="3417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9"/>
          <p:cNvSpPr txBox="1">
            <a:spLocks noGrp="1"/>
          </p:cNvSpPr>
          <p:nvPr>
            <p:ph type="subTitle" idx="5"/>
          </p:nvPr>
        </p:nvSpPr>
        <p:spPr>
          <a:xfrm>
            <a:off x="3139107" y="999467"/>
            <a:ext cx="972300" cy="3417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9"/>
          <p:cNvSpPr txBox="1">
            <a:spLocks noGrp="1"/>
          </p:cNvSpPr>
          <p:nvPr>
            <p:ph type="subTitle" idx="6"/>
          </p:nvPr>
        </p:nvSpPr>
        <p:spPr>
          <a:xfrm>
            <a:off x="4108806" y="999467"/>
            <a:ext cx="972300" cy="3417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9"/>
          <p:cNvSpPr txBox="1">
            <a:spLocks noGrp="1"/>
          </p:cNvSpPr>
          <p:nvPr>
            <p:ph type="subTitle" idx="7"/>
          </p:nvPr>
        </p:nvSpPr>
        <p:spPr>
          <a:xfrm>
            <a:off x="5092429" y="999467"/>
            <a:ext cx="972300" cy="3417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9"/>
          <p:cNvSpPr/>
          <p:nvPr/>
        </p:nvSpPr>
        <p:spPr>
          <a:xfrm>
            <a:off x="298300" y="1301925"/>
            <a:ext cx="982800" cy="35304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03" name="Google Shape;103;p9"/>
          <p:cNvSpPr/>
          <p:nvPr/>
        </p:nvSpPr>
        <p:spPr>
          <a:xfrm>
            <a:off x="5197656" y="1301925"/>
            <a:ext cx="982800" cy="35304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04" name="Google Shape;104;p9"/>
          <p:cNvSpPr txBox="1">
            <a:spLocks noGrp="1"/>
          </p:cNvSpPr>
          <p:nvPr>
            <p:ph type="body" idx="8"/>
          </p:nvPr>
        </p:nvSpPr>
        <p:spPr>
          <a:xfrm>
            <a:off x="302687" y="1309508"/>
            <a:ext cx="965100" cy="3530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05" name="Google Shape;105;p9"/>
          <p:cNvSpPr txBox="1">
            <a:spLocks noGrp="1"/>
          </p:cNvSpPr>
          <p:nvPr>
            <p:ph type="body" idx="9"/>
          </p:nvPr>
        </p:nvSpPr>
        <p:spPr>
          <a:xfrm>
            <a:off x="5210863" y="1309508"/>
            <a:ext cx="965100" cy="3530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06" name="Google Shape;106;p9"/>
          <p:cNvSpPr/>
          <p:nvPr/>
        </p:nvSpPr>
        <p:spPr>
          <a:xfrm>
            <a:off x="3239217" y="1301925"/>
            <a:ext cx="982800" cy="35304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07" name="Google Shape;107;p9"/>
          <p:cNvSpPr txBox="1">
            <a:spLocks noGrp="1"/>
          </p:cNvSpPr>
          <p:nvPr>
            <p:ph type="body" idx="13"/>
          </p:nvPr>
        </p:nvSpPr>
        <p:spPr>
          <a:xfrm>
            <a:off x="3251210" y="1309508"/>
            <a:ext cx="965100" cy="3530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08" name="Google Shape;108;p9"/>
          <p:cNvSpPr/>
          <p:nvPr/>
        </p:nvSpPr>
        <p:spPr>
          <a:xfrm>
            <a:off x="4215083" y="1301925"/>
            <a:ext cx="982800" cy="35304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09" name="Google Shape;109;p9"/>
          <p:cNvSpPr txBox="1">
            <a:spLocks noGrp="1"/>
          </p:cNvSpPr>
          <p:nvPr>
            <p:ph type="body" idx="14"/>
          </p:nvPr>
        </p:nvSpPr>
        <p:spPr>
          <a:xfrm>
            <a:off x="4233736" y="1309508"/>
            <a:ext cx="965100" cy="3530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10" name="Google Shape;110;p9"/>
          <p:cNvSpPr/>
          <p:nvPr/>
        </p:nvSpPr>
        <p:spPr>
          <a:xfrm>
            <a:off x="1280779" y="1301925"/>
            <a:ext cx="982800" cy="3530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11" name="Google Shape;111;p9"/>
          <p:cNvSpPr txBox="1">
            <a:spLocks noGrp="1"/>
          </p:cNvSpPr>
          <p:nvPr>
            <p:ph type="body" idx="15"/>
          </p:nvPr>
        </p:nvSpPr>
        <p:spPr>
          <a:xfrm>
            <a:off x="1286147" y="1309508"/>
            <a:ext cx="965100" cy="3530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12" name="Google Shape;112;p9"/>
          <p:cNvSpPr/>
          <p:nvPr/>
        </p:nvSpPr>
        <p:spPr>
          <a:xfrm>
            <a:off x="2256692" y="1301925"/>
            <a:ext cx="982800" cy="35304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13" name="Google Shape;113;p9"/>
          <p:cNvSpPr txBox="1">
            <a:spLocks noGrp="1"/>
          </p:cNvSpPr>
          <p:nvPr>
            <p:ph type="body" idx="16"/>
          </p:nvPr>
        </p:nvSpPr>
        <p:spPr>
          <a:xfrm>
            <a:off x="2268684" y="1309508"/>
            <a:ext cx="965100" cy="35304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sz="800"/>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114" name="Google Shape;114;p9"/>
          <p:cNvSpPr/>
          <p:nvPr/>
        </p:nvSpPr>
        <p:spPr>
          <a:xfrm>
            <a:off x="6182130" y="1301927"/>
            <a:ext cx="2656500" cy="1376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15" name="Google Shape;115;p9"/>
          <p:cNvSpPr/>
          <p:nvPr/>
        </p:nvSpPr>
        <p:spPr>
          <a:xfrm>
            <a:off x="6182130" y="2680069"/>
            <a:ext cx="2656500" cy="1376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16" name="Google Shape;116;p9"/>
          <p:cNvSpPr txBox="1">
            <a:spLocks noGrp="1"/>
          </p:cNvSpPr>
          <p:nvPr>
            <p:ph type="subTitle" idx="17"/>
          </p:nvPr>
        </p:nvSpPr>
        <p:spPr>
          <a:xfrm>
            <a:off x="6164355" y="1264050"/>
            <a:ext cx="2472600" cy="543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9"/>
          <p:cNvSpPr txBox="1">
            <a:spLocks noGrp="1"/>
          </p:cNvSpPr>
          <p:nvPr>
            <p:ph type="body" idx="18"/>
          </p:nvPr>
        </p:nvSpPr>
        <p:spPr>
          <a:xfrm>
            <a:off x="6160825" y="1743763"/>
            <a:ext cx="2686800" cy="1128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18" name="Google Shape;118;p9"/>
          <p:cNvSpPr txBox="1">
            <a:spLocks noGrp="1"/>
          </p:cNvSpPr>
          <p:nvPr>
            <p:ph type="subTitle" idx="19"/>
          </p:nvPr>
        </p:nvSpPr>
        <p:spPr>
          <a:xfrm>
            <a:off x="6164657" y="2640406"/>
            <a:ext cx="2686800" cy="543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9"/>
          <p:cNvSpPr txBox="1">
            <a:spLocks noGrp="1"/>
          </p:cNvSpPr>
          <p:nvPr>
            <p:ph type="body" idx="20"/>
          </p:nvPr>
        </p:nvSpPr>
        <p:spPr>
          <a:xfrm>
            <a:off x="6160825" y="2978547"/>
            <a:ext cx="2686800" cy="1128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20" name="Google Shape;120;p9"/>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21" name="Google Shape;121;p9"/>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
        <p:nvSpPr>
          <p:cNvPr id="122" name="Google Shape;122;p9"/>
          <p:cNvSpPr/>
          <p:nvPr/>
        </p:nvSpPr>
        <p:spPr>
          <a:xfrm>
            <a:off x="298300" y="301050"/>
            <a:ext cx="56709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23" name="Google Shape;123;p9"/>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vel Details">
  <p:cSld name="TITLE_3_1_1_1_1_1_1_1">
    <p:spTree>
      <p:nvGrpSpPr>
        <p:cNvPr id="1" name="Shape 124"/>
        <p:cNvGrpSpPr/>
        <p:nvPr/>
      </p:nvGrpSpPr>
      <p:grpSpPr>
        <a:xfrm>
          <a:off x="0" y="0"/>
          <a:ext cx="0" cy="0"/>
          <a:chOff x="0" y="0"/>
          <a:chExt cx="0" cy="0"/>
        </a:xfrm>
      </p:grpSpPr>
      <p:sp>
        <p:nvSpPr>
          <p:cNvPr id="125" name="Google Shape;125;p10"/>
          <p:cNvSpPr/>
          <p:nvPr/>
        </p:nvSpPr>
        <p:spPr>
          <a:xfrm>
            <a:off x="298300" y="301050"/>
            <a:ext cx="3534000" cy="6066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26" name="Google Shape;126;p10"/>
          <p:cNvSpPr txBox="1">
            <a:spLocks noGrp="1"/>
          </p:cNvSpPr>
          <p:nvPr>
            <p:ph type="title"/>
          </p:nvPr>
        </p:nvSpPr>
        <p:spPr>
          <a:xfrm>
            <a:off x="279178" y="338025"/>
            <a:ext cx="3537900" cy="675300"/>
          </a:xfrm>
          <a:prstGeom prst="rect">
            <a:avLst/>
          </a:prstGeom>
        </p:spPr>
        <p:txBody>
          <a:bodyPr spcFirstLastPara="1" wrap="square" lIns="91425" tIns="91425" rIns="91425" bIns="91425" anchor="t" anchorCtr="0">
            <a:normAutofit/>
          </a:bodyPr>
          <a:lstStyle>
            <a:lvl1pPr lvl="0">
              <a:spcBef>
                <a:spcPts val="0"/>
              </a:spcBef>
              <a:spcAft>
                <a:spcPts val="0"/>
              </a:spcAft>
              <a:buSzPts val="3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7" name="Google Shape;127;p10"/>
          <p:cNvSpPr>
            <a:spLocks noGrp="1"/>
          </p:cNvSpPr>
          <p:nvPr>
            <p:ph type="pic" idx="2"/>
          </p:nvPr>
        </p:nvSpPr>
        <p:spPr>
          <a:xfrm>
            <a:off x="3836145" y="1334531"/>
            <a:ext cx="1488300" cy="1557900"/>
          </a:xfrm>
          <a:prstGeom prst="rect">
            <a:avLst/>
          </a:prstGeom>
          <a:noFill/>
          <a:ln w="19050" cap="flat" cmpd="sng">
            <a:solidFill>
              <a:schemeClr val="dk1"/>
            </a:solidFill>
            <a:prstDash val="solid"/>
            <a:round/>
            <a:headEnd type="none" w="sm" len="sm"/>
            <a:tailEnd type="none" w="sm" len="sm"/>
          </a:ln>
        </p:spPr>
      </p:sp>
      <p:sp>
        <p:nvSpPr>
          <p:cNvPr id="128" name="Google Shape;128;p10"/>
          <p:cNvSpPr>
            <a:spLocks noGrp="1"/>
          </p:cNvSpPr>
          <p:nvPr>
            <p:ph type="pic" idx="3"/>
          </p:nvPr>
        </p:nvSpPr>
        <p:spPr>
          <a:xfrm>
            <a:off x="3836145" y="2892484"/>
            <a:ext cx="1488300" cy="1557900"/>
          </a:xfrm>
          <a:prstGeom prst="rect">
            <a:avLst/>
          </a:prstGeom>
          <a:noFill/>
          <a:ln w="19050" cap="flat" cmpd="sng">
            <a:solidFill>
              <a:schemeClr val="dk1"/>
            </a:solidFill>
            <a:prstDash val="solid"/>
            <a:round/>
            <a:headEnd type="none" w="sm" len="sm"/>
            <a:tailEnd type="none" w="sm" len="sm"/>
          </a:ln>
        </p:spPr>
      </p:sp>
      <p:sp>
        <p:nvSpPr>
          <p:cNvPr id="129" name="Google Shape;129;p10"/>
          <p:cNvSpPr/>
          <p:nvPr/>
        </p:nvSpPr>
        <p:spPr>
          <a:xfrm>
            <a:off x="5324404" y="2374069"/>
            <a:ext cx="2480100" cy="20862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30" name="Google Shape;130;p10"/>
          <p:cNvSpPr txBox="1">
            <a:spLocks noGrp="1"/>
          </p:cNvSpPr>
          <p:nvPr>
            <p:ph type="body" idx="1"/>
          </p:nvPr>
        </p:nvSpPr>
        <p:spPr>
          <a:xfrm>
            <a:off x="5321031" y="2388890"/>
            <a:ext cx="2480100" cy="2061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31" name="Google Shape;131;p10"/>
          <p:cNvSpPr/>
          <p:nvPr/>
        </p:nvSpPr>
        <p:spPr>
          <a:xfrm>
            <a:off x="5324434" y="790425"/>
            <a:ext cx="3021000" cy="15846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32" name="Google Shape;132;p10"/>
          <p:cNvSpPr/>
          <p:nvPr/>
        </p:nvSpPr>
        <p:spPr>
          <a:xfrm>
            <a:off x="842990" y="908254"/>
            <a:ext cx="2989200" cy="25896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33" name="Google Shape;133;p10"/>
          <p:cNvSpPr txBox="1">
            <a:spLocks noGrp="1"/>
          </p:cNvSpPr>
          <p:nvPr>
            <p:ph type="body" idx="4"/>
          </p:nvPr>
        </p:nvSpPr>
        <p:spPr>
          <a:xfrm>
            <a:off x="866096" y="1255168"/>
            <a:ext cx="2951100" cy="2226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34" name="Google Shape;134;p10"/>
          <p:cNvSpPr txBox="1">
            <a:spLocks noGrp="1"/>
          </p:cNvSpPr>
          <p:nvPr>
            <p:ph type="body" idx="5"/>
          </p:nvPr>
        </p:nvSpPr>
        <p:spPr>
          <a:xfrm>
            <a:off x="5321025" y="801853"/>
            <a:ext cx="3016500" cy="1584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135" name="Google Shape;135;p10"/>
          <p:cNvSpPr txBox="1">
            <a:spLocks noGrp="1"/>
          </p:cNvSpPr>
          <p:nvPr>
            <p:ph type="subTitle" idx="6"/>
          </p:nvPr>
        </p:nvSpPr>
        <p:spPr>
          <a:xfrm>
            <a:off x="854800" y="922100"/>
            <a:ext cx="2951100" cy="557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0"/>
          <p:cNvSpPr/>
          <p:nvPr/>
        </p:nvSpPr>
        <p:spPr>
          <a:xfrm>
            <a:off x="8345421" y="287925"/>
            <a:ext cx="489000" cy="502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a:ea typeface="Lexend"/>
              <a:cs typeface="Lexend"/>
              <a:sym typeface="Lexend"/>
            </a:endParaRPr>
          </a:p>
        </p:txBody>
      </p:sp>
      <p:sp>
        <p:nvSpPr>
          <p:cNvPr id="137" name="Google Shape;137;p10"/>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theme" Target="../theme/theme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nSpc>
                <a:spcPct val="80000"/>
              </a:lnSpc>
              <a:spcBef>
                <a:spcPts val="0"/>
              </a:spcBef>
              <a:spcAft>
                <a:spcPts val="0"/>
              </a:spcAft>
              <a:buClr>
                <a:schemeClr val="dk1"/>
              </a:buClr>
              <a:buSzPts val="3400"/>
              <a:buFont typeface="Lexend"/>
              <a:buNone/>
              <a:defRPr sz="3400">
                <a:solidFill>
                  <a:schemeClr val="dk1"/>
                </a:solidFill>
                <a:latin typeface="Lexend"/>
                <a:ea typeface="Lexend"/>
                <a:cs typeface="Lexend"/>
                <a:sym typeface="Lexend"/>
              </a:defRPr>
            </a:lvl1pPr>
            <a:lvl2pPr lvl="1">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2pPr>
            <a:lvl3pPr lvl="2">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3pPr>
            <a:lvl4pPr lvl="3">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4pPr>
            <a:lvl5pPr lvl="4">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5pPr>
            <a:lvl6pPr lvl="5">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6pPr>
            <a:lvl7pPr lvl="6">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7pPr>
            <a:lvl8pPr lvl="7">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8pPr>
            <a:lvl9pPr lvl="8">
              <a:spcBef>
                <a:spcPts val="0"/>
              </a:spcBef>
              <a:spcAft>
                <a:spcPts val="0"/>
              </a:spcAft>
              <a:buClr>
                <a:schemeClr val="dk1"/>
              </a:buClr>
              <a:buSzPts val="2800"/>
              <a:buFont typeface="Lexend"/>
              <a:buNone/>
              <a:defRPr sz="2800">
                <a:solidFill>
                  <a:schemeClr val="dk1"/>
                </a:solidFill>
                <a:latin typeface="Lexend"/>
                <a:ea typeface="Lexend"/>
                <a:cs typeface="Lexend"/>
                <a:sym typeface="Lexend"/>
              </a:defRPr>
            </a:lvl9pPr>
          </a:lstStyle>
          <a:p>
            <a:endParaRPr/>
          </a:p>
        </p:txBody>
      </p:sp>
      <p:sp>
        <p:nvSpPr>
          <p:cNvPr id="7" name="Google Shape;7;p1"/>
          <p:cNvSpPr txBox="1">
            <a:spLocks noGrp="1"/>
          </p:cNvSpPr>
          <p:nvPr>
            <p:ph type="sldNum" idx="12"/>
          </p:nvPr>
        </p:nvSpPr>
        <p:spPr>
          <a:xfrm>
            <a:off x="8500700" y="114300"/>
            <a:ext cx="528900" cy="543300"/>
          </a:xfrm>
          <a:prstGeom prst="rect">
            <a:avLst/>
          </a:prstGeom>
          <a:noFill/>
          <a:ln>
            <a:noFill/>
          </a:ln>
        </p:spPr>
        <p:txBody>
          <a:bodyPr spcFirstLastPara="1" wrap="square" lIns="91425" tIns="91425" rIns="91425" bIns="91425" anchor="ctr" anchorCtr="0">
            <a:noAutofit/>
          </a:bodyPr>
          <a:lstStyle>
            <a:lvl1pPr lvl="0" algn="ctr">
              <a:buNone/>
              <a:defRPr>
                <a:solidFill>
                  <a:schemeClr val="dk2"/>
                </a:solidFill>
                <a:latin typeface="Lexend SemiBold"/>
                <a:ea typeface="Lexend SemiBold"/>
                <a:cs typeface="Lexend SemiBold"/>
                <a:sym typeface="Lexend SemiBold"/>
              </a:defRPr>
            </a:lvl1pPr>
            <a:lvl2pPr lvl="1" algn="ctr">
              <a:buNone/>
              <a:defRPr>
                <a:solidFill>
                  <a:schemeClr val="dk2"/>
                </a:solidFill>
                <a:latin typeface="Lexend SemiBold"/>
                <a:ea typeface="Lexend SemiBold"/>
                <a:cs typeface="Lexend SemiBold"/>
                <a:sym typeface="Lexend SemiBold"/>
              </a:defRPr>
            </a:lvl2pPr>
            <a:lvl3pPr lvl="2" algn="ctr">
              <a:buNone/>
              <a:defRPr>
                <a:solidFill>
                  <a:schemeClr val="dk2"/>
                </a:solidFill>
                <a:latin typeface="Lexend SemiBold"/>
                <a:ea typeface="Lexend SemiBold"/>
                <a:cs typeface="Lexend SemiBold"/>
                <a:sym typeface="Lexend SemiBold"/>
              </a:defRPr>
            </a:lvl3pPr>
            <a:lvl4pPr lvl="3" algn="ctr">
              <a:buNone/>
              <a:defRPr>
                <a:solidFill>
                  <a:schemeClr val="dk2"/>
                </a:solidFill>
                <a:latin typeface="Lexend SemiBold"/>
                <a:ea typeface="Lexend SemiBold"/>
                <a:cs typeface="Lexend SemiBold"/>
                <a:sym typeface="Lexend SemiBold"/>
              </a:defRPr>
            </a:lvl4pPr>
            <a:lvl5pPr lvl="4" algn="ctr">
              <a:buNone/>
              <a:defRPr>
                <a:solidFill>
                  <a:schemeClr val="dk2"/>
                </a:solidFill>
                <a:latin typeface="Lexend SemiBold"/>
                <a:ea typeface="Lexend SemiBold"/>
                <a:cs typeface="Lexend SemiBold"/>
                <a:sym typeface="Lexend SemiBold"/>
              </a:defRPr>
            </a:lvl5pPr>
            <a:lvl6pPr lvl="5" algn="ctr">
              <a:buNone/>
              <a:defRPr>
                <a:solidFill>
                  <a:schemeClr val="dk2"/>
                </a:solidFill>
                <a:latin typeface="Lexend SemiBold"/>
                <a:ea typeface="Lexend SemiBold"/>
                <a:cs typeface="Lexend SemiBold"/>
                <a:sym typeface="Lexend SemiBold"/>
              </a:defRPr>
            </a:lvl6pPr>
            <a:lvl7pPr lvl="6" algn="ctr">
              <a:buNone/>
              <a:defRPr>
                <a:solidFill>
                  <a:schemeClr val="dk2"/>
                </a:solidFill>
                <a:latin typeface="Lexend SemiBold"/>
                <a:ea typeface="Lexend SemiBold"/>
                <a:cs typeface="Lexend SemiBold"/>
                <a:sym typeface="Lexend SemiBold"/>
              </a:defRPr>
            </a:lvl7pPr>
            <a:lvl8pPr lvl="7" algn="ctr">
              <a:buNone/>
              <a:defRPr>
                <a:solidFill>
                  <a:schemeClr val="dk2"/>
                </a:solidFill>
                <a:latin typeface="Lexend SemiBold"/>
                <a:ea typeface="Lexend SemiBold"/>
                <a:cs typeface="Lexend SemiBold"/>
                <a:sym typeface="Lexend SemiBold"/>
              </a:defRPr>
            </a:lvl8pPr>
            <a:lvl9pPr lvl="8" algn="ctr">
              <a:buNone/>
              <a:defRPr>
                <a:solidFill>
                  <a:schemeClr val="dk2"/>
                </a:solidFill>
                <a:latin typeface="Lexend SemiBold"/>
                <a:ea typeface="Lexend SemiBold"/>
                <a:cs typeface="Lexend SemiBold"/>
                <a:sym typeface="Lexend SemiBold"/>
              </a:defRPr>
            </a:lvl9pPr>
          </a:lstStyle>
          <a:p>
            <a:pPr marL="0" lvl="0" indent="0" algn="ctr" rtl="0">
              <a:spcBef>
                <a:spcPts val="0"/>
              </a:spcBef>
              <a:spcAft>
                <a:spcPts val="0"/>
              </a:spcAft>
              <a:buNone/>
            </a:pPr>
            <a:fld id="{00000000-1234-1234-1234-123412341234}" type="slidenum">
              <a:rPr lang="en"/>
              <a:t>‹#›</a:t>
            </a:fld>
            <a:endParaRPr/>
          </a:p>
        </p:txBody>
      </p:sp>
      <p:sp>
        <p:nvSpPr>
          <p:cNvPr id="8" name="Google Shape;8;p1"/>
          <p:cNvSpPr txBox="1">
            <a:spLocks noGrp="1"/>
          </p:cNvSpPr>
          <p:nvPr>
            <p:ph type="body" idx="1"/>
          </p:nvPr>
        </p:nvSpPr>
        <p:spPr>
          <a:xfrm>
            <a:off x="2614575" y="2355900"/>
            <a:ext cx="5340900" cy="20133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1pPr>
            <a:lvl2pPr marL="914400" lvl="1" indent="-3048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2pPr>
            <a:lvl3pPr marL="1371600" lvl="2" indent="-3048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3pPr>
            <a:lvl4pPr marL="1828800" lvl="3" indent="-3048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4pPr>
            <a:lvl5pPr marL="2286000" lvl="4" indent="-3048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5pPr>
            <a:lvl6pPr marL="2743200" lvl="5" indent="-3048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6pPr>
            <a:lvl7pPr marL="3200400" lvl="6" indent="-3048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7pPr>
            <a:lvl8pPr marL="3657600" lvl="7" indent="-3048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8pPr>
            <a:lvl9pPr marL="4114800" lvl="8" indent="-304800">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
          <p15:clr>
            <a:srgbClr val="E46962"/>
          </p15:clr>
        </p15:guide>
        <p15:guide id="2" pos="738">
          <p15:clr>
            <a:srgbClr val="E46962"/>
          </p15:clr>
        </p15:guide>
        <p15:guide id="3" pos="405">
          <p15:clr>
            <a:srgbClr val="E46962"/>
          </p15:clr>
        </p15:guide>
        <p15:guide id="4" pos="1396">
          <p15:clr>
            <a:srgbClr val="E46962"/>
          </p15:clr>
        </p15:guide>
        <p15:guide id="5" pos="1067">
          <p15:clr>
            <a:srgbClr val="E46962"/>
          </p15:clr>
        </p15:guide>
        <p15:guide id="6" pos="1725">
          <p15:clr>
            <a:srgbClr val="E46962"/>
          </p15:clr>
        </p15:guide>
        <p15:guide id="7" pos="2054">
          <p15:clr>
            <a:srgbClr val="E46962"/>
          </p15:clr>
        </p15:guide>
        <p15:guide id="8" pos="2387">
          <p15:clr>
            <a:srgbClr val="E46962"/>
          </p15:clr>
        </p15:guide>
        <p15:guide id="9" pos="2720">
          <p15:clr>
            <a:srgbClr val="E46962"/>
          </p15:clr>
        </p15:guide>
        <p15:guide id="10" pos="3049">
          <p15:clr>
            <a:srgbClr val="E46962"/>
          </p15:clr>
        </p15:guide>
        <p15:guide id="11" pos="3378">
          <p15:clr>
            <a:srgbClr val="E46962"/>
          </p15:clr>
        </p15:guide>
        <p15:guide id="12" pos="3706">
          <p15:clr>
            <a:srgbClr val="E46962"/>
          </p15:clr>
        </p15:guide>
        <p15:guide id="13" pos="4035">
          <p15:clr>
            <a:srgbClr val="E46962"/>
          </p15:clr>
        </p15:guide>
        <p15:guide id="14" pos="4364">
          <p15:clr>
            <a:srgbClr val="E46962"/>
          </p15:clr>
        </p15:guide>
        <p15:guide id="15" pos="4693">
          <p15:clr>
            <a:srgbClr val="E46962"/>
          </p15:clr>
        </p15:guide>
        <p15:guide id="16" pos="5025">
          <p15:clr>
            <a:srgbClr val="E46962"/>
          </p15:clr>
        </p15:guide>
        <p15:guide id="17" pos="5355">
          <p15:clr>
            <a:srgbClr val="E46962"/>
          </p15:clr>
        </p15:guide>
        <p15:guide id="18" pos="5688">
          <p15:clr>
            <a:srgbClr val="E46962"/>
          </p15:clr>
        </p15:guide>
        <p15:guide id="19" orient="horz" pos="72">
          <p15:clr>
            <a:srgbClr val="E46962"/>
          </p15:clr>
        </p15:guide>
        <p15:guide id="20" orient="horz" pos="417">
          <p15:clr>
            <a:srgbClr val="E46962"/>
          </p15:clr>
        </p15:guide>
        <p15:guide id="21" orient="horz" pos="415">
          <p15:clr>
            <a:srgbClr val="E46962"/>
          </p15:clr>
        </p15:guide>
        <p15:guide id="22" orient="horz" pos="761">
          <p15:clr>
            <a:srgbClr val="E46962"/>
          </p15:clr>
        </p15:guide>
        <p15:guide id="23" orient="horz" pos="1101">
          <p15:clr>
            <a:srgbClr val="E46962"/>
          </p15:clr>
        </p15:guide>
        <p15:guide id="24" orient="horz" pos="1449">
          <p15:clr>
            <a:srgbClr val="E46962"/>
          </p15:clr>
        </p15:guide>
        <p15:guide id="25" orient="horz" pos="1791">
          <p15:clr>
            <a:srgbClr val="E46962"/>
          </p15:clr>
        </p15:guide>
        <p15:guide id="26" orient="horz" pos="2134">
          <p15:clr>
            <a:srgbClr val="E46962"/>
          </p15:clr>
        </p15:guide>
        <p15:guide id="27" orient="horz" pos="2479">
          <p15:clr>
            <a:srgbClr val="E46962"/>
          </p15:clr>
        </p15:guide>
        <p15:guide id="28" orient="horz" pos="2825">
          <p15:clr>
            <a:srgbClr val="E46962"/>
          </p15:clr>
        </p15:guide>
        <p15:guide id="29" orient="horz" pos="3166">
          <p15:clr>
            <a:srgbClr val="E46962"/>
          </p15:clr>
        </p15:guide>
        <p15:guide id="30" pos="184">
          <p15:clr>
            <a:srgbClr val="E46962"/>
          </p15:clr>
        </p15:guide>
        <p15:guide id="31" orient="horz" pos="184">
          <p15:clr>
            <a:srgbClr val="E46962"/>
          </p15:clr>
        </p15:guide>
        <p15:guide id="32" pos="5576">
          <p15:clr>
            <a:srgbClr val="E46962"/>
          </p15:clr>
        </p15:guide>
        <p15:guide id="33" orient="horz" pos="1620">
          <p15:clr>
            <a:srgbClr val="E46962"/>
          </p15:clr>
        </p15:guide>
        <p15:guide id="34" orient="horz" pos="1716">
          <p15:clr>
            <a:srgbClr val="E46962"/>
          </p15:clr>
        </p15:guide>
        <p15:guide id="35" orient="horz" pos="3059">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62"/>
        <p:cNvGrpSpPr/>
        <p:nvPr/>
      </p:nvGrpSpPr>
      <p:grpSpPr>
        <a:xfrm>
          <a:off x="0" y="0"/>
          <a:ext cx="0" cy="0"/>
          <a:chOff x="0" y="0"/>
          <a:chExt cx="0" cy="0"/>
        </a:xfrm>
      </p:grpSpPr>
      <p:sp>
        <p:nvSpPr>
          <p:cNvPr id="463" name="Google Shape;463;p41"/>
          <p:cNvSpPr txBox="1">
            <a:spLocks noGrp="1"/>
          </p:cNvSpPr>
          <p:nvPr>
            <p:ph type="title"/>
          </p:nvPr>
        </p:nvSpPr>
        <p:spPr>
          <a:xfrm>
            <a:off x="724275" y="463300"/>
            <a:ext cx="7695600" cy="559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3300"/>
              <a:buFont typeface="Gotu"/>
              <a:buNone/>
              <a:defRPr sz="3300" b="1">
                <a:solidFill>
                  <a:schemeClr val="dk1"/>
                </a:solidFill>
                <a:latin typeface="Gotu"/>
                <a:ea typeface="Gotu"/>
                <a:cs typeface="Gotu"/>
                <a:sym typeface="Gotu"/>
              </a:defRPr>
            </a:lvl1pPr>
            <a:lvl2pPr lvl="1" algn="ctr">
              <a:lnSpc>
                <a:spcPct val="100000"/>
              </a:lnSpc>
              <a:spcBef>
                <a:spcPts val="0"/>
              </a:spcBef>
              <a:spcAft>
                <a:spcPts val="0"/>
              </a:spcAft>
              <a:buClr>
                <a:schemeClr val="dk1"/>
              </a:buClr>
              <a:buSzPts val="3300"/>
              <a:buFont typeface="Gotu"/>
              <a:buNone/>
              <a:defRPr sz="3300" b="1">
                <a:solidFill>
                  <a:schemeClr val="dk1"/>
                </a:solidFill>
                <a:latin typeface="Gotu"/>
                <a:ea typeface="Gotu"/>
                <a:cs typeface="Gotu"/>
                <a:sym typeface="Gotu"/>
              </a:defRPr>
            </a:lvl2pPr>
            <a:lvl3pPr lvl="2" algn="ctr">
              <a:lnSpc>
                <a:spcPct val="100000"/>
              </a:lnSpc>
              <a:spcBef>
                <a:spcPts val="0"/>
              </a:spcBef>
              <a:spcAft>
                <a:spcPts val="0"/>
              </a:spcAft>
              <a:buClr>
                <a:schemeClr val="dk1"/>
              </a:buClr>
              <a:buSzPts val="3300"/>
              <a:buFont typeface="Gotu"/>
              <a:buNone/>
              <a:defRPr sz="3300" b="1">
                <a:solidFill>
                  <a:schemeClr val="dk1"/>
                </a:solidFill>
                <a:latin typeface="Gotu"/>
                <a:ea typeface="Gotu"/>
                <a:cs typeface="Gotu"/>
                <a:sym typeface="Gotu"/>
              </a:defRPr>
            </a:lvl3pPr>
            <a:lvl4pPr lvl="3" algn="ctr">
              <a:lnSpc>
                <a:spcPct val="100000"/>
              </a:lnSpc>
              <a:spcBef>
                <a:spcPts val="0"/>
              </a:spcBef>
              <a:spcAft>
                <a:spcPts val="0"/>
              </a:spcAft>
              <a:buClr>
                <a:schemeClr val="dk1"/>
              </a:buClr>
              <a:buSzPts val="3300"/>
              <a:buFont typeface="Gotu"/>
              <a:buNone/>
              <a:defRPr sz="3300" b="1">
                <a:solidFill>
                  <a:schemeClr val="dk1"/>
                </a:solidFill>
                <a:latin typeface="Gotu"/>
                <a:ea typeface="Gotu"/>
                <a:cs typeface="Gotu"/>
                <a:sym typeface="Gotu"/>
              </a:defRPr>
            </a:lvl4pPr>
            <a:lvl5pPr lvl="4" algn="ctr">
              <a:lnSpc>
                <a:spcPct val="100000"/>
              </a:lnSpc>
              <a:spcBef>
                <a:spcPts val="0"/>
              </a:spcBef>
              <a:spcAft>
                <a:spcPts val="0"/>
              </a:spcAft>
              <a:buClr>
                <a:schemeClr val="dk1"/>
              </a:buClr>
              <a:buSzPts val="3300"/>
              <a:buFont typeface="Gotu"/>
              <a:buNone/>
              <a:defRPr sz="3300" b="1">
                <a:solidFill>
                  <a:schemeClr val="dk1"/>
                </a:solidFill>
                <a:latin typeface="Gotu"/>
                <a:ea typeface="Gotu"/>
                <a:cs typeface="Gotu"/>
                <a:sym typeface="Gotu"/>
              </a:defRPr>
            </a:lvl5pPr>
            <a:lvl6pPr lvl="5" algn="ctr">
              <a:lnSpc>
                <a:spcPct val="100000"/>
              </a:lnSpc>
              <a:spcBef>
                <a:spcPts val="0"/>
              </a:spcBef>
              <a:spcAft>
                <a:spcPts val="0"/>
              </a:spcAft>
              <a:buClr>
                <a:schemeClr val="dk1"/>
              </a:buClr>
              <a:buSzPts val="3300"/>
              <a:buFont typeface="Gotu"/>
              <a:buNone/>
              <a:defRPr sz="3300" b="1">
                <a:solidFill>
                  <a:schemeClr val="dk1"/>
                </a:solidFill>
                <a:latin typeface="Gotu"/>
                <a:ea typeface="Gotu"/>
                <a:cs typeface="Gotu"/>
                <a:sym typeface="Gotu"/>
              </a:defRPr>
            </a:lvl6pPr>
            <a:lvl7pPr lvl="6" algn="ctr">
              <a:lnSpc>
                <a:spcPct val="100000"/>
              </a:lnSpc>
              <a:spcBef>
                <a:spcPts val="0"/>
              </a:spcBef>
              <a:spcAft>
                <a:spcPts val="0"/>
              </a:spcAft>
              <a:buClr>
                <a:schemeClr val="dk1"/>
              </a:buClr>
              <a:buSzPts val="3300"/>
              <a:buFont typeface="Gotu"/>
              <a:buNone/>
              <a:defRPr sz="3300" b="1">
                <a:solidFill>
                  <a:schemeClr val="dk1"/>
                </a:solidFill>
                <a:latin typeface="Gotu"/>
                <a:ea typeface="Gotu"/>
                <a:cs typeface="Gotu"/>
                <a:sym typeface="Gotu"/>
              </a:defRPr>
            </a:lvl7pPr>
            <a:lvl8pPr lvl="7" algn="ctr">
              <a:lnSpc>
                <a:spcPct val="100000"/>
              </a:lnSpc>
              <a:spcBef>
                <a:spcPts val="0"/>
              </a:spcBef>
              <a:spcAft>
                <a:spcPts val="0"/>
              </a:spcAft>
              <a:buClr>
                <a:schemeClr val="dk1"/>
              </a:buClr>
              <a:buSzPts val="3300"/>
              <a:buFont typeface="Gotu"/>
              <a:buNone/>
              <a:defRPr sz="3300" b="1">
                <a:solidFill>
                  <a:schemeClr val="dk1"/>
                </a:solidFill>
                <a:latin typeface="Gotu"/>
                <a:ea typeface="Gotu"/>
                <a:cs typeface="Gotu"/>
                <a:sym typeface="Gotu"/>
              </a:defRPr>
            </a:lvl8pPr>
            <a:lvl9pPr lvl="8" algn="ctr">
              <a:lnSpc>
                <a:spcPct val="100000"/>
              </a:lnSpc>
              <a:spcBef>
                <a:spcPts val="0"/>
              </a:spcBef>
              <a:spcAft>
                <a:spcPts val="0"/>
              </a:spcAft>
              <a:buClr>
                <a:schemeClr val="dk1"/>
              </a:buClr>
              <a:buSzPts val="3300"/>
              <a:buFont typeface="Gotu"/>
              <a:buNone/>
              <a:defRPr sz="3300" b="1">
                <a:solidFill>
                  <a:schemeClr val="dk1"/>
                </a:solidFill>
                <a:latin typeface="Gotu"/>
                <a:ea typeface="Gotu"/>
                <a:cs typeface="Gotu"/>
                <a:sym typeface="Gotu"/>
              </a:defRPr>
            </a:lvl9pPr>
          </a:lstStyle>
          <a:p>
            <a:endParaRPr/>
          </a:p>
        </p:txBody>
      </p:sp>
      <p:sp>
        <p:nvSpPr>
          <p:cNvPr id="464" name="Google Shape;464;p41"/>
          <p:cNvSpPr txBox="1">
            <a:spLocks noGrp="1"/>
          </p:cNvSpPr>
          <p:nvPr>
            <p:ph type="body" idx="1"/>
          </p:nvPr>
        </p:nvSpPr>
        <p:spPr>
          <a:xfrm>
            <a:off x="724275" y="1230743"/>
            <a:ext cx="7695600" cy="33381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2"/>
              </a:buClr>
              <a:buSzPts val="1200"/>
              <a:buFont typeface="Lexend"/>
              <a:buChar char="●"/>
              <a:defRPr sz="1200">
                <a:solidFill>
                  <a:schemeClr val="dk1"/>
                </a:solidFill>
                <a:latin typeface="Lexend"/>
                <a:ea typeface="Lexend"/>
                <a:cs typeface="Lexend"/>
                <a:sym typeface="Lexend"/>
              </a:defRPr>
            </a:lvl1pPr>
            <a:lvl2pPr marL="914400" lvl="1"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2pPr>
            <a:lvl3pPr marL="1371600" lvl="2"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3pPr>
            <a:lvl4pPr marL="1828800" lvl="3"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4pPr>
            <a:lvl5pPr marL="2286000" lvl="4"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5pPr>
            <a:lvl6pPr marL="2743200" lvl="5"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6pPr>
            <a:lvl7pPr marL="3200400" lvl="6"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7pPr>
            <a:lvl8pPr marL="3657600" lvl="7"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8pPr>
            <a:lvl9pPr marL="4114800" lvl="8" indent="-304800">
              <a:lnSpc>
                <a:spcPct val="100000"/>
              </a:lnSpc>
              <a:spcBef>
                <a:spcPts val="0"/>
              </a:spcBef>
              <a:spcAft>
                <a:spcPts val="0"/>
              </a:spcAft>
              <a:buClr>
                <a:schemeClr val="dk1"/>
              </a:buClr>
              <a:buSzPts val="1200"/>
              <a:buFont typeface="Lexend"/>
              <a:buChar char="■"/>
              <a:defRPr sz="1200">
                <a:solidFill>
                  <a:schemeClr val="dk1"/>
                </a:solidFill>
                <a:latin typeface="Lexend"/>
                <a:ea typeface="Lexend"/>
                <a:cs typeface="Lexend"/>
                <a:sym typeface="Lexend"/>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bit.ly/SMC-immigration-fund"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72"/>
        <p:cNvGrpSpPr/>
        <p:nvPr/>
      </p:nvGrpSpPr>
      <p:grpSpPr>
        <a:xfrm>
          <a:off x="0" y="0"/>
          <a:ext cx="0" cy="0"/>
          <a:chOff x="0" y="0"/>
          <a:chExt cx="0" cy="0"/>
        </a:xfrm>
      </p:grpSpPr>
      <p:sp>
        <p:nvSpPr>
          <p:cNvPr id="873" name="Google Shape;873;p72"/>
          <p:cNvSpPr txBox="1">
            <a:spLocks noGrp="1"/>
          </p:cNvSpPr>
          <p:nvPr>
            <p:ph type="sldNum" idx="12"/>
          </p:nvPr>
        </p:nvSpPr>
        <p:spPr>
          <a:xfrm>
            <a:off x="8333701" y="298859"/>
            <a:ext cx="489000" cy="50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a:t>
            </a:fld>
            <a:endParaRPr/>
          </a:p>
        </p:txBody>
      </p:sp>
      <p:sp>
        <p:nvSpPr>
          <p:cNvPr id="874" name="Google Shape;874;p72"/>
          <p:cNvSpPr txBox="1">
            <a:spLocks noGrp="1"/>
          </p:cNvSpPr>
          <p:nvPr>
            <p:ph type="title"/>
          </p:nvPr>
        </p:nvSpPr>
        <p:spPr>
          <a:xfrm>
            <a:off x="630736" y="727751"/>
            <a:ext cx="3117600" cy="120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b="1" dirty="0">
                <a:solidFill>
                  <a:schemeClr val="lt2"/>
                </a:solidFill>
              </a:rPr>
              <a:t>Power over</a:t>
            </a:r>
            <a:endParaRPr sz="3800" b="1" dirty="0">
              <a:solidFill>
                <a:schemeClr val="lt2"/>
              </a:solidFill>
            </a:endParaRPr>
          </a:p>
          <a:p>
            <a:pPr marL="0" lvl="0" indent="0" algn="ctr" rtl="0">
              <a:spcBef>
                <a:spcPts val="0"/>
              </a:spcBef>
              <a:spcAft>
                <a:spcPts val="0"/>
              </a:spcAft>
              <a:buNone/>
            </a:pPr>
            <a:r>
              <a:rPr lang="en" sz="3800" b="1" dirty="0">
                <a:solidFill>
                  <a:schemeClr val="lt2"/>
                </a:solidFill>
              </a:rPr>
              <a:t>Panic</a:t>
            </a:r>
            <a:endParaRPr sz="3800" b="1" dirty="0">
              <a:solidFill>
                <a:schemeClr val="lt2"/>
              </a:solidFill>
            </a:endParaRPr>
          </a:p>
        </p:txBody>
      </p:sp>
      <p:sp>
        <p:nvSpPr>
          <p:cNvPr id="875" name="Google Shape;875;p72"/>
          <p:cNvSpPr txBox="1">
            <a:spLocks noGrp="1"/>
          </p:cNvSpPr>
          <p:nvPr>
            <p:ph type="title" idx="2"/>
          </p:nvPr>
        </p:nvSpPr>
        <p:spPr>
          <a:xfrm>
            <a:off x="2260050" y="1445709"/>
            <a:ext cx="4623900" cy="2219700"/>
          </a:xfrm>
          <a:prstGeom prst="rect">
            <a:avLst/>
          </a:prstGeom>
        </p:spPr>
        <p:txBody>
          <a:bodyPr spcFirstLastPara="1" wrap="square" lIns="91425" tIns="91425" rIns="91425" bIns="91425" anchor="t" anchorCtr="0">
            <a:noAutofit/>
          </a:bodyPr>
          <a:lstStyle/>
          <a:p>
            <a:pPr marL="0" lvl="0" indent="0" algn="ctr" rtl="0">
              <a:lnSpc>
                <a:spcPct val="115000"/>
              </a:lnSpc>
              <a:spcBef>
                <a:spcPts val="2400"/>
              </a:spcBef>
              <a:spcAft>
                <a:spcPts val="0"/>
              </a:spcAft>
              <a:buNone/>
            </a:pPr>
            <a:r>
              <a:rPr lang="en" sz="3000" b="1" dirty="0">
                <a:solidFill>
                  <a:schemeClr val="accent6"/>
                </a:solidFill>
                <a:latin typeface="Arial"/>
                <a:ea typeface="Arial"/>
                <a:cs typeface="Arial"/>
                <a:sym typeface="Arial"/>
              </a:rPr>
              <a:t>SMC Rapid Response Network: Protecting Immigrant Communities since 2017</a:t>
            </a:r>
            <a:endParaRPr sz="3000" b="1" dirty="0">
              <a:solidFill>
                <a:schemeClr val="accent6"/>
              </a:solidFill>
              <a:latin typeface="Arial"/>
              <a:ea typeface="Arial"/>
              <a:cs typeface="Arial"/>
              <a:sym typeface="Arial"/>
            </a:endParaRPr>
          </a:p>
          <a:p>
            <a:pPr marL="0" lvl="0" indent="0" algn="ctr" rtl="0">
              <a:lnSpc>
                <a:spcPct val="115000"/>
              </a:lnSpc>
              <a:spcBef>
                <a:spcPts val="2400"/>
              </a:spcBef>
              <a:spcAft>
                <a:spcPts val="0"/>
              </a:spcAft>
              <a:buNone/>
            </a:pPr>
            <a:endParaRPr sz="3000" b="1" dirty="0">
              <a:solidFill>
                <a:srgbClr val="000000"/>
              </a:solidFill>
              <a:latin typeface="Arial"/>
              <a:ea typeface="Arial"/>
              <a:cs typeface="Arial"/>
              <a:sym typeface="Arial"/>
            </a:endParaRPr>
          </a:p>
          <a:p>
            <a:pPr marL="0" lvl="0" indent="0" algn="l" rtl="0">
              <a:spcBef>
                <a:spcPts val="600"/>
              </a:spcBef>
              <a:spcAft>
                <a:spcPts val="0"/>
              </a:spcAft>
              <a:buNone/>
            </a:pPr>
            <a:endParaRPr dirty="0"/>
          </a:p>
        </p:txBody>
      </p:sp>
      <p:pic>
        <p:nvPicPr>
          <p:cNvPr id="876" name="Google Shape;876;p72"/>
          <p:cNvPicPr preferRelativeResize="0"/>
          <p:nvPr/>
        </p:nvPicPr>
        <p:blipFill>
          <a:blip r:embed="rId3">
            <a:alphaModFix/>
          </a:blip>
          <a:stretch>
            <a:fillRect/>
          </a:stretch>
        </p:blipFill>
        <p:spPr>
          <a:xfrm>
            <a:off x="6983564" y="101744"/>
            <a:ext cx="2046125" cy="2453815"/>
          </a:xfrm>
          <a:prstGeom prst="rect">
            <a:avLst/>
          </a:prstGeom>
          <a:noFill/>
          <a:ln>
            <a:noFill/>
          </a:ln>
          <a:effectLst>
            <a:outerShdw blurRad="85725" dist="381000" dir="3120000" algn="bl" rotWithShape="0">
              <a:srgbClr val="000000">
                <a:alpha val="50000"/>
              </a:srgbClr>
            </a:outerShdw>
          </a:effectLst>
        </p:spPr>
      </p:pic>
      <p:pic>
        <p:nvPicPr>
          <p:cNvPr id="877" name="Google Shape;877;p72"/>
          <p:cNvPicPr preferRelativeResize="0"/>
          <p:nvPr/>
        </p:nvPicPr>
        <p:blipFill>
          <a:blip r:embed="rId4">
            <a:alphaModFix/>
          </a:blip>
          <a:stretch>
            <a:fillRect/>
          </a:stretch>
        </p:blipFill>
        <p:spPr>
          <a:xfrm>
            <a:off x="643301" y="3387000"/>
            <a:ext cx="2261901" cy="1589774"/>
          </a:xfrm>
          <a:prstGeom prst="rect">
            <a:avLst/>
          </a:prstGeom>
          <a:noFill/>
          <a:ln>
            <a:noFill/>
          </a:ln>
          <a:effectLst>
            <a:outerShdw blurRad="371475" dist="438150" dir="9840000" algn="bl" rotWithShape="0">
              <a:srgbClr val="000000">
                <a:alpha val="92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1"/>
        <p:cNvGrpSpPr/>
        <p:nvPr/>
      </p:nvGrpSpPr>
      <p:grpSpPr>
        <a:xfrm>
          <a:off x="0" y="0"/>
          <a:ext cx="0" cy="0"/>
          <a:chOff x="0" y="0"/>
          <a:chExt cx="0" cy="0"/>
        </a:xfrm>
      </p:grpSpPr>
      <p:sp>
        <p:nvSpPr>
          <p:cNvPr id="882" name="Google Shape;882;p73"/>
          <p:cNvSpPr txBox="1">
            <a:spLocks noGrp="1"/>
          </p:cNvSpPr>
          <p:nvPr>
            <p:ph type="sldNum" idx="4294967295"/>
          </p:nvPr>
        </p:nvSpPr>
        <p:spPr>
          <a:xfrm>
            <a:off x="8500700" y="114300"/>
            <a:ext cx="528900" cy="54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sp>
        <p:nvSpPr>
          <p:cNvPr id="883" name="Google Shape;883;p73"/>
          <p:cNvSpPr txBox="1">
            <a:spLocks noGrp="1"/>
          </p:cNvSpPr>
          <p:nvPr>
            <p:ph type="title"/>
          </p:nvPr>
        </p:nvSpPr>
        <p:spPr>
          <a:xfrm>
            <a:off x="1195425" y="734050"/>
            <a:ext cx="4688100" cy="156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900" b="1">
                <a:solidFill>
                  <a:schemeClr val="lt2"/>
                </a:solidFill>
              </a:rPr>
              <a:t>What is the SMC Rapid Response Network</a:t>
            </a:r>
            <a:endParaRPr sz="3900" b="1">
              <a:solidFill>
                <a:schemeClr val="lt2"/>
              </a:solidFill>
            </a:endParaRPr>
          </a:p>
        </p:txBody>
      </p:sp>
      <p:sp>
        <p:nvSpPr>
          <p:cNvPr id="884" name="Google Shape;884;p73"/>
          <p:cNvSpPr txBox="1"/>
          <p:nvPr/>
        </p:nvSpPr>
        <p:spPr>
          <a:xfrm>
            <a:off x="822300" y="2675225"/>
            <a:ext cx="2872500" cy="12600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chemeClr val="dk1"/>
                </a:solidFill>
                <a:latin typeface="Lexend"/>
                <a:ea typeface="Lexend"/>
                <a:cs typeface="Lexend"/>
                <a:sym typeface="Lexend"/>
              </a:rPr>
              <a:t>County, Community and Legal </a:t>
            </a:r>
            <a:r>
              <a:rPr lang="en" sz="1700">
                <a:solidFill>
                  <a:schemeClr val="dk1"/>
                </a:solidFill>
                <a:latin typeface="Lexend"/>
                <a:ea typeface="Lexend"/>
                <a:cs typeface="Lexend"/>
                <a:sym typeface="Lexend"/>
              </a:rPr>
              <a:t>response for immigration enforcement actions in our county</a:t>
            </a:r>
            <a:endParaRPr sz="1700">
              <a:solidFill>
                <a:schemeClr val="dk1"/>
              </a:solidFill>
              <a:latin typeface="Lexend"/>
              <a:ea typeface="Lexend"/>
              <a:cs typeface="Lexend"/>
              <a:sym typeface="Lexend"/>
            </a:endParaRPr>
          </a:p>
        </p:txBody>
      </p:sp>
      <p:sp>
        <p:nvSpPr>
          <p:cNvPr id="885" name="Google Shape;885;p73"/>
          <p:cNvSpPr txBox="1"/>
          <p:nvPr/>
        </p:nvSpPr>
        <p:spPr>
          <a:xfrm>
            <a:off x="3672950" y="2499800"/>
            <a:ext cx="3300300" cy="23556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Lexend"/>
                <a:ea typeface="Lexend"/>
                <a:cs typeface="Lexend"/>
                <a:sym typeface="Lexend"/>
              </a:rPr>
              <a:t>Hotline</a:t>
            </a:r>
            <a:r>
              <a:rPr lang="en" sz="1600">
                <a:solidFill>
                  <a:schemeClr val="dk1"/>
                </a:solidFill>
                <a:latin typeface="Lexend"/>
                <a:ea typeface="Lexend"/>
                <a:cs typeface="Lexend"/>
                <a:sym typeface="Lexend"/>
              </a:rPr>
              <a:t> to receive calls about enforcement actions,</a:t>
            </a:r>
            <a:endParaRPr sz="1600">
              <a:solidFill>
                <a:schemeClr val="dk1"/>
              </a:solidFill>
              <a:latin typeface="Lexend"/>
              <a:ea typeface="Lexend"/>
              <a:cs typeface="Lexend"/>
              <a:sym typeface="Lexend"/>
            </a:endParaRPr>
          </a:p>
          <a:p>
            <a:pPr marL="0" lvl="0" indent="0" algn="l" rtl="0">
              <a:spcBef>
                <a:spcPts val="0"/>
              </a:spcBef>
              <a:spcAft>
                <a:spcPts val="0"/>
              </a:spcAft>
              <a:buNone/>
            </a:pPr>
            <a:endParaRPr sz="1600">
              <a:solidFill>
                <a:schemeClr val="dk1"/>
              </a:solidFill>
              <a:latin typeface="Lexend"/>
              <a:ea typeface="Lexend"/>
              <a:cs typeface="Lexend"/>
              <a:sym typeface="Lexend"/>
            </a:endParaRPr>
          </a:p>
          <a:p>
            <a:pPr marL="0" lvl="0" indent="0" algn="l" rtl="0">
              <a:spcBef>
                <a:spcPts val="0"/>
              </a:spcBef>
              <a:spcAft>
                <a:spcPts val="0"/>
              </a:spcAft>
              <a:buNone/>
            </a:pPr>
            <a:r>
              <a:rPr lang="en" sz="1600">
                <a:solidFill>
                  <a:schemeClr val="dk1"/>
                </a:solidFill>
                <a:latin typeface="Lexend"/>
                <a:ea typeface="Lexend"/>
                <a:cs typeface="Lexend"/>
                <a:sym typeface="Lexend"/>
              </a:rPr>
              <a:t>And</a:t>
            </a:r>
            <a:endParaRPr sz="1600">
              <a:solidFill>
                <a:schemeClr val="dk1"/>
              </a:solidFill>
              <a:latin typeface="Lexend"/>
              <a:ea typeface="Lexend"/>
              <a:cs typeface="Lexend"/>
              <a:sym typeface="Lexend"/>
            </a:endParaRPr>
          </a:p>
          <a:p>
            <a:pPr marL="0" lvl="0" indent="0" algn="l" rtl="0">
              <a:spcBef>
                <a:spcPts val="0"/>
              </a:spcBef>
              <a:spcAft>
                <a:spcPts val="0"/>
              </a:spcAft>
              <a:buNone/>
            </a:pPr>
            <a:endParaRPr sz="1600">
              <a:solidFill>
                <a:schemeClr val="dk1"/>
              </a:solidFill>
              <a:latin typeface="Lexend"/>
              <a:ea typeface="Lexend"/>
              <a:cs typeface="Lexend"/>
              <a:sym typeface="Lexend"/>
            </a:endParaRPr>
          </a:p>
          <a:p>
            <a:pPr marL="0" lvl="0" indent="0" algn="l" rtl="0">
              <a:spcBef>
                <a:spcPts val="0"/>
              </a:spcBef>
              <a:spcAft>
                <a:spcPts val="0"/>
              </a:spcAft>
              <a:buNone/>
            </a:pPr>
            <a:r>
              <a:rPr lang="en" sz="1600">
                <a:solidFill>
                  <a:schemeClr val="dk1"/>
                </a:solidFill>
                <a:latin typeface="Lexend"/>
                <a:ea typeface="Lexend"/>
                <a:cs typeface="Lexend"/>
                <a:sym typeface="Lexend"/>
              </a:rPr>
              <a:t>A coordinated </a:t>
            </a:r>
            <a:r>
              <a:rPr lang="en" sz="1600" b="1">
                <a:solidFill>
                  <a:schemeClr val="dk1"/>
                </a:solidFill>
                <a:latin typeface="Lexend"/>
                <a:ea typeface="Lexend"/>
                <a:cs typeface="Lexend"/>
                <a:sym typeface="Lexend"/>
              </a:rPr>
              <a:t>legal response </a:t>
            </a:r>
            <a:r>
              <a:rPr lang="en" sz="1600">
                <a:solidFill>
                  <a:schemeClr val="dk1"/>
                </a:solidFill>
                <a:latin typeface="Lexend"/>
                <a:ea typeface="Lexend"/>
                <a:cs typeface="Lexend"/>
                <a:sym typeface="Lexend"/>
              </a:rPr>
              <a:t>(intervention on the day of immigration arrest or short thereafter)</a:t>
            </a:r>
            <a:endParaRPr sz="1600">
              <a:solidFill>
                <a:schemeClr val="dk1"/>
              </a:solidFill>
              <a:latin typeface="Lexend"/>
              <a:ea typeface="Lexend"/>
              <a:cs typeface="Lexend"/>
              <a:sym typeface="Lexend"/>
            </a:endParaRPr>
          </a:p>
        </p:txBody>
      </p:sp>
      <p:sp>
        <p:nvSpPr>
          <p:cNvPr id="886" name="Google Shape;886;p73"/>
          <p:cNvSpPr txBox="1"/>
          <p:nvPr/>
        </p:nvSpPr>
        <p:spPr>
          <a:xfrm>
            <a:off x="6973250" y="2543650"/>
            <a:ext cx="2115900" cy="16116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Lexend"/>
                <a:ea typeface="Lexend"/>
                <a:cs typeface="Lexend"/>
                <a:sym typeface="Lexend"/>
              </a:rPr>
              <a:t>Community support:</a:t>
            </a:r>
            <a:endParaRPr b="1">
              <a:solidFill>
                <a:schemeClr val="dk1"/>
              </a:solidFill>
              <a:latin typeface="Lexend"/>
              <a:ea typeface="Lexend"/>
              <a:cs typeface="Lexend"/>
              <a:sym typeface="Lexend"/>
            </a:endParaRPr>
          </a:p>
          <a:p>
            <a:pPr marL="457200" lvl="0" indent="-317500" algn="l" rtl="0">
              <a:spcBef>
                <a:spcPts val="0"/>
              </a:spcBef>
              <a:spcAft>
                <a:spcPts val="0"/>
              </a:spcAft>
              <a:buClr>
                <a:schemeClr val="dk1"/>
              </a:buClr>
              <a:buSzPts val="1400"/>
              <a:buFont typeface="Lexend"/>
              <a:buChar char="●"/>
            </a:pPr>
            <a:r>
              <a:rPr lang="en">
                <a:solidFill>
                  <a:schemeClr val="dk1"/>
                </a:solidFill>
                <a:latin typeface="Lexend"/>
                <a:ea typeface="Lexend"/>
                <a:cs typeface="Lexend"/>
                <a:sym typeface="Lexend"/>
              </a:rPr>
              <a:t>Verification of ICE Activity</a:t>
            </a:r>
            <a:endParaRPr>
              <a:solidFill>
                <a:schemeClr val="dk1"/>
              </a:solidFill>
              <a:latin typeface="Lexend"/>
              <a:ea typeface="Lexend"/>
              <a:cs typeface="Lexend"/>
              <a:sym typeface="Lexend"/>
            </a:endParaRPr>
          </a:p>
          <a:p>
            <a:pPr marL="457200" lvl="0" indent="-317500" algn="l" rtl="0">
              <a:spcBef>
                <a:spcPts val="0"/>
              </a:spcBef>
              <a:spcAft>
                <a:spcPts val="0"/>
              </a:spcAft>
              <a:buClr>
                <a:schemeClr val="dk1"/>
              </a:buClr>
              <a:buSzPts val="1400"/>
              <a:buFont typeface="Lexend"/>
              <a:buChar char="●"/>
            </a:pPr>
            <a:r>
              <a:rPr lang="en">
                <a:solidFill>
                  <a:schemeClr val="dk1"/>
                </a:solidFill>
                <a:latin typeface="Lexend"/>
                <a:ea typeface="Lexend"/>
                <a:cs typeface="Lexend"/>
                <a:sym typeface="Lexend"/>
              </a:rPr>
              <a:t>Advocacy</a:t>
            </a:r>
            <a:endParaRPr>
              <a:solidFill>
                <a:schemeClr val="dk1"/>
              </a:solidFill>
              <a:latin typeface="Lexend"/>
              <a:ea typeface="Lexend"/>
              <a:cs typeface="Lexend"/>
              <a:sym typeface="Lexend"/>
            </a:endParaRPr>
          </a:p>
          <a:p>
            <a:pPr marL="457200" lvl="0" indent="-317500" algn="l" rtl="0">
              <a:spcBef>
                <a:spcPts val="0"/>
              </a:spcBef>
              <a:spcAft>
                <a:spcPts val="0"/>
              </a:spcAft>
              <a:buClr>
                <a:schemeClr val="dk1"/>
              </a:buClr>
              <a:buSzPts val="1400"/>
              <a:buFont typeface="Lexend"/>
              <a:buChar char="●"/>
            </a:pPr>
            <a:r>
              <a:rPr lang="en">
                <a:solidFill>
                  <a:schemeClr val="dk1"/>
                </a:solidFill>
                <a:latin typeface="Lexend"/>
                <a:ea typeface="Lexend"/>
                <a:cs typeface="Lexend"/>
                <a:sym typeface="Lexend"/>
              </a:rPr>
              <a:t>Accompaniment</a:t>
            </a:r>
            <a:endParaRPr>
              <a:solidFill>
                <a:schemeClr val="dk1"/>
              </a:solidFill>
              <a:latin typeface="Lexend"/>
              <a:ea typeface="Lexend"/>
              <a:cs typeface="Lexend"/>
              <a:sym typeface="Lexend"/>
            </a:endParaRPr>
          </a:p>
          <a:p>
            <a:pPr marL="457200" lvl="0" indent="-317500" algn="l" rtl="0">
              <a:spcBef>
                <a:spcPts val="0"/>
              </a:spcBef>
              <a:spcAft>
                <a:spcPts val="0"/>
              </a:spcAft>
              <a:buClr>
                <a:schemeClr val="dk1"/>
              </a:buClr>
              <a:buSzPts val="1400"/>
              <a:buFont typeface="Lexend"/>
              <a:buChar char="●"/>
            </a:pPr>
            <a:r>
              <a:rPr lang="en">
                <a:solidFill>
                  <a:schemeClr val="dk1"/>
                </a:solidFill>
                <a:latin typeface="Lexend"/>
                <a:ea typeface="Lexend"/>
                <a:cs typeface="Lexend"/>
                <a:sym typeface="Lexend"/>
              </a:rPr>
              <a:t>Mutual Aid</a:t>
            </a:r>
            <a:endParaRPr>
              <a:solidFill>
                <a:schemeClr val="dk1"/>
              </a:solidFill>
              <a:latin typeface="Lexend"/>
              <a:ea typeface="Lexend"/>
              <a:cs typeface="Lexend"/>
              <a:sym typeface="Lexend"/>
            </a:endParaRPr>
          </a:p>
          <a:p>
            <a:pPr marL="457200" lvl="0" indent="-317500" algn="l" rtl="0">
              <a:spcBef>
                <a:spcPts val="0"/>
              </a:spcBef>
              <a:spcAft>
                <a:spcPts val="0"/>
              </a:spcAft>
              <a:buClr>
                <a:schemeClr val="dk1"/>
              </a:buClr>
              <a:buSzPts val="1400"/>
              <a:buFont typeface="Lexend"/>
              <a:buChar char="●"/>
            </a:pPr>
            <a:r>
              <a:rPr lang="en">
                <a:solidFill>
                  <a:schemeClr val="dk1"/>
                </a:solidFill>
                <a:latin typeface="Lexend"/>
                <a:ea typeface="Lexend"/>
                <a:cs typeface="Lexend"/>
                <a:sym typeface="Lexend"/>
              </a:rPr>
              <a:t>Visibility</a:t>
            </a:r>
            <a:endParaRPr>
              <a:solidFill>
                <a:schemeClr val="dk1"/>
              </a:solidFill>
              <a:latin typeface="Lexend"/>
              <a:ea typeface="Lexend"/>
              <a:cs typeface="Lexend"/>
              <a:sym typeface="Lexend"/>
            </a:endParaRPr>
          </a:p>
        </p:txBody>
      </p:sp>
      <p:pic>
        <p:nvPicPr>
          <p:cNvPr id="887" name="Google Shape;887;p73"/>
          <p:cNvPicPr preferRelativeResize="0"/>
          <p:nvPr/>
        </p:nvPicPr>
        <p:blipFill>
          <a:blip r:embed="rId3">
            <a:alphaModFix/>
          </a:blip>
          <a:stretch>
            <a:fillRect/>
          </a:stretch>
        </p:blipFill>
        <p:spPr>
          <a:xfrm>
            <a:off x="7573425" y="114300"/>
            <a:ext cx="1456175" cy="1746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891"/>
        <p:cNvGrpSpPr/>
        <p:nvPr/>
      </p:nvGrpSpPr>
      <p:grpSpPr>
        <a:xfrm>
          <a:off x="0" y="0"/>
          <a:ext cx="0" cy="0"/>
          <a:chOff x="0" y="0"/>
          <a:chExt cx="0" cy="0"/>
        </a:xfrm>
      </p:grpSpPr>
      <p:sp>
        <p:nvSpPr>
          <p:cNvPr id="892" name="Google Shape;892;p74"/>
          <p:cNvSpPr txBox="1">
            <a:spLocks noGrp="1"/>
          </p:cNvSpPr>
          <p:nvPr>
            <p:ph type="body" idx="7"/>
          </p:nvPr>
        </p:nvSpPr>
        <p:spPr>
          <a:xfrm>
            <a:off x="3158950" y="3535252"/>
            <a:ext cx="2688600" cy="13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Dispatchers answer calls, gather initial information (intake) to equip attorneys to efficiently respond, and to record potential rights violations</a:t>
            </a:r>
            <a:endParaRPr/>
          </a:p>
          <a:p>
            <a:pPr marL="0" lvl="0" indent="0" algn="l" rtl="0">
              <a:spcBef>
                <a:spcPts val="0"/>
              </a:spcBef>
              <a:spcAft>
                <a:spcPts val="0"/>
              </a:spcAft>
              <a:buNone/>
            </a:pPr>
            <a:endParaRPr/>
          </a:p>
        </p:txBody>
      </p:sp>
      <p:sp>
        <p:nvSpPr>
          <p:cNvPr id="893" name="Google Shape;893;p74"/>
          <p:cNvSpPr txBox="1">
            <a:spLocks noGrp="1"/>
          </p:cNvSpPr>
          <p:nvPr>
            <p:ph type="title"/>
          </p:nvPr>
        </p:nvSpPr>
        <p:spPr>
          <a:xfrm>
            <a:off x="438418" y="292588"/>
            <a:ext cx="2720700" cy="1131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lt2"/>
                </a:solidFill>
              </a:rPr>
              <a:t>Key Components</a:t>
            </a:r>
            <a:endParaRPr b="1">
              <a:solidFill>
                <a:schemeClr val="lt2"/>
              </a:solidFill>
            </a:endParaRPr>
          </a:p>
        </p:txBody>
      </p:sp>
      <p:sp>
        <p:nvSpPr>
          <p:cNvPr id="894" name="Google Shape;894;p74"/>
          <p:cNvSpPr txBox="1">
            <a:spLocks noGrp="1"/>
          </p:cNvSpPr>
          <p:nvPr>
            <p:ph type="subTitle" idx="1"/>
          </p:nvPr>
        </p:nvSpPr>
        <p:spPr>
          <a:xfrm>
            <a:off x="305558" y="3115501"/>
            <a:ext cx="2816100" cy="543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700"/>
              <a:t>Community</a:t>
            </a:r>
            <a:endParaRPr sz="2700"/>
          </a:p>
        </p:txBody>
      </p:sp>
      <p:sp>
        <p:nvSpPr>
          <p:cNvPr id="895" name="Google Shape;895;p74"/>
          <p:cNvSpPr txBox="1">
            <a:spLocks noGrp="1"/>
          </p:cNvSpPr>
          <p:nvPr>
            <p:ph type="subTitle" idx="6"/>
          </p:nvPr>
        </p:nvSpPr>
        <p:spPr>
          <a:xfrm>
            <a:off x="3156683" y="3147251"/>
            <a:ext cx="2816100" cy="543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3300"/>
              <a:t>Hotline</a:t>
            </a:r>
            <a:endParaRPr sz="3300"/>
          </a:p>
        </p:txBody>
      </p:sp>
      <p:sp>
        <p:nvSpPr>
          <p:cNvPr id="896" name="Google Shape;896;p74"/>
          <p:cNvSpPr txBox="1">
            <a:spLocks noGrp="1"/>
          </p:cNvSpPr>
          <p:nvPr>
            <p:ph type="subTitle" idx="8"/>
          </p:nvPr>
        </p:nvSpPr>
        <p:spPr>
          <a:xfrm>
            <a:off x="6007800" y="3183300"/>
            <a:ext cx="2828700" cy="543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108"/>
              <a:t>Attorney</a:t>
            </a:r>
            <a:r>
              <a:rPr lang="en" sz="1900"/>
              <a:t> Responders</a:t>
            </a:r>
            <a:endParaRPr sz="1900"/>
          </a:p>
        </p:txBody>
      </p:sp>
      <p:sp>
        <p:nvSpPr>
          <p:cNvPr id="897" name="Google Shape;897;p74"/>
          <p:cNvSpPr txBox="1">
            <a:spLocks noGrp="1"/>
          </p:cNvSpPr>
          <p:nvPr>
            <p:ph type="body" idx="3"/>
          </p:nvPr>
        </p:nvSpPr>
        <p:spPr>
          <a:xfrm>
            <a:off x="316475" y="3581026"/>
            <a:ext cx="2688600" cy="126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Witness enforcement, receive a call from a just-detained loved one, or otherwise first-hand knowledge of an immigration arrest, or enforcement operation</a:t>
            </a:r>
            <a:endParaRPr/>
          </a:p>
        </p:txBody>
      </p:sp>
      <p:pic>
        <p:nvPicPr>
          <p:cNvPr id="898" name="Google Shape;898;p74" descr="Person walking through jungle."/>
          <p:cNvPicPr preferRelativeResize="0">
            <a:picLocks noGrp="1"/>
          </p:cNvPicPr>
          <p:nvPr>
            <p:ph type="pic" idx="4"/>
          </p:nvPr>
        </p:nvPicPr>
        <p:blipFill rotWithShape="1">
          <a:blip r:embed="rId3">
            <a:alphaModFix/>
          </a:blip>
          <a:srcRect t="1503" b="1503"/>
          <a:stretch/>
        </p:blipFill>
        <p:spPr>
          <a:xfrm>
            <a:off x="3159125" y="1316450"/>
            <a:ext cx="2851502" cy="1844701"/>
          </a:xfrm>
          <a:prstGeom prst="rect">
            <a:avLst/>
          </a:prstGeom>
        </p:spPr>
      </p:pic>
      <p:pic>
        <p:nvPicPr>
          <p:cNvPr id="899" name="Google Shape;899;p74"/>
          <p:cNvPicPr preferRelativeResize="0">
            <a:picLocks noGrp="1"/>
          </p:cNvPicPr>
          <p:nvPr>
            <p:ph type="pic" idx="5"/>
          </p:nvPr>
        </p:nvPicPr>
        <p:blipFill rotWithShape="1">
          <a:blip r:embed="rId4">
            <a:alphaModFix/>
          </a:blip>
          <a:srcRect t="17392" b="17392"/>
          <a:stretch/>
        </p:blipFill>
        <p:spPr>
          <a:xfrm>
            <a:off x="6010625" y="1316450"/>
            <a:ext cx="2828697" cy="1844699"/>
          </a:xfrm>
          <a:prstGeom prst="rect">
            <a:avLst/>
          </a:prstGeom>
        </p:spPr>
      </p:pic>
      <p:pic>
        <p:nvPicPr>
          <p:cNvPr id="900" name="Google Shape;900;p74"/>
          <p:cNvPicPr preferRelativeResize="0">
            <a:picLocks noGrp="1"/>
          </p:cNvPicPr>
          <p:nvPr>
            <p:ph type="pic" idx="2"/>
          </p:nvPr>
        </p:nvPicPr>
        <p:blipFill rotWithShape="1">
          <a:blip r:embed="rId5">
            <a:alphaModFix/>
          </a:blip>
          <a:srcRect t="17654" b="17654"/>
          <a:stretch/>
        </p:blipFill>
        <p:spPr>
          <a:xfrm>
            <a:off x="307625" y="1316450"/>
            <a:ext cx="2851500" cy="1844700"/>
          </a:xfrm>
          <a:prstGeom prst="rect">
            <a:avLst/>
          </a:prstGeom>
        </p:spPr>
      </p:pic>
      <p:sp>
        <p:nvSpPr>
          <p:cNvPr id="901" name="Google Shape;901;p74"/>
          <p:cNvSpPr txBox="1">
            <a:spLocks noGrp="1"/>
          </p:cNvSpPr>
          <p:nvPr>
            <p:ph type="body" idx="9"/>
          </p:nvPr>
        </p:nvSpPr>
        <p:spPr>
          <a:xfrm>
            <a:off x="6010075" y="3658500"/>
            <a:ext cx="2816100" cy="118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Lead of the day-of response, including direct advocacy with ICE and/or pro se filings in courts.  </a:t>
            </a:r>
            <a:endParaRPr/>
          </a:p>
          <a:p>
            <a:pPr marL="0" lvl="0" indent="0" algn="l" rtl="0">
              <a:spcBef>
                <a:spcPts val="0"/>
              </a:spcBef>
              <a:spcAft>
                <a:spcPts val="0"/>
              </a:spcAft>
              <a:buNone/>
            </a:pPr>
            <a:r>
              <a:rPr lang="en"/>
              <a:t>Leads the communication with the detained community member</a:t>
            </a:r>
            <a:endParaRPr/>
          </a:p>
        </p:txBody>
      </p:sp>
      <p:pic>
        <p:nvPicPr>
          <p:cNvPr id="902" name="Google Shape;902;p74"/>
          <p:cNvPicPr preferRelativeResize="0"/>
          <p:nvPr/>
        </p:nvPicPr>
        <p:blipFill>
          <a:blip r:embed="rId6">
            <a:alphaModFix/>
          </a:blip>
          <a:stretch>
            <a:fillRect/>
          </a:stretch>
        </p:blipFill>
        <p:spPr>
          <a:xfrm>
            <a:off x="3162800" y="1316450"/>
            <a:ext cx="2828700" cy="1844700"/>
          </a:xfrm>
          <a:prstGeom prst="rect">
            <a:avLst/>
          </a:prstGeom>
          <a:noFill/>
          <a:ln>
            <a:noFill/>
          </a:ln>
        </p:spPr>
      </p:pic>
      <p:pic>
        <p:nvPicPr>
          <p:cNvPr id="903" name="Google Shape;903;p74"/>
          <p:cNvPicPr preferRelativeResize="0"/>
          <p:nvPr/>
        </p:nvPicPr>
        <p:blipFill>
          <a:blip r:embed="rId7">
            <a:alphaModFix/>
          </a:blip>
          <a:stretch>
            <a:fillRect/>
          </a:stretch>
        </p:blipFill>
        <p:spPr>
          <a:xfrm>
            <a:off x="7977501" y="136412"/>
            <a:ext cx="872225" cy="1046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75"/>
          <p:cNvSpPr txBox="1">
            <a:spLocks noGrp="1"/>
          </p:cNvSpPr>
          <p:nvPr>
            <p:ph type="body" idx="7"/>
          </p:nvPr>
        </p:nvSpPr>
        <p:spPr>
          <a:xfrm>
            <a:off x="3158950" y="3535252"/>
            <a:ext cx="2688600" cy="131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Support as needed for the family of the detainee with essential needs– it could be connecting to resources for mental health, rent support, food, etc</a:t>
            </a:r>
            <a:endParaRPr/>
          </a:p>
          <a:p>
            <a:pPr marL="0" lvl="0" indent="0" algn="l" rtl="0">
              <a:spcBef>
                <a:spcPts val="0"/>
              </a:spcBef>
              <a:spcAft>
                <a:spcPts val="0"/>
              </a:spcAft>
              <a:buNone/>
            </a:pPr>
            <a:r>
              <a:rPr lang="en"/>
              <a:t>Accompaniment to court, etc</a:t>
            </a:r>
            <a:endParaRPr/>
          </a:p>
          <a:p>
            <a:pPr marL="0" lvl="0" indent="0" algn="l" rtl="0">
              <a:spcBef>
                <a:spcPts val="0"/>
              </a:spcBef>
              <a:spcAft>
                <a:spcPts val="0"/>
              </a:spcAft>
              <a:buNone/>
            </a:pPr>
            <a:endParaRPr/>
          </a:p>
        </p:txBody>
      </p:sp>
      <p:sp>
        <p:nvSpPr>
          <p:cNvPr id="909" name="Google Shape;909;p75"/>
          <p:cNvSpPr txBox="1">
            <a:spLocks noGrp="1"/>
          </p:cNvSpPr>
          <p:nvPr>
            <p:ph type="title"/>
          </p:nvPr>
        </p:nvSpPr>
        <p:spPr>
          <a:xfrm>
            <a:off x="438418" y="292588"/>
            <a:ext cx="2720700" cy="11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960" b="1">
                <a:solidFill>
                  <a:schemeClr val="lt2"/>
                </a:solidFill>
              </a:rPr>
              <a:t>Key Components</a:t>
            </a:r>
            <a:endParaRPr sz="3359" b="1">
              <a:solidFill>
                <a:schemeClr val="lt2"/>
              </a:solidFill>
            </a:endParaRPr>
          </a:p>
        </p:txBody>
      </p:sp>
      <p:sp>
        <p:nvSpPr>
          <p:cNvPr id="910" name="Google Shape;910;p75"/>
          <p:cNvSpPr txBox="1">
            <a:spLocks noGrp="1"/>
          </p:cNvSpPr>
          <p:nvPr>
            <p:ph type="subTitle" idx="1"/>
          </p:nvPr>
        </p:nvSpPr>
        <p:spPr>
          <a:xfrm>
            <a:off x="305558" y="3115501"/>
            <a:ext cx="2816100" cy="543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300"/>
              <a:t>Verification (ICE or Rumors?)</a:t>
            </a:r>
            <a:endParaRPr sz="2300"/>
          </a:p>
        </p:txBody>
      </p:sp>
      <p:sp>
        <p:nvSpPr>
          <p:cNvPr id="911" name="Google Shape;911;p75"/>
          <p:cNvSpPr txBox="1">
            <a:spLocks noGrp="1"/>
          </p:cNvSpPr>
          <p:nvPr>
            <p:ph type="subTitle" idx="6"/>
          </p:nvPr>
        </p:nvSpPr>
        <p:spPr>
          <a:xfrm>
            <a:off x="3156683" y="3147251"/>
            <a:ext cx="2816100" cy="543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400"/>
              <a:t>Mutual Aid</a:t>
            </a:r>
            <a:endParaRPr sz="2400"/>
          </a:p>
        </p:txBody>
      </p:sp>
      <p:sp>
        <p:nvSpPr>
          <p:cNvPr id="912" name="Google Shape;912;p75"/>
          <p:cNvSpPr txBox="1">
            <a:spLocks noGrp="1"/>
          </p:cNvSpPr>
          <p:nvPr>
            <p:ph type="subTitle" idx="8"/>
          </p:nvPr>
        </p:nvSpPr>
        <p:spPr>
          <a:xfrm>
            <a:off x="6007800" y="3183300"/>
            <a:ext cx="2828700" cy="5430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400"/>
              <a:t>Organizers</a:t>
            </a:r>
            <a:endParaRPr sz="2400"/>
          </a:p>
        </p:txBody>
      </p:sp>
      <p:sp>
        <p:nvSpPr>
          <p:cNvPr id="913" name="Google Shape;913;p75"/>
          <p:cNvSpPr txBox="1">
            <a:spLocks noGrp="1"/>
          </p:cNvSpPr>
          <p:nvPr>
            <p:ph type="body" idx="3"/>
          </p:nvPr>
        </p:nvSpPr>
        <p:spPr>
          <a:xfrm>
            <a:off x="316475" y="3791675"/>
            <a:ext cx="2816100" cy="105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Community Volunteers across the county, able to verify rumors about ICE enforcement in our neighborhoods.  If ICE is present, they are able to document activity.</a:t>
            </a:r>
            <a:endParaRPr/>
          </a:p>
        </p:txBody>
      </p:sp>
      <p:pic>
        <p:nvPicPr>
          <p:cNvPr id="914" name="Google Shape;914;p75" descr="Person walking through jungle."/>
          <p:cNvPicPr preferRelativeResize="0">
            <a:picLocks noGrp="1"/>
          </p:cNvPicPr>
          <p:nvPr>
            <p:ph type="pic" idx="4"/>
          </p:nvPr>
        </p:nvPicPr>
        <p:blipFill rotWithShape="1">
          <a:blip r:embed="rId3">
            <a:alphaModFix/>
          </a:blip>
          <a:srcRect t="1503" b="1503"/>
          <a:stretch/>
        </p:blipFill>
        <p:spPr>
          <a:xfrm>
            <a:off x="3159125" y="1316450"/>
            <a:ext cx="2851502" cy="1844701"/>
          </a:xfrm>
          <a:prstGeom prst="rect">
            <a:avLst/>
          </a:prstGeom>
        </p:spPr>
      </p:pic>
      <p:pic>
        <p:nvPicPr>
          <p:cNvPr id="915" name="Google Shape;915;p75"/>
          <p:cNvPicPr preferRelativeResize="0">
            <a:picLocks noGrp="1"/>
          </p:cNvPicPr>
          <p:nvPr>
            <p:ph type="pic" idx="5"/>
          </p:nvPr>
        </p:nvPicPr>
        <p:blipFill rotWithShape="1">
          <a:blip r:embed="rId4">
            <a:alphaModFix/>
          </a:blip>
          <a:srcRect t="970" b="961"/>
          <a:stretch/>
        </p:blipFill>
        <p:spPr>
          <a:xfrm>
            <a:off x="6010625" y="1316450"/>
            <a:ext cx="2828698" cy="1844698"/>
          </a:xfrm>
          <a:prstGeom prst="rect">
            <a:avLst/>
          </a:prstGeom>
        </p:spPr>
      </p:pic>
      <p:pic>
        <p:nvPicPr>
          <p:cNvPr id="916" name="Google Shape;916;p75"/>
          <p:cNvPicPr preferRelativeResize="0">
            <a:picLocks noGrp="1"/>
          </p:cNvPicPr>
          <p:nvPr>
            <p:ph type="pic" idx="2"/>
          </p:nvPr>
        </p:nvPicPr>
        <p:blipFill rotWithShape="1">
          <a:blip r:embed="rId5">
            <a:alphaModFix/>
          </a:blip>
          <a:srcRect t="1578" b="1569"/>
          <a:stretch/>
        </p:blipFill>
        <p:spPr>
          <a:xfrm>
            <a:off x="307625" y="1316450"/>
            <a:ext cx="2851502" cy="1844700"/>
          </a:xfrm>
          <a:prstGeom prst="rect">
            <a:avLst/>
          </a:prstGeom>
        </p:spPr>
      </p:pic>
      <p:sp>
        <p:nvSpPr>
          <p:cNvPr id="917" name="Google Shape;917;p75"/>
          <p:cNvSpPr txBox="1">
            <a:spLocks noGrp="1"/>
          </p:cNvSpPr>
          <p:nvPr>
            <p:ph type="body" idx="9"/>
          </p:nvPr>
        </p:nvSpPr>
        <p:spPr>
          <a:xfrm>
            <a:off x="6010075" y="3590200"/>
            <a:ext cx="2816100" cy="125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Coordinate solidarity across the community and the impacted family to advocate, when needed (this could look like press events, letters, etc)</a:t>
            </a:r>
            <a:endParaRPr/>
          </a:p>
        </p:txBody>
      </p:sp>
      <p:pic>
        <p:nvPicPr>
          <p:cNvPr id="918" name="Google Shape;918;p75"/>
          <p:cNvPicPr preferRelativeResize="0"/>
          <p:nvPr/>
        </p:nvPicPr>
        <p:blipFill rotWithShape="1">
          <a:blip r:embed="rId6">
            <a:alphaModFix/>
          </a:blip>
          <a:srcRect t="1085" b="1095"/>
          <a:stretch/>
        </p:blipFill>
        <p:spPr>
          <a:xfrm>
            <a:off x="3162800" y="1316450"/>
            <a:ext cx="2828700" cy="1844700"/>
          </a:xfrm>
          <a:prstGeom prst="rect">
            <a:avLst/>
          </a:prstGeom>
          <a:noFill/>
          <a:ln>
            <a:noFill/>
          </a:ln>
        </p:spPr>
      </p:pic>
      <p:pic>
        <p:nvPicPr>
          <p:cNvPr id="919" name="Google Shape;919;p75"/>
          <p:cNvPicPr preferRelativeResize="0"/>
          <p:nvPr/>
        </p:nvPicPr>
        <p:blipFill>
          <a:blip r:embed="rId7">
            <a:alphaModFix/>
          </a:blip>
          <a:stretch>
            <a:fillRect/>
          </a:stretch>
        </p:blipFill>
        <p:spPr>
          <a:xfrm>
            <a:off x="7977501" y="136412"/>
            <a:ext cx="872225" cy="1046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23"/>
        <p:cNvGrpSpPr/>
        <p:nvPr/>
      </p:nvGrpSpPr>
      <p:grpSpPr>
        <a:xfrm>
          <a:off x="0" y="0"/>
          <a:ext cx="0" cy="0"/>
          <a:chOff x="0" y="0"/>
          <a:chExt cx="0" cy="0"/>
        </a:xfrm>
      </p:grpSpPr>
      <p:sp>
        <p:nvSpPr>
          <p:cNvPr id="924" name="Google Shape;924;p76"/>
          <p:cNvSpPr>
            <a:spLocks noGrp="1"/>
          </p:cNvSpPr>
          <p:nvPr>
            <p:ph type="pic" idx="2"/>
          </p:nvPr>
        </p:nvSpPr>
        <p:spPr>
          <a:xfrm>
            <a:off x="332000" y="1102925"/>
            <a:ext cx="6915000" cy="3725400"/>
          </a:xfrm>
          <a:prstGeom prst="rect">
            <a:avLst/>
          </a:prstGeom>
        </p:spPr>
        <p:txBody>
          <a:bodyPr/>
          <a:lstStyle/>
          <a:p>
            <a:endParaRPr lang="en-US"/>
          </a:p>
        </p:txBody>
      </p:sp>
      <p:sp>
        <p:nvSpPr>
          <p:cNvPr id="925" name="Google Shape;925;p76"/>
          <p:cNvSpPr txBox="1">
            <a:spLocks noGrp="1"/>
          </p:cNvSpPr>
          <p:nvPr>
            <p:ph type="title"/>
          </p:nvPr>
        </p:nvSpPr>
        <p:spPr>
          <a:xfrm>
            <a:off x="292600" y="231375"/>
            <a:ext cx="5562300" cy="54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60" b="1">
                <a:solidFill>
                  <a:schemeClr val="lt2"/>
                </a:solidFill>
              </a:rPr>
              <a:t>Steps in a Rapid Response Activation for a detention in SMC</a:t>
            </a:r>
            <a:endParaRPr sz="2460" b="1">
              <a:solidFill>
                <a:schemeClr val="lt2"/>
              </a:solidFill>
            </a:endParaRPr>
          </a:p>
        </p:txBody>
      </p:sp>
      <p:sp>
        <p:nvSpPr>
          <p:cNvPr id="926" name="Google Shape;926;p76"/>
          <p:cNvSpPr txBox="1"/>
          <p:nvPr/>
        </p:nvSpPr>
        <p:spPr>
          <a:xfrm>
            <a:off x="332000" y="1102925"/>
            <a:ext cx="6915000" cy="3725400"/>
          </a:xfrm>
          <a:prstGeom prst="rect">
            <a:avLst/>
          </a:prstGeom>
          <a:solidFill>
            <a:schemeClr val="lt1"/>
          </a:solidFill>
          <a:ln>
            <a:noFill/>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Lexend"/>
              <a:buAutoNum type="arabicPeriod"/>
            </a:pPr>
            <a:r>
              <a:rPr lang="en" sz="2000">
                <a:solidFill>
                  <a:schemeClr val="dk1"/>
                </a:solidFill>
                <a:latin typeface="Lexend"/>
                <a:ea typeface="Lexend"/>
                <a:cs typeface="Lexend"/>
                <a:sym typeface="Lexend"/>
              </a:rPr>
              <a:t>Community member calls the Hotline</a:t>
            </a:r>
            <a:endParaRPr sz="2000">
              <a:solidFill>
                <a:schemeClr val="dk1"/>
              </a:solidFill>
              <a:latin typeface="Lexend"/>
              <a:ea typeface="Lexend"/>
              <a:cs typeface="Lexend"/>
              <a:sym typeface="Lexend"/>
            </a:endParaRPr>
          </a:p>
          <a:p>
            <a:pPr marL="457200" lvl="0" indent="-355600" algn="l" rtl="0">
              <a:spcBef>
                <a:spcPts val="0"/>
              </a:spcBef>
              <a:spcAft>
                <a:spcPts val="0"/>
              </a:spcAft>
              <a:buClr>
                <a:schemeClr val="dk1"/>
              </a:buClr>
              <a:buSzPts val="2000"/>
              <a:buFont typeface="Lexend"/>
              <a:buAutoNum type="arabicPeriod"/>
            </a:pPr>
            <a:r>
              <a:rPr lang="en" sz="2000">
                <a:solidFill>
                  <a:schemeClr val="dk1"/>
                </a:solidFill>
                <a:latin typeface="Lexend"/>
                <a:ea typeface="Lexend"/>
                <a:cs typeface="Lexend"/>
                <a:sym typeface="Lexend"/>
              </a:rPr>
              <a:t>Dispatcher supports the caller with what they may need.  </a:t>
            </a:r>
            <a:r>
              <a:rPr lang="en" sz="2000" b="1">
                <a:solidFill>
                  <a:schemeClr val="dk1"/>
                </a:solidFill>
                <a:latin typeface="Lexend"/>
                <a:ea typeface="Lexend"/>
                <a:cs typeface="Lexend"/>
                <a:sym typeface="Lexend"/>
              </a:rPr>
              <a:t>IF the call is about an ICE detention,</a:t>
            </a:r>
            <a:r>
              <a:rPr lang="en" sz="2000">
                <a:solidFill>
                  <a:schemeClr val="dk1"/>
                </a:solidFill>
                <a:latin typeface="Lexend"/>
                <a:ea typeface="Lexend"/>
                <a:cs typeface="Lexend"/>
                <a:sym typeface="Lexend"/>
              </a:rPr>
              <a:t> then the dispatcher does an intake and submits it to the attorneys</a:t>
            </a:r>
            <a:endParaRPr sz="2000">
              <a:solidFill>
                <a:schemeClr val="dk1"/>
              </a:solidFill>
              <a:latin typeface="Lexend"/>
              <a:ea typeface="Lexend"/>
              <a:cs typeface="Lexend"/>
              <a:sym typeface="Lexend"/>
            </a:endParaRPr>
          </a:p>
          <a:p>
            <a:pPr marL="457200" lvl="0" indent="-355600" algn="l" rtl="0">
              <a:spcBef>
                <a:spcPts val="0"/>
              </a:spcBef>
              <a:spcAft>
                <a:spcPts val="0"/>
              </a:spcAft>
              <a:buClr>
                <a:schemeClr val="dk1"/>
              </a:buClr>
              <a:buSzPts val="2000"/>
              <a:buFont typeface="Lexend"/>
              <a:buAutoNum type="arabicPeriod"/>
            </a:pPr>
            <a:r>
              <a:rPr lang="en" sz="2000">
                <a:solidFill>
                  <a:schemeClr val="dk1"/>
                </a:solidFill>
                <a:latin typeface="Lexend"/>
                <a:ea typeface="Lexend"/>
                <a:cs typeface="Lexend"/>
                <a:sym typeface="Lexend"/>
              </a:rPr>
              <a:t>If there is enough time (before 3PM), the Attorney Responder attempts to offer intake, consultation, and advocacy and /or limited scope representation with the goal of stopping imminent deportation, and other goals like bond/release or at least being sent to a facility in CA </a:t>
            </a:r>
            <a:endParaRPr sz="2000">
              <a:solidFill>
                <a:schemeClr val="dk1"/>
              </a:solidFill>
              <a:latin typeface="Lexend"/>
              <a:ea typeface="Lexend"/>
              <a:cs typeface="Lexend"/>
              <a:sym typeface="Lexend"/>
            </a:endParaRPr>
          </a:p>
        </p:txBody>
      </p:sp>
      <p:pic>
        <p:nvPicPr>
          <p:cNvPr id="927" name="Google Shape;927;p76"/>
          <p:cNvPicPr preferRelativeResize="0"/>
          <p:nvPr/>
        </p:nvPicPr>
        <p:blipFill>
          <a:blip r:embed="rId3">
            <a:alphaModFix/>
          </a:blip>
          <a:stretch>
            <a:fillRect/>
          </a:stretch>
        </p:blipFill>
        <p:spPr>
          <a:xfrm>
            <a:off x="8201748" y="138227"/>
            <a:ext cx="735075" cy="881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77"/>
          <p:cNvSpPr txBox="1">
            <a:spLocks noGrp="1"/>
          </p:cNvSpPr>
          <p:nvPr>
            <p:ph type="title"/>
          </p:nvPr>
        </p:nvSpPr>
        <p:spPr>
          <a:xfrm>
            <a:off x="279185" y="338025"/>
            <a:ext cx="5562300" cy="675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000" b="1">
                <a:solidFill>
                  <a:schemeClr val="lt2"/>
                </a:solidFill>
              </a:rPr>
              <a:t>How can I support?</a:t>
            </a:r>
            <a:endParaRPr sz="4000" b="1">
              <a:solidFill>
                <a:schemeClr val="lt2"/>
              </a:solidFill>
            </a:endParaRPr>
          </a:p>
        </p:txBody>
      </p:sp>
      <p:sp>
        <p:nvSpPr>
          <p:cNvPr id="933" name="Google Shape;933;p77"/>
          <p:cNvSpPr txBox="1">
            <a:spLocks noGrp="1"/>
          </p:cNvSpPr>
          <p:nvPr>
            <p:ph type="body" idx="4294967295"/>
          </p:nvPr>
        </p:nvSpPr>
        <p:spPr>
          <a:xfrm>
            <a:off x="388226" y="2064025"/>
            <a:ext cx="2227500" cy="2299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Become part of the </a:t>
            </a:r>
            <a:r>
              <a:rPr lang="en" sz="1400" b="1"/>
              <a:t>Verification Team</a:t>
            </a:r>
            <a:r>
              <a:rPr lang="en" sz="1400"/>
              <a:t> for the SMC Hotline </a:t>
            </a:r>
            <a:endParaRPr sz="1400"/>
          </a:p>
          <a:p>
            <a:pPr marL="457200" lvl="0" indent="-317500" algn="l" rtl="0">
              <a:spcBef>
                <a:spcPts val="0"/>
              </a:spcBef>
              <a:spcAft>
                <a:spcPts val="0"/>
              </a:spcAft>
              <a:buSzPts val="1400"/>
              <a:buChar char="●"/>
            </a:pPr>
            <a:r>
              <a:rPr lang="en" sz="1400"/>
              <a:t>Verify rumors of ICE presence in your city </a:t>
            </a:r>
            <a:endParaRPr sz="1400"/>
          </a:p>
          <a:p>
            <a:pPr marL="457200" lvl="0" indent="-317500" algn="l" rtl="0">
              <a:spcBef>
                <a:spcPts val="0"/>
              </a:spcBef>
              <a:spcAft>
                <a:spcPts val="0"/>
              </a:spcAft>
              <a:buSzPts val="1400"/>
              <a:buChar char="●"/>
            </a:pPr>
            <a:r>
              <a:rPr lang="en" sz="1400"/>
              <a:t>If ICE is present, document and observe</a:t>
            </a:r>
            <a:endParaRPr sz="1400"/>
          </a:p>
          <a:p>
            <a:pPr marL="457200" lvl="0" indent="0" algn="l" rtl="0">
              <a:spcBef>
                <a:spcPts val="0"/>
              </a:spcBef>
              <a:spcAft>
                <a:spcPts val="0"/>
              </a:spcAft>
              <a:buNone/>
            </a:pPr>
            <a:endParaRPr sz="1300"/>
          </a:p>
        </p:txBody>
      </p:sp>
      <p:sp>
        <p:nvSpPr>
          <p:cNvPr id="934" name="Google Shape;934;p77"/>
          <p:cNvSpPr txBox="1">
            <a:spLocks noGrp="1"/>
          </p:cNvSpPr>
          <p:nvPr>
            <p:ph type="subTitle" idx="4294967295"/>
          </p:nvPr>
        </p:nvSpPr>
        <p:spPr>
          <a:xfrm>
            <a:off x="643312" y="1313675"/>
            <a:ext cx="1933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lt1"/>
                </a:solidFill>
              </a:rPr>
              <a:t>Verifiers</a:t>
            </a:r>
            <a:endParaRPr sz="2800">
              <a:solidFill>
                <a:schemeClr val="lt1"/>
              </a:solidFill>
            </a:endParaRPr>
          </a:p>
        </p:txBody>
      </p:sp>
      <p:sp>
        <p:nvSpPr>
          <p:cNvPr id="935" name="Google Shape;935;p77"/>
          <p:cNvSpPr txBox="1">
            <a:spLocks noGrp="1"/>
          </p:cNvSpPr>
          <p:nvPr>
            <p:ph type="body" idx="4294967295"/>
          </p:nvPr>
        </p:nvSpPr>
        <p:spPr>
          <a:xfrm>
            <a:off x="3142925" y="1973425"/>
            <a:ext cx="2416500" cy="2495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a:t>Become part of the </a:t>
            </a:r>
            <a:r>
              <a:rPr lang="en" sz="1300" b="1"/>
              <a:t>Visibility Team </a:t>
            </a:r>
            <a:r>
              <a:rPr lang="en" sz="1300"/>
              <a:t>for the SMC Hotline</a:t>
            </a:r>
            <a:endParaRPr sz="1300"/>
          </a:p>
          <a:p>
            <a:pPr marL="457200" lvl="0" indent="-311150" algn="l" rtl="0">
              <a:spcBef>
                <a:spcPts val="0"/>
              </a:spcBef>
              <a:spcAft>
                <a:spcPts val="0"/>
              </a:spcAft>
              <a:buSzPts val="1300"/>
              <a:buChar char="●"/>
            </a:pPr>
            <a:r>
              <a:rPr lang="en" sz="1300"/>
              <a:t>Make sure that businesses, orgs, libraries, etc in your city have posters on their windows (throughout the year)</a:t>
            </a:r>
            <a:endParaRPr sz="1300"/>
          </a:p>
          <a:p>
            <a:pPr marL="457200" lvl="0" indent="-311150" algn="l" rtl="0">
              <a:spcBef>
                <a:spcPts val="0"/>
              </a:spcBef>
              <a:spcAft>
                <a:spcPts val="0"/>
              </a:spcAft>
              <a:buSzPts val="1300"/>
              <a:buChar char="●"/>
            </a:pPr>
            <a:r>
              <a:rPr lang="en" sz="1300"/>
              <a:t>Yellow cards, Red cards, Posters</a:t>
            </a:r>
            <a:endParaRPr sz="1400"/>
          </a:p>
        </p:txBody>
      </p:sp>
      <p:sp>
        <p:nvSpPr>
          <p:cNvPr id="936" name="Google Shape;936;p77"/>
          <p:cNvSpPr txBox="1">
            <a:spLocks noGrp="1"/>
          </p:cNvSpPr>
          <p:nvPr>
            <p:ph type="subTitle" idx="4294967295"/>
          </p:nvPr>
        </p:nvSpPr>
        <p:spPr>
          <a:xfrm>
            <a:off x="6030575" y="1208200"/>
            <a:ext cx="3113400" cy="72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b="1">
                <a:latin typeface="Lexend"/>
                <a:ea typeface="Lexend"/>
                <a:cs typeface="Lexend"/>
                <a:sym typeface="Lexend"/>
              </a:rPr>
              <a:t>Donate</a:t>
            </a:r>
            <a:r>
              <a:rPr lang="en" sz="1800" b="1">
                <a:latin typeface="Lexend"/>
                <a:ea typeface="Lexend"/>
                <a:cs typeface="Lexend"/>
                <a:sym typeface="Lexend"/>
              </a:rPr>
              <a:t> to direct support for victims’ families</a:t>
            </a:r>
            <a:endParaRPr sz="1800" b="1">
              <a:latin typeface="Lexend"/>
              <a:ea typeface="Lexend"/>
              <a:cs typeface="Lexend"/>
              <a:sym typeface="Lexend"/>
            </a:endParaRPr>
          </a:p>
        </p:txBody>
      </p:sp>
      <p:sp>
        <p:nvSpPr>
          <p:cNvPr id="937" name="Google Shape;937;p77"/>
          <p:cNvSpPr txBox="1">
            <a:spLocks noGrp="1"/>
          </p:cNvSpPr>
          <p:nvPr>
            <p:ph type="subTitle" idx="4294967295"/>
          </p:nvPr>
        </p:nvSpPr>
        <p:spPr>
          <a:xfrm>
            <a:off x="3384276" y="1313675"/>
            <a:ext cx="1933800" cy="6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lt1"/>
                </a:solidFill>
                <a:latin typeface="Lexend"/>
                <a:ea typeface="Lexend"/>
                <a:cs typeface="Lexend"/>
                <a:sym typeface="Lexend"/>
              </a:rPr>
              <a:t>Visibility</a:t>
            </a:r>
            <a:endParaRPr sz="3000" b="1">
              <a:solidFill>
                <a:schemeClr val="lt1"/>
              </a:solidFill>
              <a:latin typeface="Lexend"/>
              <a:ea typeface="Lexend"/>
              <a:cs typeface="Lexend"/>
              <a:sym typeface="Lexend"/>
            </a:endParaRPr>
          </a:p>
        </p:txBody>
      </p:sp>
      <p:pic>
        <p:nvPicPr>
          <p:cNvPr id="938" name="Google Shape;938;p77"/>
          <p:cNvPicPr preferRelativeResize="0"/>
          <p:nvPr/>
        </p:nvPicPr>
        <p:blipFill>
          <a:blip r:embed="rId3">
            <a:alphaModFix/>
          </a:blip>
          <a:stretch>
            <a:fillRect/>
          </a:stretch>
        </p:blipFill>
        <p:spPr>
          <a:xfrm>
            <a:off x="8201748" y="138227"/>
            <a:ext cx="735075" cy="881550"/>
          </a:xfrm>
          <a:prstGeom prst="rect">
            <a:avLst/>
          </a:prstGeom>
          <a:noFill/>
          <a:ln>
            <a:noFill/>
          </a:ln>
        </p:spPr>
      </p:pic>
      <p:sp>
        <p:nvSpPr>
          <p:cNvPr id="939" name="Google Shape;939;p77"/>
          <p:cNvSpPr txBox="1"/>
          <p:nvPr/>
        </p:nvSpPr>
        <p:spPr>
          <a:xfrm>
            <a:off x="643300" y="4575250"/>
            <a:ext cx="8057700" cy="39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Lexend"/>
                <a:ea typeface="Lexend"/>
                <a:cs typeface="Lexend"/>
                <a:sym typeface="Lexend"/>
              </a:rPr>
              <a:t>Email fiabayarea@faithinactionba.org to learn how to get involved</a:t>
            </a:r>
            <a:endParaRPr sz="1200">
              <a:solidFill>
                <a:schemeClr val="dk1"/>
              </a:solidFill>
              <a:latin typeface="Lexend"/>
              <a:ea typeface="Lexend"/>
              <a:cs typeface="Lexend"/>
              <a:sym typeface="Lexend"/>
            </a:endParaRPr>
          </a:p>
        </p:txBody>
      </p:sp>
      <p:sp>
        <p:nvSpPr>
          <p:cNvPr id="940" name="Google Shape;940;p77"/>
          <p:cNvSpPr txBox="1">
            <a:spLocks noGrp="1"/>
          </p:cNvSpPr>
          <p:nvPr>
            <p:ph type="body" idx="1"/>
          </p:nvPr>
        </p:nvSpPr>
        <p:spPr>
          <a:xfrm>
            <a:off x="6278825" y="1972475"/>
            <a:ext cx="2658000" cy="7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100% of donations go directly to families impacted by ICE detention or deportation</a:t>
            </a:r>
            <a:endParaRPr/>
          </a:p>
        </p:txBody>
      </p:sp>
      <p:pic>
        <p:nvPicPr>
          <p:cNvPr id="941" name="Google Shape;941;p77"/>
          <p:cNvPicPr preferRelativeResize="0"/>
          <p:nvPr/>
        </p:nvPicPr>
        <p:blipFill>
          <a:blip r:embed="rId4">
            <a:alphaModFix/>
          </a:blip>
          <a:stretch>
            <a:fillRect/>
          </a:stretch>
        </p:blipFill>
        <p:spPr>
          <a:xfrm>
            <a:off x="6838750" y="3166225"/>
            <a:ext cx="1538150" cy="1538150"/>
          </a:xfrm>
          <a:prstGeom prst="rect">
            <a:avLst/>
          </a:prstGeom>
          <a:noFill/>
          <a:ln>
            <a:noFill/>
          </a:ln>
        </p:spPr>
      </p:pic>
      <p:sp>
        <p:nvSpPr>
          <p:cNvPr id="942" name="Google Shape;942;p77"/>
          <p:cNvSpPr txBox="1">
            <a:spLocks noGrp="1"/>
          </p:cNvSpPr>
          <p:nvPr>
            <p:ph type="body" idx="1"/>
          </p:nvPr>
        </p:nvSpPr>
        <p:spPr>
          <a:xfrm>
            <a:off x="6278825" y="2731070"/>
            <a:ext cx="2658000" cy="454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273144"/>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bit.ly/SMC-immigration-fund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pic>
        <p:nvPicPr>
          <p:cNvPr id="947" name="Google Shape;947;p78"/>
          <p:cNvPicPr preferRelativeResize="0"/>
          <p:nvPr/>
        </p:nvPicPr>
        <p:blipFill>
          <a:blip r:embed="rId3">
            <a:alphaModFix/>
          </a:blip>
          <a:stretch>
            <a:fillRect/>
          </a:stretch>
        </p:blipFill>
        <p:spPr>
          <a:xfrm>
            <a:off x="1730008" y="152400"/>
            <a:ext cx="3220630" cy="4838699"/>
          </a:xfrm>
          <a:prstGeom prst="rect">
            <a:avLst/>
          </a:prstGeom>
          <a:noFill/>
          <a:ln>
            <a:noFill/>
          </a:ln>
        </p:spPr>
      </p:pic>
      <p:pic>
        <p:nvPicPr>
          <p:cNvPr id="948" name="Google Shape;948;p78"/>
          <p:cNvPicPr preferRelativeResize="0"/>
          <p:nvPr/>
        </p:nvPicPr>
        <p:blipFill>
          <a:blip r:embed="rId4">
            <a:alphaModFix/>
          </a:blip>
          <a:stretch>
            <a:fillRect/>
          </a:stretch>
        </p:blipFill>
        <p:spPr>
          <a:xfrm>
            <a:off x="5225561" y="2158872"/>
            <a:ext cx="2823201" cy="1984275"/>
          </a:xfrm>
          <a:prstGeom prst="rect">
            <a:avLst/>
          </a:prstGeom>
          <a:noFill/>
          <a:ln>
            <a:noFill/>
          </a:ln>
        </p:spPr>
      </p:pic>
      <p:pic>
        <p:nvPicPr>
          <p:cNvPr id="949" name="Google Shape;949;p78"/>
          <p:cNvPicPr preferRelativeResize="0"/>
          <p:nvPr/>
        </p:nvPicPr>
        <p:blipFill>
          <a:blip r:embed="rId5">
            <a:alphaModFix/>
          </a:blip>
          <a:stretch>
            <a:fillRect/>
          </a:stretch>
        </p:blipFill>
        <p:spPr>
          <a:xfrm>
            <a:off x="5103026" y="152400"/>
            <a:ext cx="2494001" cy="1701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79"/>
          <p:cNvSpPr txBox="1"/>
          <p:nvPr/>
        </p:nvSpPr>
        <p:spPr>
          <a:xfrm>
            <a:off x="293200" y="174875"/>
            <a:ext cx="5934600" cy="4925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Lexend"/>
                <a:ea typeface="Lexend"/>
                <a:cs typeface="Lexend"/>
                <a:sym typeface="Lexend"/>
              </a:rPr>
              <a:t>In this challenging time we are more aware of than ever of the strength and solidarity in our community, and we THANK YOU for joining us in strengthening the SMC Rapid Response Network. </a:t>
            </a:r>
            <a:endParaRPr sz="2200">
              <a:solidFill>
                <a:schemeClr val="dk1"/>
              </a:solidFill>
              <a:latin typeface="Lexend"/>
              <a:ea typeface="Lexend"/>
              <a:cs typeface="Lexend"/>
              <a:sym typeface="Lexend"/>
            </a:endParaRPr>
          </a:p>
          <a:p>
            <a:pPr marL="0" lvl="0" indent="0" algn="l" rtl="0">
              <a:spcBef>
                <a:spcPts val="0"/>
              </a:spcBef>
              <a:spcAft>
                <a:spcPts val="0"/>
              </a:spcAft>
              <a:buNone/>
            </a:pPr>
            <a:endParaRPr sz="2200">
              <a:solidFill>
                <a:schemeClr val="dk1"/>
              </a:solidFill>
              <a:latin typeface="Lexend"/>
              <a:ea typeface="Lexend"/>
              <a:cs typeface="Lexend"/>
              <a:sym typeface="Lexend"/>
            </a:endParaRPr>
          </a:p>
          <a:p>
            <a:pPr marL="0" lvl="0" indent="0" algn="l" rtl="0">
              <a:spcBef>
                <a:spcPts val="0"/>
              </a:spcBef>
              <a:spcAft>
                <a:spcPts val="0"/>
              </a:spcAft>
              <a:buNone/>
            </a:pPr>
            <a:r>
              <a:rPr lang="en" sz="2200">
                <a:solidFill>
                  <a:schemeClr val="dk1"/>
                </a:solidFill>
                <a:latin typeface="Lexend"/>
                <a:ea typeface="Lexend"/>
                <a:cs typeface="Lexend"/>
                <a:sym typeface="Lexend"/>
              </a:rPr>
              <a:t>When we protect the most vulnerable people in our community, all of us are more protected.</a:t>
            </a:r>
            <a:endParaRPr sz="2200">
              <a:solidFill>
                <a:schemeClr val="dk1"/>
              </a:solidFill>
              <a:latin typeface="Lexend"/>
              <a:ea typeface="Lexend"/>
              <a:cs typeface="Lexend"/>
              <a:sym typeface="Lexend"/>
            </a:endParaRPr>
          </a:p>
          <a:p>
            <a:pPr marL="0" lvl="0" indent="0" algn="l" rtl="0">
              <a:spcBef>
                <a:spcPts val="0"/>
              </a:spcBef>
              <a:spcAft>
                <a:spcPts val="0"/>
              </a:spcAft>
              <a:buNone/>
            </a:pPr>
            <a:endParaRPr sz="2200">
              <a:solidFill>
                <a:schemeClr val="dk1"/>
              </a:solidFill>
              <a:latin typeface="Lexend"/>
              <a:ea typeface="Lexend"/>
              <a:cs typeface="Lexend"/>
              <a:sym typeface="Lexend"/>
            </a:endParaRPr>
          </a:p>
          <a:p>
            <a:pPr marL="0" lvl="0" indent="0" algn="l" rtl="0">
              <a:spcBef>
                <a:spcPts val="0"/>
              </a:spcBef>
              <a:spcAft>
                <a:spcPts val="0"/>
              </a:spcAft>
              <a:buNone/>
            </a:pPr>
            <a:r>
              <a:rPr lang="en" sz="2200" b="1" i="1">
                <a:solidFill>
                  <a:schemeClr val="dk1"/>
                </a:solidFill>
                <a:latin typeface="Lexend"/>
                <a:ea typeface="Lexend"/>
                <a:cs typeface="Lexend"/>
                <a:sym typeface="Lexend"/>
              </a:rPr>
              <a:t>When we are connected and aware of our interconnectedness, we find the path forward together.</a:t>
            </a:r>
            <a:endParaRPr sz="2200" b="1" i="1">
              <a:solidFill>
                <a:schemeClr val="dk1"/>
              </a:solidFill>
              <a:latin typeface="Lexend"/>
              <a:ea typeface="Lexend"/>
              <a:cs typeface="Lexend"/>
              <a:sym typeface="Lexend"/>
            </a:endParaRPr>
          </a:p>
        </p:txBody>
      </p:sp>
      <p:pic>
        <p:nvPicPr>
          <p:cNvPr id="955" name="Google Shape;955;p79"/>
          <p:cNvPicPr preferRelativeResize="0"/>
          <p:nvPr/>
        </p:nvPicPr>
        <p:blipFill>
          <a:blip r:embed="rId3">
            <a:alphaModFix/>
          </a:blip>
          <a:stretch>
            <a:fillRect/>
          </a:stretch>
        </p:blipFill>
        <p:spPr>
          <a:xfrm>
            <a:off x="6227800" y="1104900"/>
            <a:ext cx="2629550" cy="2629550"/>
          </a:xfrm>
          <a:prstGeom prst="rect">
            <a:avLst/>
          </a:prstGeom>
          <a:noFill/>
          <a:ln>
            <a:noFill/>
          </a:ln>
        </p:spPr>
      </p:pic>
      <p:pic>
        <p:nvPicPr>
          <p:cNvPr id="956" name="Google Shape;956;p79"/>
          <p:cNvPicPr preferRelativeResize="0"/>
          <p:nvPr/>
        </p:nvPicPr>
        <p:blipFill>
          <a:blip r:embed="rId4">
            <a:alphaModFix/>
          </a:blip>
          <a:stretch>
            <a:fillRect/>
          </a:stretch>
        </p:blipFill>
        <p:spPr>
          <a:xfrm>
            <a:off x="8201748" y="138227"/>
            <a:ext cx="735075" cy="881550"/>
          </a:xfrm>
          <a:prstGeom prst="rect">
            <a:avLst/>
          </a:prstGeom>
          <a:noFill/>
          <a:ln>
            <a:noFill/>
          </a:ln>
        </p:spPr>
      </p:pic>
    </p:spTree>
  </p:cSld>
  <p:clrMapOvr>
    <a:masterClrMapping/>
  </p:clrMapOvr>
</p:sld>
</file>

<file path=ppt/theme/theme1.xml><?xml version="1.0" encoding="utf-8"?>
<a:theme xmlns:a="http://schemas.openxmlformats.org/drawingml/2006/main" name="Options Proposal">
  <a:themeElements>
    <a:clrScheme name="Simple Light">
      <a:dk1>
        <a:srgbClr val="1D1D1D"/>
      </a:dk1>
      <a:lt1>
        <a:srgbClr val="FFFFF0"/>
      </a:lt1>
      <a:dk2>
        <a:srgbClr val="51BD85"/>
      </a:dk2>
      <a:lt2>
        <a:srgbClr val="FF6652"/>
      </a:lt2>
      <a:accent1>
        <a:srgbClr val="FFE534"/>
      </a:accent1>
      <a:accent2>
        <a:srgbClr val="FFBBDC"/>
      </a:accent2>
      <a:accent3>
        <a:srgbClr val="6AD2E6"/>
      </a:accent3>
      <a:accent4>
        <a:srgbClr val="DBC89F"/>
      </a:accent4>
      <a:accent5>
        <a:srgbClr val="D8E4D6"/>
      </a:accent5>
      <a:accent6>
        <a:srgbClr val="FFFFFF"/>
      </a:accent6>
      <a:hlink>
        <a:srgbClr val="6AD2E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ales Protection Fundraising on World Whale Day by Slidesgo">
  <a:themeElements>
    <a:clrScheme name="Simple Light">
      <a:dk1>
        <a:srgbClr val="E7E7E7"/>
      </a:dk1>
      <a:lt1>
        <a:srgbClr val="000026"/>
      </a:lt1>
      <a:dk2>
        <a:srgbClr val="010042"/>
      </a:dk2>
      <a:lt2>
        <a:srgbClr val="0100A2"/>
      </a:lt2>
      <a:accent1>
        <a:srgbClr val="005ACD"/>
      </a:accent1>
      <a:accent2>
        <a:srgbClr val="307DE0"/>
      </a:accent2>
      <a:accent3>
        <a:srgbClr val="FFFFFF"/>
      </a:accent3>
      <a:accent4>
        <a:srgbClr val="FFFFFF"/>
      </a:accent4>
      <a:accent5>
        <a:srgbClr val="FFFFFF"/>
      </a:accent5>
      <a:accent6>
        <a:srgbClr val="FFFFFF"/>
      </a:accent6>
      <a:hlink>
        <a:srgbClr val="E7E7E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534</Words>
  <Application>Microsoft Macintosh PowerPoint</Application>
  <PresentationFormat>On-screen Show (16:9)</PresentationFormat>
  <Paragraphs>57</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Nunito</vt:lpstr>
      <vt:lpstr>Lexend</vt:lpstr>
      <vt:lpstr>Arial</vt:lpstr>
      <vt:lpstr>Lexend SemiBold</vt:lpstr>
      <vt:lpstr>Gotu</vt:lpstr>
      <vt:lpstr>Options Proposal</vt:lpstr>
      <vt:lpstr>Whales Protection Fundraising on World Whale Day by Slidesgo</vt:lpstr>
      <vt:lpstr>Power over Panic</vt:lpstr>
      <vt:lpstr>What is the SMC Rapid Response Network</vt:lpstr>
      <vt:lpstr>Key Components</vt:lpstr>
      <vt:lpstr>Key Components</vt:lpstr>
      <vt:lpstr>Steps in a Rapid Response Activation for a detention in SMC</vt:lpstr>
      <vt:lpstr>How can I support?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Nani Friedman</cp:lastModifiedBy>
  <cp:revision>1</cp:revision>
  <dcterms:modified xsi:type="dcterms:W3CDTF">2025-02-27T18:33:39Z</dcterms:modified>
</cp:coreProperties>
</file>