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Lst>
  <p:sldSz cy="5143500" cx="9144000"/>
  <p:notesSz cx="6858000" cy="9144000"/>
  <p:embeddedFontLst>
    <p:embeddedFont>
      <p:font typeface="Roboto"/>
      <p:regular r:id="rId46"/>
      <p:bold r:id="rId47"/>
      <p:italic r:id="rId48"/>
      <p:boldItalic r:id="rId49"/>
    </p:embeddedFont>
    <p:embeddedFont>
      <p:font typeface="Arbutus Slab"/>
      <p:regular r:id="rId50"/>
    </p:embeddedFont>
    <p:embeddedFont>
      <p:font typeface="Lato"/>
      <p:regular r:id="rId51"/>
      <p:bold r:id="rId52"/>
      <p:italic r:id="rId53"/>
      <p:boldItalic r:id="rId54"/>
    </p:embeddedFont>
    <p:embeddedFont>
      <p:font typeface="Viga"/>
      <p:regular r:id="rId55"/>
    </p:embeddedFont>
    <p:embeddedFont>
      <p:font typeface="Open Sans Medium"/>
      <p:regular r:id="rId56"/>
      <p:bold r:id="rId57"/>
      <p:italic r:id="rId58"/>
      <p:boldItalic r:id="rId59"/>
    </p:embeddedFont>
    <p:embeddedFont>
      <p:font typeface="Archivo"/>
      <p:regular r:id="rId60"/>
      <p:bold r:id="rId61"/>
      <p:italic r:id="rId62"/>
      <p:boldItalic r:id="rId63"/>
    </p:embeddedFont>
    <p:embeddedFont>
      <p:font typeface="Itim"/>
      <p:regular r:id="rId64"/>
    </p:embeddedFont>
    <p:embeddedFont>
      <p:font typeface="Open Sans"/>
      <p:regular r:id="rId65"/>
      <p:bold r:id="rId66"/>
      <p:italic r:id="rId67"/>
      <p:boldItalic r:id="rId68"/>
    </p:embeddedFont>
    <p:embeddedFont>
      <p:font typeface="Century Gothic"/>
      <p:regular r:id="rId69"/>
      <p:bold r:id="rId70"/>
      <p:italic r:id="rId71"/>
      <p:boldItalic r:id="rId7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font" Target="fonts/Roboto-regular.fntdata"/><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Roboto-italic.fntdata"/><Relationship Id="rId47" Type="http://schemas.openxmlformats.org/officeDocument/2006/relationships/font" Target="fonts/Roboto-bold.fntdata"/><Relationship Id="rId49" Type="http://schemas.openxmlformats.org/officeDocument/2006/relationships/font" Target="fonts/Roboto-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2" Type="http://schemas.openxmlformats.org/officeDocument/2006/relationships/font" Target="fonts/CenturyGothic-boldItalic.fntdata"/><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71" Type="http://schemas.openxmlformats.org/officeDocument/2006/relationships/font" Target="fonts/CenturyGothic-italic.fntdata"/><Relationship Id="rId70" Type="http://schemas.openxmlformats.org/officeDocument/2006/relationships/font" Target="fonts/CenturyGothic-bold.fntdata"/><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Archivo-italic.fntdata"/><Relationship Id="rId61" Type="http://schemas.openxmlformats.org/officeDocument/2006/relationships/font" Target="fonts/Archivo-bold.fntdata"/><Relationship Id="rId20" Type="http://schemas.openxmlformats.org/officeDocument/2006/relationships/slide" Target="slides/slide15.xml"/><Relationship Id="rId64" Type="http://schemas.openxmlformats.org/officeDocument/2006/relationships/font" Target="fonts/Itim-regular.fntdata"/><Relationship Id="rId63" Type="http://schemas.openxmlformats.org/officeDocument/2006/relationships/font" Target="fonts/Archivo-boldItalic.fntdata"/><Relationship Id="rId22" Type="http://schemas.openxmlformats.org/officeDocument/2006/relationships/slide" Target="slides/slide17.xml"/><Relationship Id="rId66" Type="http://schemas.openxmlformats.org/officeDocument/2006/relationships/font" Target="fonts/OpenSans-bold.fntdata"/><Relationship Id="rId21" Type="http://schemas.openxmlformats.org/officeDocument/2006/relationships/slide" Target="slides/slide16.xml"/><Relationship Id="rId65" Type="http://schemas.openxmlformats.org/officeDocument/2006/relationships/font" Target="fonts/OpenSans-regular.fntdata"/><Relationship Id="rId24" Type="http://schemas.openxmlformats.org/officeDocument/2006/relationships/slide" Target="slides/slide19.xml"/><Relationship Id="rId68" Type="http://schemas.openxmlformats.org/officeDocument/2006/relationships/font" Target="fonts/OpenSans-boldItalic.fntdata"/><Relationship Id="rId23" Type="http://schemas.openxmlformats.org/officeDocument/2006/relationships/slide" Target="slides/slide18.xml"/><Relationship Id="rId67" Type="http://schemas.openxmlformats.org/officeDocument/2006/relationships/font" Target="fonts/OpenSans-italic.fntdata"/><Relationship Id="rId60" Type="http://schemas.openxmlformats.org/officeDocument/2006/relationships/font" Target="fonts/Archivo-regular.fntdata"/><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CenturyGothic-regular.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Lato-regular.fntdata"/><Relationship Id="rId50" Type="http://schemas.openxmlformats.org/officeDocument/2006/relationships/font" Target="fonts/ArbutusSlab-regular.fntdata"/><Relationship Id="rId53" Type="http://schemas.openxmlformats.org/officeDocument/2006/relationships/font" Target="fonts/Lato-italic.fntdata"/><Relationship Id="rId52" Type="http://schemas.openxmlformats.org/officeDocument/2006/relationships/font" Target="fonts/Lato-bold.fntdata"/><Relationship Id="rId11" Type="http://schemas.openxmlformats.org/officeDocument/2006/relationships/slide" Target="slides/slide6.xml"/><Relationship Id="rId55" Type="http://schemas.openxmlformats.org/officeDocument/2006/relationships/font" Target="fonts/Viga-regular.fntdata"/><Relationship Id="rId10" Type="http://schemas.openxmlformats.org/officeDocument/2006/relationships/slide" Target="slides/slide5.xml"/><Relationship Id="rId54" Type="http://schemas.openxmlformats.org/officeDocument/2006/relationships/font" Target="fonts/Lato-boldItalic.fntdata"/><Relationship Id="rId13" Type="http://schemas.openxmlformats.org/officeDocument/2006/relationships/slide" Target="slides/slide8.xml"/><Relationship Id="rId57" Type="http://schemas.openxmlformats.org/officeDocument/2006/relationships/font" Target="fonts/OpenSansMedium-bold.fntdata"/><Relationship Id="rId12" Type="http://schemas.openxmlformats.org/officeDocument/2006/relationships/slide" Target="slides/slide7.xml"/><Relationship Id="rId56" Type="http://schemas.openxmlformats.org/officeDocument/2006/relationships/font" Target="fonts/OpenSansMedium-regular.fntdata"/><Relationship Id="rId15" Type="http://schemas.openxmlformats.org/officeDocument/2006/relationships/slide" Target="slides/slide10.xml"/><Relationship Id="rId59" Type="http://schemas.openxmlformats.org/officeDocument/2006/relationships/font" Target="fonts/OpenSansMedium-boldItalic.fntdata"/><Relationship Id="rId14" Type="http://schemas.openxmlformats.org/officeDocument/2006/relationships/slide" Target="slides/slide9.xml"/><Relationship Id="rId58" Type="http://schemas.openxmlformats.org/officeDocument/2006/relationships/font" Target="fonts/OpenSansMedium-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9" name="Shape 759"/>
        <p:cNvGrpSpPr/>
        <p:nvPr/>
      </p:nvGrpSpPr>
      <p:grpSpPr>
        <a:xfrm>
          <a:off x="0" y="0"/>
          <a:ext cx="0" cy="0"/>
          <a:chOff x="0" y="0"/>
          <a:chExt cx="0" cy="0"/>
        </a:xfrm>
      </p:grpSpPr>
      <p:sp>
        <p:nvSpPr>
          <p:cNvPr id="760" name="Google Shape;76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61" name="Google Shape;76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2" name="Shape 812"/>
        <p:cNvGrpSpPr/>
        <p:nvPr/>
      </p:nvGrpSpPr>
      <p:grpSpPr>
        <a:xfrm>
          <a:off x="0" y="0"/>
          <a:ext cx="0" cy="0"/>
          <a:chOff x="0" y="0"/>
          <a:chExt cx="0" cy="0"/>
        </a:xfrm>
      </p:grpSpPr>
      <p:sp>
        <p:nvSpPr>
          <p:cNvPr id="813" name="Google Shape;813;g1714c505334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4" name="Google Shape;814;g1714c505334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8" name="Shape 818"/>
        <p:cNvGrpSpPr/>
        <p:nvPr/>
      </p:nvGrpSpPr>
      <p:grpSpPr>
        <a:xfrm>
          <a:off x="0" y="0"/>
          <a:ext cx="0" cy="0"/>
          <a:chOff x="0" y="0"/>
          <a:chExt cx="0" cy="0"/>
        </a:xfrm>
      </p:grpSpPr>
      <p:sp>
        <p:nvSpPr>
          <p:cNvPr id="819" name="Google Shape;819;g1714c505334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0" name="Google Shape;820;g1714c505334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4" name="Shape 824"/>
        <p:cNvGrpSpPr/>
        <p:nvPr/>
      </p:nvGrpSpPr>
      <p:grpSpPr>
        <a:xfrm>
          <a:off x="0" y="0"/>
          <a:ext cx="0" cy="0"/>
          <a:chOff x="0" y="0"/>
          <a:chExt cx="0" cy="0"/>
        </a:xfrm>
      </p:grpSpPr>
      <p:sp>
        <p:nvSpPr>
          <p:cNvPr id="825" name="Google Shape;825;g1714c505334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6" name="Google Shape;826;g1714c505334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0" name="Shape 830"/>
        <p:cNvGrpSpPr/>
        <p:nvPr/>
      </p:nvGrpSpPr>
      <p:grpSpPr>
        <a:xfrm>
          <a:off x="0" y="0"/>
          <a:ext cx="0" cy="0"/>
          <a:chOff x="0" y="0"/>
          <a:chExt cx="0" cy="0"/>
        </a:xfrm>
      </p:grpSpPr>
      <p:sp>
        <p:nvSpPr>
          <p:cNvPr id="831" name="Google Shape;831;g1714c505334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2" name="Google Shape;832;g1714c505334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6" name="Shape 836"/>
        <p:cNvGrpSpPr/>
        <p:nvPr/>
      </p:nvGrpSpPr>
      <p:grpSpPr>
        <a:xfrm>
          <a:off x="0" y="0"/>
          <a:ext cx="0" cy="0"/>
          <a:chOff x="0" y="0"/>
          <a:chExt cx="0" cy="0"/>
        </a:xfrm>
      </p:grpSpPr>
      <p:sp>
        <p:nvSpPr>
          <p:cNvPr id="837" name="Google Shape;837;g28ff6e80163_2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8" name="Google Shape;838;g28ff6e80163_2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2" name="Shape 842"/>
        <p:cNvGrpSpPr/>
        <p:nvPr/>
      </p:nvGrpSpPr>
      <p:grpSpPr>
        <a:xfrm>
          <a:off x="0" y="0"/>
          <a:ext cx="0" cy="0"/>
          <a:chOff x="0" y="0"/>
          <a:chExt cx="0" cy="0"/>
        </a:xfrm>
      </p:grpSpPr>
      <p:sp>
        <p:nvSpPr>
          <p:cNvPr id="843" name="Google Shape;843;g1714c505334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4" name="Google Shape;844;g1714c505334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8" name="Shape 848"/>
        <p:cNvGrpSpPr/>
        <p:nvPr/>
      </p:nvGrpSpPr>
      <p:grpSpPr>
        <a:xfrm>
          <a:off x="0" y="0"/>
          <a:ext cx="0" cy="0"/>
          <a:chOff x="0" y="0"/>
          <a:chExt cx="0" cy="0"/>
        </a:xfrm>
      </p:grpSpPr>
      <p:sp>
        <p:nvSpPr>
          <p:cNvPr id="849" name="Google Shape;849;g1714c505334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0" name="Google Shape;850;g1714c505334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4" name="Shape 854"/>
        <p:cNvGrpSpPr/>
        <p:nvPr/>
      </p:nvGrpSpPr>
      <p:grpSpPr>
        <a:xfrm>
          <a:off x="0" y="0"/>
          <a:ext cx="0" cy="0"/>
          <a:chOff x="0" y="0"/>
          <a:chExt cx="0" cy="0"/>
        </a:xfrm>
      </p:grpSpPr>
      <p:sp>
        <p:nvSpPr>
          <p:cNvPr id="855" name="Google Shape;855;g1714c505334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6" name="Google Shape;856;g1714c505334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0" name="Shape 860"/>
        <p:cNvGrpSpPr/>
        <p:nvPr/>
      </p:nvGrpSpPr>
      <p:grpSpPr>
        <a:xfrm>
          <a:off x="0" y="0"/>
          <a:ext cx="0" cy="0"/>
          <a:chOff x="0" y="0"/>
          <a:chExt cx="0" cy="0"/>
        </a:xfrm>
      </p:grpSpPr>
      <p:sp>
        <p:nvSpPr>
          <p:cNvPr id="861" name="Google Shape;861;g24e19f21158_1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2" name="Google Shape;862;g24e19f21158_1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6" name="Shape 866"/>
        <p:cNvGrpSpPr/>
        <p:nvPr/>
      </p:nvGrpSpPr>
      <p:grpSpPr>
        <a:xfrm>
          <a:off x="0" y="0"/>
          <a:ext cx="0" cy="0"/>
          <a:chOff x="0" y="0"/>
          <a:chExt cx="0" cy="0"/>
        </a:xfrm>
      </p:grpSpPr>
      <p:sp>
        <p:nvSpPr>
          <p:cNvPr id="867" name="Google Shape;867;g1714c505334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8" name="Google Shape;868;g1714c505334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5" name="Shape 765"/>
        <p:cNvGrpSpPr/>
        <p:nvPr/>
      </p:nvGrpSpPr>
      <p:grpSpPr>
        <a:xfrm>
          <a:off x="0" y="0"/>
          <a:ext cx="0" cy="0"/>
          <a:chOff x="0" y="0"/>
          <a:chExt cx="0" cy="0"/>
        </a:xfrm>
      </p:grpSpPr>
      <p:sp>
        <p:nvSpPr>
          <p:cNvPr id="766" name="Google Shape;766;g1714c505334_0_2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7" name="Google Shape;767;g1714c505334_0_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2" name="Shape 872"/>
        <p:cNvGrpSpPr/>
        <p:nvPr/>
      </p:nvGrpSpPr>
      <p:grpSpPr>
        <a:xfrm>
          <a:off x="0" y="0"/>
          <a:ext cx="0" cy="0"/>
          <a:chOff x="0" y="0"/>
          <a:chExt cx="0" cy="0"/>
        </a:xfrm>
      </p:grpSpPr>
      <p:sp>
        <p:nvSpPr>
          <p:cNvPr id="873" name="Google Shape;873;g1714c505334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4" name="Google Shape;874;g1714c505334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8" name="Shape 878"/>
        <p:cNvGrpSpPr/>
        <p:nvPr/>
      </p:nvGrpSpPr>
      <p:grpSpPr>
        <a:xfrm>
          <a:off x="0" y="0"/>
          <a:ext cx="0" cy="0"/>
          <a:chOff x="0" y="0"/>
          <a:chExt cx="0" cy="0"/>
        </a:xfrm>
      </p:grpSpPr>
      <p:sp>
        <p:nvSpPr>
          <p:cNvPr id="879" name="Google Shape;879;g1714c505334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0" name="Google Shape;880;g1714c505334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4" name="Shape 884"/>
        <p:cNvGrpSpPr/>
        <p:nvPr/>
      </p:nvGrpSpPr>
      <p:grpSpPr>
        <a:xfrm>
          <a:off x="0" y="0"/>
          <a:ext cx="0" cy="0"/>
          <a:chOff x="0" y="0"/>
          <a:chExt cx="0" cy="0"/>
        </a:xfrm>
      </p:grpSpPr>
      <p:sp>
        <p:nvSpPr>
          <p:cNvPr id="885" name="Google Shape;885;g24e19f21158_1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6" name="Google Shape;886;g24e19f21158_1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0" name="Shape 890"/>
        <p:cNvGrpSpPr/>
        <p:nvPr/>
      </p:nvGrpSpPr>
      <p:grpSpPr>
        <a:xfrm>
          <a:off x="0" y="0"/>
          <a:ext cx="0" cy="0"/>
          <a:chOff x="0" y="0"/>
          <a:chExt cx="0" cy="0"/>
        </a:xfrm>
      </p:grpSpPr>
      <p:sp>
        <p:nvSpPr>
          <p:cNvPr id="891" name="Google Shape;891;g1714c505334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2" name="Google Shape;892;g1714c505334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6" name="Shape 896"/>
        <p:cNvGrpSpPr/>
        <p:nvPr/>
      </p:nvGrpSpPr>
      <p:grpSpPr>
        <a:xfrm>
          <a:off x="0" y="0"/>
          <a:ext cx="0" cy="0"/>
          <a:chOff x="0" y="0"/>
          <a:chExt cx="0" cy="0"/>
        </a:xfrm>
      </p:grpSpPr>
      <p:sp>
        <p:nvSpPr>
          <p:cNvPr id="897" name="Google Shape;897;g1714c505334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8" name="Google Shape;898;g1714c505334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2" name="Shape 902"/>
        <p:cNvGrpSpPr/>
        <p:nvPr/>
      </p:nvGrpSpPr>
      <p:grpSpPr>
        <a:xfrm>
          <a:off x="0" y="0"/>
          <a:ext cx="0" cy="0"/>
          <a:chOff x="0" y="0"/>
          <a:chExt cx="0" cy="0"/>
        </a:xfrm>
      </p:grpSpPr>
      <p:sp>
        <p:nvSpPr>
          <p:cNvPr id="903" name="Google Shape;903;g1714c505334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4" name="Google Shape;904;g1714c505334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8" name="Shape 908"/>
        <p:cNvGrpSpPr/>
        <p:nvPr/>
      </p:nvGrpSpPr>
      <p:grpSpPr>
        <a:xfrm>
          <a:off x="0" y="0"/>
          <a:ext cx="0" cy="0"/>
          <a:chOff x="0" y="0"/>
          <a:chExt cx="0" cy="0"/>
        </a:xfrm>
      </p:grpSpPr>
      <p:sp>
        <p:nvSpPr>
          <p:cNvPr id="909" name="Google Shape;909;g1714c505334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0" name="Google Shape;910;g1714c505334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4" name="Shape 914"/>
        <p:cNvGrpSpPr/>
        <p:nvPr/>
      </p:nvGrpSpPr>
      <p:grpSpPr>
        <a:xfrm>
          <a:off x="0" y="0"/>
          <a:ext cx="0" cy="0"/>
          <a:chOff x="0" y="0"/>
          <a:chExt cx="0" cy="0"/>
        </a:xfrm>
      </p:grpSpPr>
      <p:sp>
        <p:nvSpPr>
          <p:cNvPr id="915" name="Google Shape;915;g24e19f21158_1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6" name="Google Shape;916;g24e19f21158_1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0" name="Shape 920"/>
        <p:cNvGrpSpPr/>
        <p:nvPr/>
      </p:nvGrpSpPr>
      <p:grpSpPr>
        <a:xfrm>
          <a:off x="0" y="0"/>
          <a:ext cx="0" cy="0"/>
          <a:chOff x="0" y="0"/>
          <a:chExt cx="0" cy="0"/>
        </a:xfrm>
      </p:grpSpPr>
      <p:sp>
        <p:nvSpPr>
          <p:cNvPr id="921" name="Google Shape;921;g24e19f21158_1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2" name="Google Shape;922;g24e19f21158_1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6" name="Shape 926"/>
        <p:cNvGrpSpPr/>
        <p:nvPr/>
      </p:nvGrpSpPr>
      <p:grpSpPr>
        <a:xfrm>
          <a:off x="0" y="0"/>
          <a:ext cx="0" cy="0"/>
          <a:chOff x="0" y="0"/>
          <a:chExt cx="0" cy="0"/>
        </a:xfrm>
      </p:grpSpPr>
      <p:sp>
        <p:nvSpPr>
          <p:cNvPr id="927" name="Google Shape;927;g1714c505334_0_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8" name="Google Shape;928;g1714c505334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1" name="Shape 771"/>
        <p:cNvGrpSpPr/>
        <p:nvPr/>
      </p:nvGrpSpPr>
      <p:grpSpPr>
        <a:xfrm>
          <a:off x="0" y="0"/>
          <a:ext cx="0" cy="0"/>
          <a:chOff x="0" y="0"/>
          <a:chExt cx="0" cy="0"/>
        </a:xfrm>
      </p:grpSpPr>
      <p:sp>
        <p:nvSpPr>
          <p:cNvPr id="772" name="Google Shape;772;g1714c505334_0_2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3" name="Google Shape;773;g1714c505334_0_2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2" name="Shape 932"/>
        <p:cNvGrpSpPr/>
        <p:nvPr/>
      </p:nvGrpSpPr>
      <p:grpSpPr>
        <a:xfrm>
          <a:off x="0" y="0"/>
          <a:ext cx="0" cy="0"/>
          <a:chOff x="0" y="0"/>
          <a:chExt cx="0" cy="0"/>
        </a:xfrm>
      </p:grpSpPr>
      <p:sp>
        <p:nvSpPr>
          <p:cNvPr id="933" name="Google Shape;933;g1714c505334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4" name="Google Shape;934;g1714c505334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8" name="Shape 938"/>
        <p:cNvGrpSpPr/>
        <p:nvPr/>
      </p:nvGrpSpPr>
      <p:grpSpPr>
        <a:xfrm>
          <a:off x="0" y="0"/>
          <a:ext cx="0" cy="0"/>
          <a:chOff x="0" y="0"/>
          <a:chExt cx="0" cy="0"/>
        </a:xfrm>
      </p:grpSpPr>
      <p:sp>
        <p:nvSpPr>
          <p:cNvPr id="939" name="Google Shape;939;g24fb9f895c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0" name="Google Shape;940;g24fb9f895c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4" name="Shape 944"/>
        <p:cNvGrpSpPr/>
        <p:nvPr/>
      </p:nvGrpSpPr>
      <p:grpSpPr>
        <a:xfrm>
          <a:off x="0" y="0"/>
          <a:ext cx="0" cy="0"/>
          <a:chOff x="0" y="0"/>
          <a:chExt cx="0" cy="0"/>
        </a:xfrm>
      </p:grpSpPr>
      <p:sp>
        <p:nvSpPr>
          <p:cNvPr id="945" name="Google Shape;945;g24fb9f895cc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6" name="Google Shape;946;g24fb9f895cc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0" name="Shape 950"/>
        <p:cNvGrpSpPr/>
        <p:nvPr/>
      </p:nvGrpSpPr>
      <p:grpSpPr>
        <a:xfrm>
          <a:off x="0" y="0"/>
          <a:ext cx="0" cy="0"/>
          <a:chOff x="0" y="0"/>
          <a:chExt cx="0" cy="0"/>
        </a:xfrm>
      </p:grpSpPr>
      <p:sp>
        <p:nvSpPr>
          <p:cNvPr id="951" name="Google Shape;951;g25cc086f6ec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2" name="Google Shape;952;g25cc086f6ec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6" name="Shape 956"/>
        <p:cNvGrpSpPr/>
        <p:nvPr/>
      </p:nvGrpSpPr>
      <p:grpSpPr>
        <a:xfrm>
          <a:off x="0" y="0"/>
          <a:ext cx="0" cy="0"/>
          <a:chOff x="0" y="0"/>
          <a:chExt cx="0" cy="0"/>
        </a:xfrm>
      </p:grpSpPr>
      <p:sp>
        <p:nvSpPr>
          <p:cNvPr id="957" name="Google Shape;957;g25cf96a908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8" name="Google Shape;958;g25cf96a908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2" name="Shape 962"/>
        <p:cNvGrpSpPr/>
        <p:nvPr/>
      </p:nvGrpSpPr>
      <p:grpSpPr>
        <a:xfrm>
          <a:off x="0" y="0"/>
          <a:ext cx="0" cy="0"/>
          <a:chOff x="0" y="0"/>
          <a:chExt cx="0" cy="0"/>
        </a:xfrm>
      </p:grpSpPr>
      <p:sp>
        <p:nvSpPr>
          <p:cNvPr id="963" name="Google Shape;963;g25cf96a908d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4" name="Google Shape;964;g25cf96a908d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8" name="Shape 968"/>
        <p:cNvGrpSpPr/>
        <p:nvPr/>
      </p:nvGrpSpPr>
      <p:grpSpPr>
        <a:xfrm>
          <a:off x="0" y="0"/>
          <a:ext cx="0" cy="0"/>
          <a:chOff x="0" y="0"/>
          <a:chExt cx="0" cy="0"/>
        </a:xfrm>
      </p:grpSpPr>
      <p:sp>
        <p:nvSpPr>
          <p:cNvPr id="969" name="Google Shape;969;g294fc70609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0" name="Google Shape;970;g294fc70609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4" name="Shape 974"/>
        <p:cNvGrpSpPr/>
        <p:nvPr/>
      </p:nvGrpSpPr>
      <p:grpSpPr>
        <a:xfrm>
          <a:off x="0" y="0"/>
          <a:ext cx="0" cy="0"/>
          <a:chOff x="0" y="0"/>
          <a:chExt cx="0" cy="0"/>
        </a:xfrm>
      </p:grpSpPr>
      <p:sp>
        <p:nvSpPr>
          <p:cNvPr id="975" name="Google Shape;975;g1714c505334_0_2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6" name="Google Shape;976;g1714c505334_0_2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1" name="Shape 981"/>
        <p:cNvGrpSpPr/>
        <p:nvPr/>
      </p:nvGrpSpPr>
      <p:grpSpPr>
        <a:xfrm>
          <a:off x="0" y="0"/>
          <a:ext cx="0" cy="0"/>
          <a:chOff x="0" y="0"/>
          <a:chExt cx="0" cy="0"/>
        </a:xfrm>
      </p:grpSpPr>
      <p:sp>
        <p:nvSpPr>
          <p:cNvPr id="982" name="Google Shape;982;g1714c505334_0_2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3" name="Google Shape;983;g1714c505334_0_2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7" name="Shape 987"/>
        <p:cNvGrpSpPr/>
        <p:nvPr/>
      </p:nvGrpSpPr>
      <p:grpSpPr>
        <a:xfrm>
          <a:off x="0" y="0"/>
          <a:ext cx="0" cy="0"/>
          <a:chOff x="0" y="0"/>
          <a:chExt cx="0" cy="0"/>
        </a:xfrm>
      </p:grpSpPr>
      <p:sp>
        <p:nvSpPr>
          <p:cNvPr id="988" name="Google Shape;988;g1714c505334_0_2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9" name="Google Shape;989;g1714c505334_0_2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7" name="Shape 777"/>
        <p:cNvGrpSpPr/>
        <p:nvPr/>
      </p:nvGrpSpPr>
      <p:grpSpPr>
        <a:xfrm>
          <a:off x="0" y="0"/>
          <a:ext cx="0" cy="0"/>
          <a:chOff x="0" y="0"/>
          <a:chExt cx="0" cy="0"/>
        </a:xfrm>
      </p:grpSpPr>
      <p:sp>
        <p:nvSpPr>
          <p:cNvPr id="778" name="Google Shape;778;g1714c505334_0_2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9" name="Google Shape;779;g1714c505334_0_2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2" name="Shape 992"/>
        <p:cNvGrpSpPr/>
        <p:nvPr/>
      </p:nvGrpSpPr>
      <p:grpSpPr>
        <a:xfrm>
          <a:off x="0" y="0"/>
          <a:ext cx="0" cy="0"/>
          <a:chOff x="0" y="0"/>
          <a:chExt cx="0" cy="0"/>
        </a:xfrm>
      </p:grpSpPr>
      <p:sp>
        <p:nvSpPr>
          <p:cNvPr id="993" name="Google Shape;993;g1714c505334_0_2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4" name="Google Shape;994;g1714c505334_0_2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3" name="Shape 783"/>
        <p:cNvGrpSpPr/>
        <p:nvPr/>
      </p:nvGrpSpPr>
      <p:grpSpPr>
        <a:xfrm>
          <a:off x="0" y="0"/>
          <a:ext cx="0" cy="0"/>
          <a:chOff x="0" y="0"/>
          <a:chExt cx="0" cy="0"/>
        </a:xfrm>
      </p:grpSpPr>
      <p:sp>
        <p:nvSpPr>
          <p:cNvPr id="784" name="Google Shape;784;g1714c505334_0_2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5" name="Google Shape;785;g1714c505334_0_2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9" name="Shape 789"/>
        <p:cNvGrpSpPr/>
        <p:nvPr/>
      </p:nvGrpSpPr>
      <p:grpSpPr>
        <a:xfrm>
          <a:off x="0" y="0"/>
          <a:ext cx="0" cy="0"/>
          <a:chOff x="0" y="0"/>
          <a:chExt cx="0" cy="0"/>
        </a:xfrm>
      </p:grpSpPr>
      <p:sp>
        <p:nvSpPr>
          <p:cNvPr id="790" name="Google Shape;790;g1714c505334_1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1" name="Google Shape;791;g1714c505334_1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4" name="Shape 794"/>
        <p:cNvGrpSpPr/>
        <p:nvPr/>
      </p:nvGrpSpPr>
      <p:grpSpPr>
        <a:xfrm>
          <a:off x="0" y="0"/>
          <a:ext cx="0" cy="0"/>
          <a:chOff x="0" y="0"/>
          <a:chExt cx="0" cy="0"/>
        </a:xfrm>
      </p:grpSpPr>
      <p:sp>
        <p:nvSpPr>
          <p:cNvPr id="795" name="Google Shape;795;g1714c505334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6" name="Google Shape;796;g1714c505334_1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0" name="Shape 800"/>
        <p:cNvGrpSpPr/>
        <p:nvPr/>
      </p:nvGrpSpPr>
      <p:grpSpPr>
        <a:xfrm>
          <a:off x="0" y="0"/>
          <a:ext cx="0" cy="0"/>
          <a:chOff x="0" y="0"/>
          <a:chExt cx="0" cy="0"/>
        </a:xfrm>
      </p:grpSpPr>
      <p:sp>
        <p:nvSpPr>
          <p:cNvPr id="801" name="Google Shape;801;g1714c505334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2" name="Google Shape;802;g1714c505334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6" name="Shape 806"/>
        <p:cNvGrpSpPr/>
        <p:nvPr/>
      </p:nvGrpSpPr>
      <p:grpSpPr>
        <a:xfrm>
          <a:off x="0" y="0"/>
          <a:ext cx="0" cy="0"/>
          <a:chOff x="0" y="0"/>
          <a:chExt cx="0" cy="0"/>
        </a:xfrm>
      </p:grpSpPr>
      <p:sp>
        <p:nvSpPr>
          <p:cNvPr id="807" name="Google Shape;807;g1714c505334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8" name="Google Shape;808;g1714c505334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go.com/" TargetMode="External"/><Relationship Id="rId3" Type="http://schemas.openxmlformats.org/officeDocument/2006/relationships/hyperlink" Target="https://www.flaticon.com/" TargetMode="External"/><Relationship Id="rId4" Type="http://schemas.openxmlformats.org/officeDocument/2006/relationships/hyperlink" Target="https://www.freepik.com/" TargetMode="Externa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sp>
        <p:nvSpPr>
          <p:cNvPr id="9" name="Google Shape;9;p2"/>
          <p:cNvSpPr/>
          <p:nvPr/>
        </p:nvSpPr>
        <p:spPr>
          <a:xfrm rot="1211386">
            <a:off x="-1336295" y="148997"/>
            <a:ext cx="3304335" cy="1854808"/>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 name="Google Shape;10;p2"/>
          <p:cNvSpPr/>
          <p:nvPr/>
        </p:nvSpPr>
        <p:spPr>
          <a:xfrm rot="5400000">
            <a:off x="7905912" y="-70156"/>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746046" y="3822100"/>
            <a:ext cx="1948491" cy="1814272"/>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 name="Google Shape;12;p2"/>
          <p:cNvGrpSpPr/>
          <p:nvPr/>
        </p:nvGrpSpPr>
        <p:grpSpPr>
          <a:xfrm>
            <a:off x="191619" y="1187296"/>
            <a:ext cx="683069" cy="601200"/>
            <a:chOff x="7650183" y="2024411"/>
            <a:chExt cx="271016" cy="238534"/>
          </a:xfrm>
        </p:grpSpPr>
        <p:sp>
          <p:nvSpPr>
            <p:cNvPr id="13" name="Google Shape;13;p2"/>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2"/>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2"/>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2"/>
          <p:cNvSpPr/>
          <p:nvPr/>
        </p:nvSpPr>
        <p:spPr>
          <a:xfrm rot="9820998">
            <a:off x="2816988" y="4681736"/>
            <a:ext cx="3304320" cy="1854800"/>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2"/>
          <p:cNvSpPr txBox="1"/>
          <p:nvPr>
            <p:ph type="ctrTitle"/>
          </p:nvPr>
        </p:nvSpPr>
        <p:spPr>
          <a:xfrm>
            <a:off x="1383300" y="610025"/>
            <a:ext cx="6377400" cy="2787000"/>
          </a:xfrm>
          <a:prstGeom prst="rect">
            <a:avLst/>
          </a:prstGeom>
        </p:spPr>
        <p:txBody>
          <a:bodyPr anchorCtr="0" anchor="t" bIns="91425" lIns="91425" spcFirstLastPara="1" rIns="91425" wrap="square" tIns="91425">
            <a:noAutofit/>
          </a:bodyPr>
          <a:lstStyle>
            <a:lvl1pPr lvl="0" rtl="0">
              <a:spcBef>
                <a:spcPts val="0"/>
              </a:spcBef>
              <a:spcAft>
                <a:spcPts val="0"/>
              </a:spcAft>
              <a:buSzPts val="4800"/>
              <a:buNone/>
              <a:defRPr b="1" sz="56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23" name="Google Shape;23;p2"/>
          <p:cNvSpPr txBox="1"/>
          <p:nvPr>
            <p:ph idx="1" type="subTitle"/>
          </p:nvPr>
        </p:nvSpPr>
        <p:spPr>
          <a:xfrm>
            <a:off x="2436450" y="3331821"/>
            <a:ext cx="4271100" cy="382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800"/>
              <a:buNone/>
              <a:defRPr sz="1600"/>
            </a:lvl1pPr>
            <a:lvl2pPr lvl="1" rtl="0" algn="ctr">
              <a:lnSpc>
                <a:spcPct val="100000"/>
              </a:lnSpc>
              <a:spcBef>
                <a:spcPts val="0"/>
              </a:spcBef>
              <a:spcAft>
                <a:spcPts val="0"/>
              </a:spcAft>
              <a:buSzPts val="1800"/>
              <a:buNone/>
              <a:defRPr sz="1800"/>
            </a:lvl2pPr>
            <a:lvl3pPr lvl="2" rtl="0" algn="ctr">
              <a:lnSpc>
                <a:spcPct val="100000"/>
              </a:lnSpc>
              <a:spcBef>
                <a:spcPts val="0"/>
              </a:spcBef>
              <a:spcAft>
                <a:spcPts val="0"/>
              </a:spcAft>
              <a:buSzPts val="1800"/>
              <a:buNone/>
              <a:defRPr sz="1800"/>
            </a:lvl3pPr>
            <a:lvl4pPr lvl="3" rtl="0" algn="ctr">
              <a:lnSpc>
                <a:spcPct val="100000"/>
              </a:lnSpc>
              <a:spcBef>
                <a:spcPts val="0"/>
              </a:spcBef>
              <a:spcAft>
                <a:spcPts val="0"/>
              </a:spcAft>
              <a:buSzPts val="1800"/>
              <a:buNone/>
              <a:defRPr sz="1800"/>
            </a:lvl4pPr>
            <a:lvl5pPr lvl="4" rtl="0" algn="ctr">
              <a:lnSpc>
                <a:spcPct val="100000"/>
              </a:lnSpc>
              <a:spcBef>
                <a:spcPts val="0"/>
              </a:spcBef>
              <a:spcAft>
                <a:spcPts val="0"/>
              </a:spcAft>
              <a:buSzPts val="1800"/>
              <a:buNone/>
              <a:defRPr sz="1800"/>
            </a:lvl5pPr>
            <a:lvl6pPr lvl="5" rtl="0" algn="ctr">
              <a:lnSpc>
                <a:spcPct val="100000"/>
              </a:lnSpc>
              <a:spcBef>
                <a:spcPts val="0"/>
              </a:spcBef>
              <a:spcAft>
                <a:spcPts val="0"/>
              </a:spcAft>
              <a:buSzPts val="1800"/>
              <a:buNone/>
              <a:defRPr sz="1800"/>
            </a:lvl6pPr>
            <a:lvl7pPr lvl="6" rtl="0" algn="ctr">
              <a:lnSpc>
                <a:spcPct val="100000"/>
              </a:lnSpc>
              <a:spcBef>
                <a:spcPts val="0"/>
              </a:spcBef>
              <a:spcAft>
                <a:spcPts val="0"/>
              </a:spcAft>
              <a:buSzPts val="1800"/>
              <a:buNone/>
              <a:defRPr sz="1800"/>
            </a:lvl7pPr>
            <a:lvl8pPr lvl="7" rtl="0" algn="ctr">
              <a:lnSpc>
                <a:spcPct val="100000"/>
              </a:lnSpc>
              <a:spcBef>
                <a:spcPts val="0"/>
              </a:spcBef>
              <a:spcAft>
                <a:spcPts val="0"/>
              </a:spcAft>
              <a:buSzPts val="1800"/>
              <a:buNone/>
              <a:defRPr sz="1800"/>
            </a:lvl8pPr>
            <a:lvl9pPr lvl="8" rtl="0" algn="ctr">
              <a:lnSpc>
                <a:spcPct val="100000"/>
              </a:lnSpc>
              <a:spcBef>
                <a:spcPts val="0"/>
              </a:spcBef>
              <a:spcAft>
                <a:spcPts val="0"/>
              </a:spcAft>
              <a:buSzPts val="1800"/>
              <a:buNone/>
              <a:defRPr sz="1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46" name="Shape 146"/>
        <p:cNvGrpSpPr/>
        <p:nvPr/>
      </p:nvGrpSpPr>
      <p:grpSpPr>
        <a:xfrm>
          <a:off x="0" y="0"/>
          <a:ext cx="0" cy="0"/>
          <a:chOff x="0" y="0"/>
          <a:chExt cx="0" cy="0"/>
        </a:xfrm>
      </p:grpSpPr>
      <p:sp>
        <p:nvSpPr>
          <p:cNvPr id="147" name="Google Shape;147;p11"/>
          <p:cNvSpPr/>
          <p:nvPr/>
        </p:nvSpPr>
        <p:spPr>
          <a:xfrm rot="2082414">
            <a:off x="-1413467" y="4000207"/>
            <a:ext cx="3304327" cy="1854804"/>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11"/>
          <p:cNvSpPr/>
          <p:nvPr/>
        </p:nvSpPr>
        <p:spPr>
          <a:xfrm rot="5400000">
            <a:off x="7974424" y="-638118"/>
            <a:ext cx="2005409" cy="1874944"/>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9" name="Google Shape;149;p11"/>
          <p:cNvGrpSpPr/>
          <p:nvPr/>
        </p:nvGrpSpPr>
        <p:grpSpPr>
          <a:xfrm>
            <a:off x="8183369" y="239396"/>
            <a:ext cx="683069" cy="601200"/>
            <a:chOff x="7650183" y="2024411"/>
            <a:chExt cx="271016" cy="238534"/>
          </a:xfrm>
        </p:grpSpPr>
        <p:sp>
          <p:nvSpPr>
            <p:cNvPr id="150" name="Google Shape;150;p11"/>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1"/>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11"/>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1"/>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11"/>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11"/>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1"/>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11"/>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8" name="Google Shape;158;p11"/>
          <p:cNvSpPr/>
          <p:nvPr/>
        </p:nvSpPr>
        <p:spPr>
          <a:xfrm rot="-5400000">
            <a:off x="7966162" y="4021280"/>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1"/>
          <p:cNvSpPr/>
          <p:nvPr/>
        </p:nvSpPr>
        <p:spPr>
          <a:xfrm rot="-9795247">
            <a:off x="-485520" y="-607941"/>
            <a:ext cx="2259366" cy="2112379"/>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60" name="Google Shape;160;p11"/>
          <p:cNvGrpSpPr/>
          <p:nvPr/>
        </p:nvGrpSpPr>
        <p:grpSpPr>
          <a:xfrm>
            <a:off x="520157" y="4141837"/>
            <a:ext cx="777545" cy="684353"/>
            <a:chOff x="7650183" y="2024411"/>
            <a:chExt cx="271016" cy="238534"/>
          </a:xfrm>
        </p:grpSpPr>
        <p:sp>
          <p:nvSpPr>
            <p:cNvPr id="161" name="Google Shape;161;p11"/>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1"/>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1"/>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11"/>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1"/>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11"/>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1"/>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1"/>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9" name="Google Shape;169;p11"/>
          <p:cNvSpPr/>
          <p:nvPr/>
        </p:nvSpPr>
        <p:spPr>
          <a:xfrm rot="4141442">
            <a:off x="-1316661" y="1897176"/>
            <a:ext cx="2403504" cy="1349149"/>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11"/>
          <p:cNvSpPr/>
          <p:nvPr/>
        </p:nvSpPr>
        <p:spPr>
          <a:xfrm rot="-5400000">
            <a:off x="7941612" y="1987167"/>
            <a:ext cx="2403515" cy="1349155"/>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1"/>
          <p:cNvSpPr txBox="1"/>
          <p:nvPr>
            <p:ph hasCustomPrompt="1" type="title"/>
          </p:nvPr>
        </p:nvSpPr>
        <p:spPr>
          <a:xfrm>
            <a:off x="1750599" y="856350"/>
            <a:ext cx="5642700" cy="11514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7200"/>
              <a:buNone/>
              <a:defRPr sz="72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72" name="Google Shape;172;p11"/>
          <p:cNvSpPr txBox="1"/>
          <p:nvPr>
            <p:ph idx="1" type="body"/>
          </p:nvPr>
        </p:nvSpPr>
        <p:spPr>
          <a:xfrm>
            <a:off x="1750654" y="1881775"/>
            <a:ext cx="5642700" cy="387000"/>
          </a:xfrm>
          <a:prstGeom prst="rect">
            <a:avLst/>
          </a:prstGeom>
        </p:spPr>
        <p:txBody>
          <a:bodyPr anchorCtr="0" anchor="t" bIns="91425" lIns="91425" spcFirstLastPara="1" rIns="91425" wrap="square" tIns="91425">
            <a:noAutofit/>
          </a:bodyPr>
          <a:lstStyle>
            <a:lvl1pPr indent="-317500" lvl="0" marL="457200" rtl="0" algn="ctr">
              <a:spcBef>
                <a:spcPts val="0"/>
              </a:spcBef>
              <a:spcAft>
                <a:spcPts val="0"/>
              </a:spcAft>
              <a:buSzPts val="1400"/>
              <a:buChar char="●"/>
              <a:defRPr sz="1600"/>
            </a:lvl1pPr>
            <a:lvl2pPr indent="-317500" lvl="1" marL="914400" rtl="0" algn="ctr">
              <a:spcBef>
                <a:spcPts val="0"/>
              </a:spcBef>
              <a:spcAft>
                <a:spcPts val="0"/>
              </a:spcAft>
              <a:buSzPts val="1400"/>
              <a:buChar char="○"/>
              <a:defRPr/>
            </a:lvl2pPr>
            <a:lvl3pPr indent="-317500" lvl="2" marL="1371600" rtl="0" algn="ctr">
              <a:spcBef>
                <a:spcPts val="0"/>
              </a:spcBef>
              <a:spcAft>
                <a:spcPts val="0"/>
              </a:spcAft>
              <a:buSzPts val="1400"/>
              <a:buChar char="■"/>
              <a:defRPr/>
            </a:lvl3pPr>
            <a:lvl4pPr indent="-317500" lvl="3" marL="1828800" rtl="0" algn="ctr">
              <a:spcBef>
                <a:spcPts val="0"/>
              </a:spcBef>
              <a:spcAft>
                <a:spcPts val="0"/>
              </a:spcAft>
              <a:buSzPts val="1400"/>
              <a:buChar char="●"/>
              <a:defRPr/>
            </a:lvl4pPr>
            <a:lvl5pPr indent="-317500" lvl="4" marL="2286000" rtl="0" algn="ctr">
              <a:spcBef>
                <a:spcPts val="0"/>
              </a:spcBef>
              <a:spcAft>
                <a:spcPts val="0"/>
              </a:spcAft>
              <a:buSzPts val="1400"/>
              <a:buChar char="○"/>
              <a:defRPr/>
            </a:lvl5pPr>
            <a:lvl6pPr indent="-317500" lvl="5" marL="2743200" rtl="0" algn="ctr">
              <a:spcBef>
                <a:spcPts val="0"/>
              </a:spcBef>
              <a:spcAft>
                <a:spcPts val="0"/>
              </a:spcAft>
              <a:buSzPts val="1400"/>
              <a:buChar char="■"/>
              <a:defRPr/>
            </a:lvl6pPr>
            <a:lvl7pPr indent="-317500" lvl="6" marL="3200400" rtl="0" algn="ctr">
              <a:spcBef>
                <a:spcPts val="0"/>
              </a:spcBef>
              <a:spcAft>
                <a:spcPts val="0"/>
              </a:spcAft>
              <a:buSzPts val="1400"/>
              <a:buChar char="●"/>
              <a:defRPr/>
            </a:lvl7pPr>
            <a:lvl8pPr indent="-317500" lvl="7" marL="3657600" rtl="0" algn="ctr">
              <a:spcBef>
                <a:spcPts val="0"/>
              </a:spcBef>
              <a:spcAft>
                <a:spcPts val="0"/>
              </a:spcAft>
              <a:buSzPts val="1400"/>
              <a:buChar char="○"/>
              <a:defRPr/>
            </a:lvl8pPr>
            <a:lvl9pPr indent="-317500" lvl="8" marL="4114800" rtl="0" algn="ctr">
              <a:spcBef>
                <a:spcPts val="0"/>
              </a:spcBef>
              <a:spcAft>
                <a:spcPts val="0"/>
              </a:spcAft>
              <a:buSzPts val="14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accent6"/>
        </a:solidFill>
      </p:bgPr>
    </p:bg>
    <p:spTree>
      <p:nvGrpSpPr>
        <p:cNvPr id="173" name="Shape 173"/>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CUSTOM_1">
    <p:spTree>
      <p:nvGrpSpPr>
        <p:cNvPr id="174" name="Shape 174"/>
        <p:cNvGrpSpPr/>
        <p:nvPr/>
      </p:nvGrpSpPr>
      <p:grpSpPr>
        <a:xfrm>
          <a:off x="0" y="0"/>
          <a:ext cx="0" cy="0"/>
          <a:chOff x="0" y="0"/>
          <a:chExt cx="0" cy="0"/>
        </a:xfrm>
      </p:grpSpPr>
      <p:sp>
        <p:nvSpPr>
          <p:cNvPr id="175" name="Google Shape;175;p13"/>
          <p:cNvSpPr/>
          <p:nvPr/>
        </p:nvSpPr>
        <p:spPr>
          <a:xfrm rot="7287773">
            <a:off x="7034868" y="4188702"/>
            <a:ext cx="3039945" cy="1706399"/>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3"/>
          <p:cNvSpPr/>
          <p:nvPr/>
        </p:nvSpPr>
        <p:spPr>
          <a:xfrm rot="1211386">
            <a:off x="-1336295" y="148997"/>
            <a:ext cx="3304335" cy="1854808"/>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13"/>
          <p:cNvSpPr/>
          <p:nvPr/>
        </p:nvSpPr>
        <p:spPr>
          <a:xfrm rot="5400000">
            <a:off x="7848037" y="-350781"/>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13"/>
          <p:cNvSpPr/>
          <p:nvPr/>
        </p:nvSpPr>
        <p:spPr>
          <a:xfrm>
            <a:off x="-746046" y="3822100"/>
            <a:ext cx="1948491" cy="1814272"/>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79" name="Google Shape;179;p13"/>
          <p:cNvGrpSpPr/>
          <p:nvPr/>
        </p:nvGrpSpPr>
        <p:grpSpPr>
          <a:xfrm>
            <a:off x="191619" y="1187296"/>
            <a:ext cx="683069" cy="601200"/>
            <a:chOff x="7650183" y="2024411"/>
            <a:chExt cx="271016" cy="238534"/>
          </a:xfrm>
        </p:grpSpPr>
        <p:sp>
          <p:nvSpPr>
            <p:cNvPr id="180" name="Google Shape;180;p13"/>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3"/>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3"/>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13"/>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13"/>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13"/>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3"/>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3"/>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88" name="Google Shape;188;p13"/>
          <p:cNvSpPr txBox="1"/>
          <p:nvPr>
            <p:ph type="title"/>
          </p:nvPr>
        </p:nvSpPr>
        <p:spPr>
          <a:xfrm>
            <a:off x="1949100" y="540000"/>
            <a:ext cx="5245800" cy="4776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Clr>
                <a:schemeClr val="dk2"/>
              </a:buClr>
              <a:buSzPts val="2800"/>
              <a:buNone/>
              <a:defRPr>
                <a:solidFill>
                  <a:schemeClr val="dk2"/>
                </a:solidFill>
                <a:latin typeface="Roboto"/>
                <a:ea typeface="Roboto"/>
                <a:cs typeface="Roboto"/>
                <a:sym typeface="Roboto"/>
              </a:defRPr>
            </a:lvl2pPr>
            <a:lvl3pPr lvl="2" rtl="0">
              <a:spcBef>
                <a:spcPts val="0"/>
              </a:spcBef>
              <a:spcAft>
                <a:spcPts val="0"/>
              </a:spcAft>
              <a:buClr>
                <a:schemeClr val="dk2"/>
              </a:buClr>
              <a:buSzPts val="2800"/>
              <a:buNone/>
              <a:defRPr>
                <a:solidFill>
                  <a:schemeClr val="dk2"/>
                </a:solidFill>
                <a:latin typeface="Roboto"/>
                <a:ea typeface="Roboto"/>
                <a:cs typeface="Roboto"/>
                <a:sym typeface="Roboto"/>
              </a:defRPr>
            </a:lvl3pPr>
            <a:lvl4pPr lvl="3" rtl="0">
              <a:spcBef>
                <a:spcPts val="0"/>
              </a:spcBef>
              <a:spcAft>
                <a:spcPts val="0"/>
              </a:spcAft>
              <a:buClr>
                <a:schemeClr val="dk2"/>
              </a:buClr>
              <a:buSzPts val="2800"/>
              <a:buNone/>
              <a:defRPr>
                <a:solidFill>
                  <a:schemeClr val="dk2"/>
                </a:solidFill>
                <a:latin typeface="Roboto"/>
                <a:ea typeface="Roboto"/>
                <a:cs typeface="Roboto"/>
                <a:sym typeface="Roboto"/>
              </a:defRPr>
            </a:lvl4pPr>
            <a:lvl5pPr lvl="4" rtl="0">
              <a:spcBef>
                <a:spcPts val="0"/>
              </a:spcBef>
              <a:spcAft>
                <a:spcPts val="0"/>
              </a:spcAft>
              <a:buClr>
                <a:schemeClr val="dk2"/>
              </a:buClr>
              <a:buSzPts val="2800"/>
              <a:buNone/>
              <a:defRPr>
                <a:solidFill>
                  <a:schemeClr val="dk2"/>
                </a:solidFill>
                <a:latin typeface="Roboto"/>
                <a:ea typeface="Roboto"/>
                <a:cs typeface="Roboto"/>
                <a:sym typeface="Roboto"/>
              </a:defRPr>
            </a:lvl5pPr>
            <a:lvl6pPr lvl="5" rtl="0">
              <a:spcBef>
                <a:spcPts val="0"/>
              </a:spcBef>
              <a:spcAft>
                <a:spcPts val="0"/>
              </a:spcAft>
              <a:buClr>
                <a:schemeClr val="dk2"/>
              </a:buClr>
              <a:buSzPts val="2800"/>
              <a:buNone/>
              <a:defRPr>
                <a:solidFill>
                  <a:schemeClr val="dk2"/>
                </a:solidFill>
                <a:latin typeface="Roboto"/>
                <a:ea typeface="Roboto"/>
                <a:cs typeface="Roboto"/>
                <a:sym typeface="Roboto"/>
              </a:defRPr>
            </a:lvl6pPr>
            <a:lvl7pPr lvl="6" rtl="0">
              <a:spcBef>
                <a:spcPts val="0"/>
              </a:spcBef>
              <a:spcAft>
                <a:spcPts val="0"/>
              </a:spcAft>
              <a:buClr>
                <a:schemeClr val="dk2"/>
              </a:buClr>
              <a:buSzPts val="2800"/>
              <a:buNone/>
              <a:defRPr>
                <a:solidFill>
                  <a:schemeClr val="dk2"/>
                </a:solidFill>
                <a:latin typeface="Roboto"/>
                <a:ea typeface="Roboto"/>
                <a:cs typeface="Roboto"/>
                <a:sym typeface="Roboto"/>
              </a:defRPr>
            </a:lvl7pPr>
            <a:lvl8pPr lvl="7" rtl="0">
              <a:spcBef>
                <a:spcPts val="0"/>
              </a:spcBef>
              <a:spcAft>
                <a:spcPts val="0"/>
              </a:spcAft>
              <a:buClr>
                <a:schemeClr val="dk2"/>
              </a:buClr>
              <a:buSzPts val="2800"/>
              <a:buNone/>
              <a:defRPr>
                <a:solidFill>
                  <a:schemeClr val="dk2"/>
                </a:solidFill>
                <a:latin typeface="Roboto"/>
                <a:ea typeface="Roboto"/>
                <a:cs typeface="Roboto"/>
                <a:sym typeface="Roboto"/>
              </a:defRPr>
            </a:lvl8pPr>
            <a:lvl9pPr lvl="8" rtl="0">
              <a:spcBef>
                <a:spcPts val="0"/>
              </a:spcBef>
              <a:spcAft>
                <a:spcPts val="0"/>
              </a:spcAft>
              <a:buClr>
                <a:schemeClr val="dk2"/>
              </a:buClr>
              <a:buSzPts val="2800"/>
              <a:buNone/>
              <a:defRPr>
                <a:solidFill>
                  <a:schemeClr val="dk2"/>
                </a:solidFill>
                <a:latin typeface="Roboto"/>
                <a:ea typeface="Roboto"/>
                <a:cs typeface="Roboto"/>
                <a:sym typeface="Roboto"/>
              </a:defRPr>
            </a:lvl9pPr>
          </a:lstStyle>
          <a:p/>
        </p:txBody>
      </p:sp>
      <p:sp>
        <p:nvSpPr>
          <p:cNvPr id="189" name="Google Shape;189;p13"/>
          <p:cNvSpPr txBox="1"/>
          <p:nvPr>
            <p:ph idx="1" type="subTitle"/>
          </p:nvPr>
        </p:nvSpPr>
        <p:spPr>
          <a:xfrm>
            <a:off x="2154913" y="2278465"/>
            <a:ext cx="2144100" cy="501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90" name="Google Shape;190;p13"/>
          <p:cNvSpPr txBox="1"/>
          <p:nvPr>
            <p:ph hasCustomPrompt="1" idx="2" type="title"/>
          </p:nvPr>
        </p:nvSpPr>
        <p:spPr>
          <a:xfrm>
            <a:off x="2821046" y="1450900"/>
            <a:ext cx="811800" cy="4395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sz="3000">
                <a:solidFill>
                  <a:schemeClr val="lt1"/>
                </a:solidFill>
              </a:defRPr>
            </a:lvl1pPr>
            <a:lvl2pPr lvl="1" rtl="0" algn="ctr">
              <a:spcBef>
                <a:spcPts val="0"/>
              </a:spcBef>
              <a:spcAft>
                <a:spcPts val="0"/>
              </a:spcAft>
              <a:buClr>
                <a:schemeClr val="dk2"/>
              </a:buClr>
              <a:buSzPts val="12000"/>
              <a:buNone/>
              <a:defRPr sz="12000">
                <a:solidFill>
                  <a:schemeClr val="dk2"/>
                </a:solidFill>
              </a:defRPr>
            </a:lvl2pPr>
            <a:lvl3pPr lvl="2" rtl="0" algn="ctr">
              <a:spcBef>
                <a:spcPts val="0"/>
              </a:spcBef>
              <a:spcAft>
                <a:spcPts val="0"/>
              </a:spcAft>
              <a:buClr>
                <a:schemeClr val="dk2"/>
              </a:buClr>
              <a:buSzPts val="12000"/>
              <a:buNone/>
              <a:defRPr sz="12000">
                <a:solidFill>
                  <a:schemeClr val="dk2"/>
                </a:solidFill>
              </a:defRPr>
            </a:lvl3pPr>
            <a:lvl4pPr lvl="3" rtl="0" algn="ctr">
              <a:spcBef>
                <a:spcPts val="0"/>
              </a:spcBef>
              <a:spcAft>
                <a:spcPts val="0"/>
              </a:spcAft>
              <a:buClr>
                <a:schemeClr val="dk2"/>
              </a:buClr>
              <a:buSzPts val="12000"/>
              <a:buNone/>
              <a:defRPr sz="12000">
                <a:solidFill>
                  <a:schemeClr val="dk2"/>
                </a:solidFill>
              </a:defRPr>
            </a:lvl4pPr>
            <a:lvl5pPr lvl="4" rtl="0" algn="ctr">
              <a:spcBef>
                <a:spcPts val="0"/>
              </a:spcBef>
              <a:spcAft>
                <a:spcPts val="0"/>
              </a:spcAft>
              <a:buClr>
                <a:schemeClr val="dk2"/>
              </a:buClr>
              <a:buSzPts val="12000"/>
              <a:buNone/>
              <a:defRPr sz="12000">
                <a:solidFill>
                  <a:schemeClr val="dk2"/>
                </a:solidFill>
              </a:defRPr>
            </a:lvl5pPr>
            <a:lvl6pPr lvl="5" rtl="0" algn="ctr">
              <a:spcBef>
                <a:spcPts val="0"/>
              </a:spcBef>
              <a:spcAft>
                <a:spcPts val="0"/>
              </a:spcAft>
              <a:buClr>
                <a:schemeClr val="dk2"/>
              </a:buClr>
              <a:buSzPts val="12000"/>
              <a:buNone/>
              <a:defRPr sz="12000">
                <a:solidFill>
                  <a:schemeClr val="dk2"/>
                </a:solidFill>
              </a:defRPr>
            </a:lvl6pPr>
            <a:lvl7pPr lvl="6" rtl="0" algn="ctr">
              <a:spcBef>
                <a:spcPts val="0"/>
              </a:spcBef>
              <a:spcAft>
                <a:spcPts val="0"/>
              </a:spcAft>
              <a:buClr>
                <a:schemeClr val="dk2"/>
              </a:buClr>
              <a:buSzPts val="12000"/>
              <a:buNone/>
              <a:defRPr sz="12000">
                <a:solidFill>
                  <a:schemeClr val="dk2"/>
                </a:solidFill>
              </a:defRPr>
            </a:lvl7pPr>
            <a:lvl8pPr lvl="7" rtl="0" algn="ctr">
              <a:spcBef>
                <a:spcPts val="0"/>
              </a:spcBef>
              <a:spcAft>
                <a:spcPts val="0"/>
              </a:spcAft>
              <a:buClr>
                <a:schemeClr val="dk2"/>
              </a:buClr>
              <a:buSzPts val="12000"/>
              <a:buNone/>
              <a:defRPr sz="12000">
                <a:solidFill>
                  <a:schemeClr val="dk2"/>
                </a:solidFill>
              </a:defRPr>
            </a:lvl8pPr>
            <a:lvl9pPr lvl="8" rtl="0" algn="ctr">
              <a:spcBef>
                <a:spcPts val="0"/>
              </a:spcBef>
              <a:spcAft>
                <a:spcPts val="0"/>
              </a:spcAft>
              <a:buClr>
                <a:schemeClr val="dk2"/>
              </a:buClr>
              <a:buSzPts val="12000"/>
              <a:buNone/>
              <a:defRPr sz="12000">
                <a:solidFill>
                  <a:schemeClr val="dk2"/>
                </a:solidFill>
              </a:defRPr>
            </a:lvl9pPr>
          </a:lstStyle>
          <a:p>
            <a:r>
              <a:t>xx%</a:t>
            </a:r>
          </a:p>
        </p:txBody>
      </p:sp>
      <p:sp>
        <p:nvSpPr>
          <p:cNvPr id="191" name="Google Shape;191;p13"/>
          <p:cNvSpPr txBox="1"/>
          <p:nvPr>
            <p:ph idx="3" type="subTitle"/>
          </p:nvPr>
        </p:nvSpPr>
        <p:spPr>
          <a:xfrm>
            <a:off x="4844798" y="2278474"/>
            <a:ext cx="2144100" cy="501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92" name="Google Shape;192;p13"/>
          <p:cNvSpPr txBox="1"/>
          <p:nvPr>
            <p:ph hasCustomPrompt="1" idx="4" type="title"/>
          </p:nvPr>
        </p:nvSpPr>
        <p:spPr>
          <a:xfrm>
            <a:off x="5485274" y="1450850"/>
            <a:ext cx="863100" cy="4395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sz="3000">
                <a:solidFill>
                  <a:schemeClr val="lt1"/>
                </a:solidFill>
              </a:defRPr>
            </a:lvl1pPr>
            <a:lvl2pPr lvl="1" rtl="0" algn="ctr">
              <a:spcBef>
                <a:spcPts val="0"/>
              </a:spcBef>
              <a:spcAft>
                <a:spcPts val="0"/>
              </a:spcAft>
              <a:buClr>
                <a:schemeClr val="dk2"/>
              </a:buClr>
              <a:buSzPts val="12000"/>
              <a:buNone/>
              <a:defRPr sz="12000">
                <a:solidFill>
                  <a:schemeClr val="dk2"/>
                </a:solidFill>
              </a:defRPr>
            </a:lvl2pPr>
            <a:lvl3pPr lvl="2" rtl="0" algn="ctr">
              <a:spcBef>
                <a:spcPts val="0"/>
              </a:spcBef>
              <a:spcAft>
                <a:spcPts val="0"/>
              </a:spcAft>
              <a:buClr>
                <a:schemeClr val="dk2"/>
              </a:buClr>
              <a:buSzPts val="12000"/>
              <a:buNone/>
              <a:defRPr sz="12000">
                <a:solidFill>
                  <a:schemeClr val="dk2"/>
                </a:solidFill>
              </a:defRPr>
            </a:lvl3pPr>
            <a:lvl4pPr lvl="3" rtl="0" algn="ctr">
              <a:spcBef>
                <a:spcPts val="0"/>
              </a:spcBef>
              <a:spcAft>
                <a:spcPts val="0"/>
              </a:spcAft>
              <a:buClr>
                <a:schemeClr val="dk2"/>
              </a:buClr>
              <a:buSzPts val="12000"/>
              <a:buNone/>
              <a:defRPr sz="12000">
                <a:solidFill>
                  <a:schemeClr val="dk2"/>
                </a:solidFill>
              </a:defRPr>
            </a:lvl4pPr>
            <a:lvl5pPr lvl="4" rtl="0" algn="ctr">
              <a:spcBef>
                <a:spcPts val="0"/>
              </a:spcBef>
              <a:spcAft>
                <a:spcPts val="0"/>
              </a:spcAft>
              <a:buClr>
                <a:schemeClr val="dk2"/>
              </a:buClr>
              <a:buSzPts val="12000"/>
              <a:buNone/>
              <a:defRPr sz="12000">
                <a:solidFill>
                  <a:schemeClr val="dk2"/>
                </a:solidFill>
              </a:defRPr>
            </a:lvl5pPr>
            <a:lvl6pPr lvl="5" rtl="0" algn="ctr">
              <a:spcBef>
                <a:spcPts val="0"/>
              </a:spcBef>
              <a:spcAft>
                <a:spcPts val="0"/>
              </a:spcAft>
              <a:buClr>
                <a:schemeClr val="dk2"/>
              </a:buClr>
              <a:buSzPts val="12000"/>
              <a:buNone/>
              <a:defRPr sz="12000">
                <a:solidFill>
                  <a:schemeClr val="dk2"/>
                </a:solidFill>
              </a:defRPr>
            </a:lvl6pPr>
            <a:lvl7pPr lvl="6" rtl="0" algn="ctr">
              <a:spcBef>
                <a:spcPts val="0"/>
              </a:spcBef>
              <a:spcAft>
                <a:spcPts val="0"/>
              </a:spcAft>
              <a:buClr>
                <a:schemeClr val="dk2"/>
              </a:buClr>
              <a:buSzPts val="12000"/>
              <a:buNone/>
              <a:defRPr sz="12000">
                <a:solidFill>
                  <a:schemeClr val="dk2"/>
                </a:solidFill>
              </a:defRPr>
            </a:lvl7pPr>
            <a:lvl8pPr lvl="7" rtl="0" algn="ctr">
              <a:spcBef>
                <a:spcPts val="0"/>
              </a:spcBef>
              <a:spcAft>
                <a:spcPts val="0"/>
              </a:spcAft>
              <a:buClr>
                <a:schemeClr val="dk2"/>
              </a:buClr>
              <a:buSzPts val="12000"/>
              <a:buNone/>
              <a:defRPr sz="12000">
                <a:solidFill>
                  <a:schemeClr val="dk2"/>
                </a:solidFill>
              </a:defRPr>
            </a:lvl8pPr>
            <a:lvl9pPr lvl="8" rtl="0" algn="ctr">
              <a:spcBef>
                <a:spcPts val="0"/>
              </a:spcBef>
              <a:spcAft>
                <a:spcPts val="0"/>
              </a:spcAft>
              <a:buClr>
                <a:schemeClr val="dk2"/>
              </a:buClr>
              <a:buSzPts val="12000"/>
              <a:buNone/>
              <a:defRPr sz="12000">
                <a:solidFill>
                  <a:schemeClr val="dk2"/>
                </a:solidFill>
              </a:defRPr>
            </a:lvl9pPr>
          </a:lstStyle>
          <a:p>
            <a:r>
              <a:t>xx%</a:t>
            </a:r>
          </a:p>
        </p:txBody>
      </p:sp>
      <p:sp>
        <p:nvSpPr>
          <p:cNvPr id="193" name="Google Shape;193;p13"/>
          <p:cNvSpPr txBox="1"/>
          <p:nvPr>
            <p:ph idx="5" type="subTitle"/>
          </p:nvPr>
        </p:nvSpPr>
        <p:spPr>
          <a:xfrm>
            <a:off x="2154913" y="4095999"/>
            <a:ext cx="2144100" cy="501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94" name="Google Shape;194;p13"/>
          <p:cNvSpPr txBox="1"/>
          <p:nvPr>
            <p:ph hasCustomPrompt="1" idx="6" type="title"/>
          </p:nvPr>
        </p:nvSpPr>
        <p:spPr>
          <a:xfrm>
            <a:off x="2821037" y="3268422"/>
            <a:ext cx="811800" cy="4395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sz="3000">
                <a:solidFill>
                  <a:schemeClr val="lt1"/>
                </a:solidFill>
              </a:defRPr>
            </a:lvl1pPr>
            <a:lvl2pPr lvl="1" rtl="0" algn="ctr">
              <a:spcBef>
                <a:spcPts val="0"/>
              </a:spcBef>
              <a:spcAft>
                <a:spcPts val="0"/>
              </a:spcAft>
              <a:buClr>
                <a:schemeClr val="dk2"/>
              </a:buClr>
              <a:buSzPts val="12000"/>
              <a:buNone/>
              <a:defRPr sz="12000">
                <a:solidFill>
                  <a:schemeClr val="dk2"/>
                </a:solidFill>
              </a:defRPr>
            </a:lvl2pPr>
            <a:lvl3pPr lvl="2" rtl="0" algn="ctr">
              <a:spcBef>
                <a:spcPts val="0"/>
              </a:spcBef>
              <a:spcAft>
                <a:spcPts val="0"/>
              </a:spcAft>
              <a:buClr>
                <a:schemeClr val="dk2"/>
              </a:buClr>
              <a:buSzPts val="12000"/>
              <a:buNone/>
              <a:defRPr sz="12000">
                <a:solidFill>
                  <a:schemeClr val="dk2"/>
                </a:solidFill>
              </a:defRPr>
            </a:lvl3pPr>
            <a:lvl4pPr lvl="3" rtl="0" algn="ctr">
              <a:spcBef>
                <a:spcPts val="0"/>
              </a:spcBef>
              <a:spcAft>
                <a:spcPts val="0"/>
              </a:spcAft>
              <a:buClr>
                <a:schemeClr val="dk2"/>
              </a:buClr>
              <a:buSzPts val="12000"/>
              <a:buNone/>
              <a:defRPr sz="12000">
                <a:solidFill>
                  <a:schemeClr val="dk2"/>
                </a:solidFill>
              </a:defRPr>
            </a:lvl4pPr>
            <a:lvl5pPr lvl="4" rtl="0" algn="ctr">
              <a:spcBef>
                <a:spcPts val="0"/>
              </a:spcBef>
              <a:spcAft>
                <a:spcPts val="0"/>
              </a:spcAft>
              <a:buClr>
                <a:schemeClr val="dk2"/>
              </a:buClr>
              <a:buSzPts val="12000"/>
              <a:buNone/>
              <a:defRPr sz="12000">
                <a:solidFill>
                  <a:schemeClr val="dk2"/>
                </a:solidFill>
              </a:defRPr>
            </a:lvl5pPr>
            <a:lvl6pPr lvl="5" rtl="0" algn="ctr">
              <a:spcBef>
                <a:spcPts val="0"/>
              </a:spcBef>
              <a:spcAft>
                <a:spcPts val="0"/>
              </a:spcAft>
              <a:buClr>
                <a:schemeClr val="dk2"/>
              </a:buClr>
              <a:buSzPts val="12000"/>
              <a:buNone/>
              <a:defRPr sz="12000">
                <a:solidFill>
                  <a:schemeClr val="dk2"/>
                </a:solidFill>
              </a:defRPr>
            </a:lvl6pPr>
            <a:lvl7pPr lvl="6" rtl="0" algn="ctr">
              <a:spcBef>
                <a:spcPts val="0"/>
              </a:spcBef>
              <a:spcAft>
                <a:spcPts val="0"/>
              </a:spcAft>
              <a:buClr>
                <a:schemeClr val="dk2"/>
              </a:buClr>
              <a:buSzPts val="12000"/>
              <a:buNone/>
              <a:defRPr sz="12000">
                <a:solidFill>
                  <a:schemeClr val="dk2"/>
                </a:solidFill>
              </a:defRPr>
            </a:lvl7pPr>
            <a:lvl8pPr lvl="7" rtl="0" algn="ctr">
              <a:spcBef>
                <a:spcPts val="0"/>
              </a:spcBef>
              <a:spcAft>
                <a:spcPts val="0"/>
              </a:spcAft>
              <a:buClr>
                <a:schemeClr val="dk2"/>
              </a:buClr>
              <a:buSzPts val="12000"/>
              <a:buNone/>
              <a:defRPr sz="12000">
                <a:solidFill>
                  <a:schemeClr val="dk2"/>
                </a:solidFill>
              </a:defRPr>
            </a:lvl8pPr>
            <a:lvl9pPr lvl="8" rtl="0" algn="ctr">
              <a:spcBef>
                <a:spcPts val="0"/>
              </a:spcBef>
              <a:spcAft>
                <a:spcPts val="0"/>
              </a:spcAft>
              <a:buClr>
                <a:schemeClr val="dk2"/>
              </a:buClr>
              <a:buSzPts val="12000"/>
              <a:buNone/>
              <a:defRPr sz="12000">
                <a:solidFill>
                  <a:schemeClr val="dk2"/>
                </a:solidFill>
              </a:defRPr>
            </a:lvl9pPr>
          </a:lstStyle>
          <a:p>
            <a:r>
              <a:t>xx%</a:t>
            </a:r>
          </a:p>
        </p:txBody>
      </p:sp>
      <p:sp>
        <p:nvSpPr>
          <p:cNvPr id="195" name="Google Shape;195;p13"/>
          <p:cNvSpPr txBox="1"/>
          <p:nvPr>
            <p:ph idx="7" type="subTitle"/>
          </p:nvPr>
        </p:nvSpPr>
        <p:spPr>
          <a:xfrm>
            <a:off x="4844775" y="4096001"/>
            <a:ext cx="2144100" cy="5019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96" name="Google Shape;196;p13"/>
          <p:cNvSpPr txBox="1"/>
          <p:nvPr>
            <p:ph hasCustomPrompt="1" idx="8" type="title"/>
          </p:nvPr>
        </p:nvSpPr>
        <p:spPr>
          <a:xfrm>
            <a:off x="5485274" y="3268423"/>
            <a:ext cx="863100" cy="4395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4800"/>
              <a:buNone/>
              <a:defRPr sz="3000">
                <a:solidFill>
                  <a:schemeClr val="lt1"/>
                </a:solidFill>
              </a:defRPr>
            </a:lvl1pPr>
            <a:lvl2pPr lvl="1" rtl="0" algn="ctr">
              <a:spcBef>
                <a:spcPts val="0"/>
              </a:spcBef>
              <a:spcAft>
                <a:spcPts val="0"/>
              </a:spcAft>
              <a:buClr>
                <a:schemeClr val="dk2"/>
              </a:buClr>
              <a:buSzPts val="12000"/>
              <a:buNone/>
              <a:defRPr sz="12000">
                <a:solidFill>
                  <a:schemeClr val="dk2"/>
                </a:solidFill>
              </a:defRPr>
            </a:lvl2pPr>
            <a:lvl3pPr lvl="2" rtl="0" algn="ctr">
              <a:spcBef>
                <a:spcPts val="0"/>
              </a:spcBef>
              <a:spcAft>
                <a:spcPts val="0"/>
              </a:spcAft>
              <a:buClr>
                <a:schemeClr val="dk2"/>
              </a:buClr>
              <a:buSzPts val="12000"/>
              <a:buNone/>
              <a:defRPr sz="12000">
                <a:solidFill>
                  <a:schemeClr val="dk2"/>
                </a:solidFill>
              </a:defRPr>
            </a:lvl3pPr>
            <a:lvl4pPr lvl="3" rtl="0" algn="ctr">
              <a:spcBef>
                <a:spcPts val="0"/>
              </a:spcBef>
              <a:spcAft>
                <a:spcPts val="0"/>
              </a:spcAft>
              <a:buClr>
                <a:schemeClr val="dk2"/>
              </a:buClr>
              <a:buSzPts val="12000"/>
              <a:buNone/>
              <a:defRPr sz="12000">
                <a:solidFill>
                  <a:schemeClr val="dk2"/>
                </a:solidFill>
              </a:defRPr>
            </a:lvl4pPr>
            <a:lvl5pPr lvl="4" rtl="0" algn="ctr">
              <a:spcBef>
                <a:spcPts val="0"/>
              </a:spcBef>
              <a:spcAft>
                <a:spcPts val="0"/>
              </a:spcAft>
              <a:buClr>
                <a:schemeClr val="dk2"/>
              </a:buClr>
              <a:buSzPts val="12000"/>
              <a:buNone/>
              <a:defRPr sz="12000">
                <a:solidFill>
                  <a:schemeClr val="dk2"/>
                </a:solidFill>
              </a:defRPr>
            </a:lvl5pPr>
            <a:lvl6pPr lvl="5" rtl="0" algn="ctr">
              <a:spcBef>
                <a:spcPts val="0"/>
              </a:spcBef>
              <a:spcAft>
                <a:spcPts val="0"/>
              </a:spcAft>
              <a:buClr>
                <a:schemeClr val="dk2"/>
              </a:buClr>
              <a:buSzPts val="12000"/>
              <a:buNone/>
              <a:defRPr sz="12000">
                <a:solidFill>
                  <a:schemeClr val="dk2"/>
                </a:solidFill>
              </a:defRPr>
            </a:lvl6pPr>
            <a:lvl7pPr lvl="6" rtl="0" algn="ctr">
              <a:spcBef>
                <a:spcPts val="0"/>
              </a:spcBef>
              <a:spcAft>
                <a:spcPts val="0"/>
              </a:spcAft>
              <a:buClr>
                <a:schemeClr val="dk2"/>
              </a:buClr>
              <a:buSzPts val="12000"/>
              <a:buNone/>
              <a:defRPr sz="12000">
                <a:solidFill>
                  <a:schemeClr val="dk2"/>
                </a:solidFill>
              </a:defRPr>
            </a:lvl7pPr>
            <a:lvl8pPr lvl="7" rtl="0" algn="ctr">
              <a:spcBef>
                <a:spcPts val="0"/>
              </a:spcBef>
              <a:spcAft>
                <a:spcPts val="0"/>
              </a:spcAft>
              <a:buClr>
                <a:schemeClr val="dk2"/>
              </a:buClr>
              <a:buSzPts val="12000"/>
              <a:buNone/>
              <a:defRPr sz="12000">
                <a:solidFill>
                  <a:schemeClr val="dk2"/>
                </a:solidFill>
              </a:defRPr>
            </a:lvl8pPr>
            <a:lvl9pPr lvl="8" rtl="0" algn="ctr">
              <a:spcBef>
                <a:spcPts val="0"/>
              </a:spcBef>
              <a:spcAft>
                <a:spcPts val="0"/>
              </a:spcAft>
              <a:buClr>
                <a:schemeClr val="dk2"/>
              </a:buClr>
              <a:buSzPts val="12000"/>
              <a:buNone/>
              <a:defRPr sz="12000">
                <a:solidFill>
                  <a:schemeClr val="dk2"/>
                </a:solidFill>
              </a:defRPr>
            </a:lvl9pPr>
          </a:lstStyle>
          <a:p>
            <a:r>
              <a:t>xx%</a:t>
            </a:r>
          </a:p>
        </p:txBody>
      </p:sp>
      <p:sp>
        <p:nvSpPr>
          <p:cNvPr id="197" name="Google Shape;197;p13"/>
          <p:cNvSpPr txBox="1"/>
          <p:nvPr>
            <p:ph idx="9" type="subTitle"/>
          </p:nvPr>
        </p:nvSpPr>
        <p:spPr>
          <a:xfrm>
            <a:off x="2154925" y="1991375"/>
            <a:ext cx="2144100" cy="439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Font typeface="Anton"/>
              <a:buNone/>
              <a:defRPr sz="2400">
                <a:latin typeface="Viga"/>
                <a:ea typeface="Viga"/>
                <a:cs typeface="Viga"/>
                <a:sym typeface="Vig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98" name="Google Shape;198;p13"/>
          <p:cNvSpPr txBox="1"/>
          <p:nvPr>
            <p:ph idx="13" type="subTitle"/>
          </p:nvPr>
        </p:nvSpPr>
        <p:spPr>
          <a:xfrm>
            <a:off x="4844752" y="1991375"/>
            <a:ext cx="2144100" cy="439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Font typeface="Anton"/>
              <a:buNone/>
              <a:defRPr sz="2400">
                <a:latin typeface="Viga"/>
                <a:ea typeface="Viga"/>
                <a:cs typeface="Viga"/>
                <a:sym typeface="Vig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99" name="Google Shape;199;p13"/>
          <p:cNvSpPr txBox="1"/>
          <p:nvPr>
            <p:ph idx="14" type="subTitle"/>
          </p:nvPr>
        </p:nvSpPr>
        <p:spPr>
          <a:xfrm>
            <a:off x="2155050" y="3808900"/>
            <a:ext cx="2144100" cy="439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Font typeface="Anton"/>
              <a:buNone/>
              <a:defRPr sz="2400">
                <a:latin typeface="Viga"/>
                <a:ea typeface="Viga"/>
                <a:cs typeface="Viga"/>
                <a:sym typeface="Vig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00" name="Google Shape;200;p13"/>
          <p:cNvSpPr txBox="1"/>
          <p:nvPr>
            <p:ph idx="15" type="subTitle"/>
          </p:nvPr>
        </p:nvSpPr>
        <p:spPr>
          <a:xfrm>
            <a:off x="4844877" y="3808900"/>
            <a:ext cx="2144100" cy="439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Font typeface="Anton"/>
              <a:buNone/>
              <a:defRPr sz="2400">
                <a:latin typeface="Viga"/>
                <a:ea typeface="Viga"/>
                <a:cs typeface="Viga"/>
                <a:sym typeface="Vig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_3_1">
    <p:spTree>
      <p:nvGrpSpPr>
        <p:cNvPr id="201" name="Shape 201"/>
        <p:cNvGrpSpPr/>
        <p:nvPr/>
      </p:nvGrpSpPr>
      <p:grpSpPr>
        <a:xfrm>
          <a:off x="0" y="0"/>
          <a:ext cx="0" cy="0"/>
          <a:chOff x="0" y="0"/>
          <a:chExt cx="0" cy="0"/>
        </a:xfrm>
      </p:grpSpPr>
      <p:sp>
        <p:nvSpPr>
          <p:cNvPr id="202" name="Google Shape;202;p14"/>
          <p:cNvSpPr/>
          <p:nvPr/>
        </p:nvSpPr>
        <p:spPr>
          <a:xfrm rot="2349813">
            <a:off x="-1712802" y="3856673"/>
            <a:ext cx="3545763" cy="1990413"/>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14"/>
          <p:cNvSpPr/>
          <p:nvPr/>
        </p:nvSpPr>
        <p:spPr>
          <a:xfrm rot="8548653">
            <a:off x="-939056" y="-824702"/>
            <a:ext cx="3304314" cy="1854796"/>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14"/>
          <p:cNvSpPr/>
          <p:nvPr/>
        </p:nvSpPr>
        <p:spPr>
          <a:xfrm rot="5400000">
            <a:off x="7938062" y="-659406"/>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05" name="Google Shape;205;p14"/>
          <p:cNvGrpSpPr/>
          <p:nvPr/>
        </p:nvGrpSpPr>
        <p:grpSpPr>
          <a:xfrm>
            <a:off x="212144" y="149396"/>
            <a:ext cx="683069" cy="601200"/>
            <a:chOff x="7650183" y="2024411"/>
            <a:chExt cx="271016" cy="238534"/>
          </a:xfrm>
        </p:grpSpPr>
        <p:sp>
          <p:nvSpPr>
            <p:cNvPr id="206" name="Google Shape;206;p14"/>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4"/>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14"/>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4"/>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4"/>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4"/>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4"/>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4"/>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4" name="Google Shape;214;p14"/>
          <p:cNvSpPr txBox="1"/>
          <p:nvPr>
            <p:ph type="title"/>
          </p:nvPr>
        </p:nvSpPr>
        <p:spPr>
          <a:xfrm>
            <a:off x="720000" y="3752600"/>
            <a:ext cx="3704100" cy="398100"/>
          </a:xfrm>
          <a:prstGeom prst="rect">
            <a:avLst/>
          </a:prstGeom>
        </p:spPr>
        <p:txBody>
          <a:bodyPr anchorCtr="0" anchor="t" bIns="91425" lIns="91425" spcFirstLastPara="1" rIns="91425" wrap="square" tIns="91425">
            <a:noAutofit/>
          </a:bodyPr>
          <a:lstStyle>
            <a:lvl1pPr lvl="0" rtl="0" algn="l">
              <a:spcBef>
                <a:spcPts val="0"/>
              </a:spcBef>
              <a:spcAft>
                <a:spcPts val="0"/>
              </a:spcAft>
              <a:buClr>
                <a:schemeClr val="dk2"/>
              </a:buClr>
              <a:buSzPts val="1400"/>
              <a:buNone/>
              <a:defRPr sz="2400">
                <a:solidFill>
                  <a:schemeClr val="dk2"/>
                </a:solidFill>
              </a:defRPr>
            </a:lvl1pPr>
            <a:lvl2pPr lvl="1" rtl="0">
              <a:spcBef>
                <a:spcPts val="0"/>
              </a:spcBef>
              <a:spcAft>
                <a:spcPts val="0"/>
              </a:spcAft>
              <a:buSzPts val="2800"/>
              <a:buNone/>
              <a:defRPr>
                <a:latin typeface="Lato"/>
                <a:ea typeface="Lato"/>
                <a:cs typeface="Lato"/>
                <a:sym typeface="Lato"/>
              </a:defRPr>
            </a:lvl2pPr>
            <a:lvl3pPr lvl="2" rtl="0">
              <a:spcBef>
                <a:spcPts val="0"/>
              </a:spcBef>
              <a:spcAft>
                <a:spcPts val="0"/>
              </a:spcAft>
              <a:buSzPts val="2800"/>
              <a:buNone/>
              <a:defRPr>
                <a:latin typeface="Lato"/>
                <a:ea typeface="Lato"/>
                <a:cs typeface="Lato"/>
                <a:sym typeface="Lato"/>
              </a:defRPr>
            </a:lvl3pPr>
            <a:lvl4pPr lvl="3" rtl="0">
              <a:spcBef>
                <a:spcPts val="0"/>
              </a:spcBef>
              <a:spcAft>
                <a:spcPts val="0"/>
              </a:spcAft>
              <a:buSzPts val="2800"/>
              <a:buNone/>
              <a:defRPr>
                <a:latin typeface="Lato"/>
                <a:ea typeface="Lato"/>
                <a:cs typeface="Lato"/>
                <a:sym typeface="Lato"/>
              </a:defRPr>
            </a:lvl4pPr>
            <a:lvl5pPr lvl="4" rtl="0">
              <a:spcBef>
                <a:spcPts val="0"/>
              </a:spcBef>
              <a:spcAft>
                <a:spcPts val="0"/>
              </a:spcAft>
              <a:buSzPts val="2800"/>
              <a:buNone/>
              <a:defRPr>
                <a:latin typeface="Lato"/>
                <a:ea typeface="Lato"/>
                <a:cs typeface="Lato"/>
                <a:sym typeface="Lato"/>
              </a:defRPr>
            </a:lvl5pPr>
            <a:lvl6pPr lvl="5" rtl="0">
              <a:spcBef>
                <a:spcPts val="0"/>
              </a:spcBef>
              <a:spcAft>
                <a:spcPts val="0"/>
              </a:spcAft>
              <a:buSzPts val="2800"/>
              <a:buNone/>
              <a:defRPr>
                <a:latin typeface="Lato"/>
                <a:ea typeface="Lato"/>
                <a:cs typeface="Lato"/>
                <a:sym typeface="Lato"/>
              </a:defRPr>
            </a:lvl6pPr>
            <a:lvl7pPr lvl="6" rtl="0">
              <a:spcBef>
                <a:spcPts val="0"/>
              </a:spcBef>
              <a:spcAft>
                <a:spcPts val="0"/>
              </a:spcAft>
              <a:buSzPts val="2800"/>
              <a:buNone/>
              <a:defRPr>
                <a:latin typeface="Lato"/>
                <a:ea typeface="Lato"/>
                <a:cs typeface="Lato"/>
                <a:sym typeface="Lato"/>
              </a:defRPr>
            </a:lvl7pPr>
            <a:lvl8pPr lvl="7" rtl="0">
              <a:spcBef>
                <a:spcPts val="0"/>
              </a:spcBef>
              <a:spcAft>
                <a:spcPts val="0"/>
              </a:spcAft>
              <a:buSzPts val="2800"/>
              <a:buNone/>
              <a:defRPr>
                <a:latin typeface="Lato"/>
                <a:ea typeface="Lato"/>
                <a:cs typeface="Lato"/>
                <a:sym typeface="Lato"/>
              </a:defRPr>
            </a:lvl8pPr>
            <a:lvl9pPr lvl="8" rtl="0">
              <a:spcBef>
                <a:spcPts val="0"/>
              </a:spcBef>
              <a:spcAft>
                <a:spcPts val="0"/>
              </a:spcAft>
              <a:buSzPts val="2800"/>
              <a:buNone/>
              <a:defRPr>
                <a:latin typeface="Lato"/>
                <a:ea typeface="Lato"/>
                <a:cs typeface="Lato"/>
                <a:sym typeface="Lato"/>
              </a:defRPr>
            </a:lvl9pPr>
          </a:lstStyle>
          <a:p/>
        </p:txBody>
      </p:sp>
      <p:sp>
        <p:nvSpPr>
          <p:cNvPr id="215" name="Google Shape;215;p14"/>
          <p:cNvSpPr txBox="1"/>
          <p:nvPr>
            <p:ph idx="1" type="subTitle"/>
          </p:nvPr>
        </p:nvSpPr>
        <p:spPr>
          <a:xfrm>
            <a:off x="720000" y="902800"/>
            <a:ext cx="3704100" cy="29397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None/>
              <a:defRPr sz="3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CUSTOM_5_2_1_1_2">
    <p:spTree>
      <p:nvGrpSpPr>
        <p:cNvPr id="216" name="Shape 216"/>
        <p:cNvGrpSpPr/>
        <p:nvPr/>
      </p:nvGrpSpPr>
      <p:grpSpPr>
        <a:xfrm>
          <a:off x="0" y="0"/>
          <a:ext cx="0" cy="0"/>
          <a:chOff x="0" y="0"/>
          <a:chExt cx="0" cy="0"/>
        </a:xfrm>
      </p:grpSpPr>
      <p:sp>
        <p:nvSpPr>
          <p:cNvPr id="217" name="Google Shape;217;p15"/>
          <p:cNvSpPr/>
          <p:nvPr/>
        </p:nvSpPr>
        <p:spPr>
          <a:xfrm flipH="1" rot="5400000">
            <a:off x="-1097385" y="4021280"/>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5"/>
          <p:cNvSpPr/>
          <p:nvPr/>
        </p:nvSpPr>
        <p:spPr>
          <a:xfrm flipH="1" rot="9795247">
            <a:off x="7354285" y="-607941"/>
            <a:ext cx="2259366" cy="2112379"/>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5"/>
          <p:cNvSpPr/>
          <p:nvPr/>
        </p:nvSpPr>
        <p:spPr>
          <a:xfrm flipH="1" rot="8589799">
            <a:off x="-1372009" y="-447026"/>
            <a:ext cx="3516751" cy="1974043"/>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15"/>
          <p:cNvSpPr txBox="1"/>
          <p:nvPr>
            <p:ph type="title"/>
          </p:nvPr>
        </p:nvSpPr>
        <p:spPr>
          <a:xfrm>
            <a:off x="1922000" y="2795250"/>
            <a:ext cx="2363100" cy="561000"/>
          </a:xfrm>
          <a:prstGeom prst="rect">
            <a:avLst/>
          </a:prstGeom>
        </p:spPr>
        <p:txBody>
          <a:bodyPr anchorCtr="0" anchor="b" bIns="91425" lIns="91425" spcFirstLastPara="1" rIns="91425" wrap="square" tIns="91425">
            <a:noAutofit/>
          </a:bodyPr>
          <a:lstStyle>
            <a:lvl1pPr lvl="0" rtl="0" algn="r">
              <a:spcBef>
                <a:spcPts val="0"/>
              </a:spcBef>
              <a:spcAft>
                <a:spcPts val="0"/>
              </a:spcAft>
              <a:buSzPts val="2400"/>
              <a:buNone/>
              <a:defRPr>
                <a:solidFill>
                  <a:schemeClr val="dk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21" name="Google Shape;221;p15"/>
          <p:cNvSpPr txBox="1"/>
          <p:nvPr>
            <p:ph idx="1" type="body"/>
          </p:nvPr>
        </p:nvSpPr>
        <p:spPr>
          <a:xfrm>
            <a:off x="1922375" y="3299332"/>
            <a:ext cx="2363100" cy="635400"/>
          </a:xfrm>
          <a:prstGeom prst="rect">
            <a:avLst/>
          </a:prstGeom>
        </p:spPr>
        <p:txBody>
          <a:bodyPr anchorCtr="0" anchor="t" bIns="91425" lIns="91425" spcFirstLastPara="1" rIns="91425" wrap="square" tIns="91425">
            <a:noAutofit/>
          </a:bodyPr>
          <a:lstStyle>
            <a:lvl1pPr indent="-317500" lvl="0" marL="457200" rtl="0" algn="r">
              <a:spcBef>
                <a:spcPts val="0"/>
              </a:spcBef>
              <a:spcAft>
                <a:spcPts val="0"/>
              </a:spcAft>
              <a:buSzPts val="1400"/>
              <a:buChar char="●"/>
              <a:defRPr sz="1600">
                <a:solidFill>
                  <a:schemeClr val="dk1"/>
                </a:solidFill>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222" name="Google Shape;222;p15"/>
          <p:cNvSpPr txBox="1"/>
          <p:nvPr>
            <p:ph hasCustomPrompt="1" idx="2" type="title"/>
          </p:nvPr>
        </p:nvSpPr>
        <p:spPr>
          <a:xfrm>
            <a:off x="3146100" y="1841347"/>
            <a:ext cx="1139100" cy="7197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solidFill>
                  <a:schemeClr val="lt1"/>
                </a:solidFill>
              </a:defRPr>
            </a:lvl1pPr>
            <a:lvl2pPr lvl="1" rtl="0" algn="ctr">
              <a:spcBef>
                <a:spcPts val="0"/>
              </a:spcBef>
              <a:spcAft>
                <a:spcPts val="0"/>
              </a:spcAft>
              <a:buSzPts val="4800"/>
              <a:buNone/>
              <a:defRPr sz="4800"/>
            </a:lvl2pPr>
            <a:lvl3pPr lvl="2" rtl="0" algn="ctr">
              <a:spcBef>
                <a:spcPts val="0"/>
              </a:spcBef>
              <a:spcAft>
                <a:spcPts val="0"/>
              </a:spcAft>
              <a:buSzPts val="4800"/>
              <a:buNone/>
              <a:defRPr sz="4800"/>
            </a:lvl3pPr>
            <a:lvl4pPr lvl="3" rtl="0" algn="ctr">
              <a:spcBef>
                <a:spcPts val="0"/>
              </a:spcBef>
              <a:spcAft>
                <a:spcPts val="0"/>
              </a:spcAft>
              <a:buSzPts val="4800"/>
              <a:buNone/>
              <a:defRPr sz="4800"/>
            </a:lvl4pPr>
            <a:lvl5pPr lvl="4" rtl="0" algn="ctr">
              <a:spcBef>
                <a:spcPts val="0"/>
              </a:spcBef>
              <a:spcAft>
                <a:spcPts val="0"/>
              </a:spcAft>
              <a:buSzPts val="4800"/>
              <a:buNone/>
              <a:defRPr sz="4800"/>
            </a:lvl5pPr>
            <a:lvl6pPr lvl="5" rtl="0" algn="ctr">
              <a:spcBef>
                <a:spcPts val="0"/>
              </a:spcBef>
              <a:spcAft>
                <a:spcPts val="0"/>
              </a:spcAft>
              <a:buSzPts val="4800"/>
              <a:buNone/>
              <a:defRPr sz="4800"/>
            </a:lvl6pPr>
            <a:lvl7pPr lvl="6" rtl="0" algn="ctr">
              <a:spcBef>
                <a:spcPts val="0"/>
              </a:spcBef>
              <a:spcAft>
                <a:spcPts val="0"/>
              </a:spcAft>
              <a:buSzPts val="4800"/>
              <a:buNone/>
              <a:defRPr sz="4800"/>
            </a:lvl7pPr>
            <a:lvl8pPr lvl="7" rtl="0" algn="ctr">
              <a:spcBef>
                <a:spcPts val="0"/>
              </a:spcBef>
              <a:spcAft>
                <a:spcPts val="0"/>
              </a:spcAft>
              <a:buSzPts val="4800"/>
              <a:buNone/>
              <a:defRPr sz="4800"/>
            </a:lvl8pPr>
            <a:lvl9pPr lvl="8" rtl="0" algn="ctr">
              <a:spcBef>
                <a:spcPts val="0"/>
              </a:spcBef>
              <a:spcAft>
                <a:spcPts val="0"/>
              </a:spcAft>
              <a:buSzPts val="4800"/>
              <a:buNone/>
              <a:defRPr sz="4800"/>
            </a:lvl9pPr>
          </a:lstStyle>
          <a:p>
            <a:r>
              <a:t>xx%</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2">
  <p:cSld name="CUSTOM_5_2_1_1_1_2">
    <p:spTree>
      <p:nvGrpSpPr>
        <p:cNvPr id="223" name="Shape 223"/>
        <p:cNvGrpSpPr/>
        <p:nvPr/>
      </p:nvGrpSpPr>
      <p:grpSpPr>
        <a:xfrm>
          <a:off x="0" y="0"/>
          <a:ext cx="0" cy="0"/>
          <a:chOff x="0" y="0"/>
          <a:chExt cx="0" cy="0"/>
        </a:xfrm>
      </p:grpSpPr>
      <p:sp>
        <p:nvSpPr>
          <p:cNvPr id="224" name="Google Shape;224;p16"/>
          <p:cNvSpPr/>
          <p:nvPr/>
        </p:nvSpPr>
        <p:spPr>
          <a:xfrm flipH="1" rot="1838637">
            <a:off x="7605076" y="3725963"/>
            <a:ext cx="2577660" cy="2400102"/>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6"/>
          <p:cNvSpPr/>
          <p:nvPr/>
        </p:nvSpPr>
        <p:spPr>
          <a:xfrm flipH="1" rot="5400000">
            <a:off x="-796103" y="3905555"/>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6"/>
          <p:cNvSpPr/>
          <p:nvPr/>
        </p:nvSpPr>
        <p:spPr>
          <a:xfrm flipH="1" rot="-7969465">
            <a:off x="7281176" y="-313206"/>
            <a:ext cx="3039925" cy="1706388"/>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6"/>
          <p:cNvSpPr/>
          <p:nvPr/>
        </p:nvSpPr>
        <p:spPr>
          <a:xfrm flipH="1" rot="10800000">
            <a:off x="-1108055" y="-405706"/>
            <a:ext cx="2577666" cy="2400108"/>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8" name="Google Shape;228;p16"/>
          <p:cNvGrpSpPr/>
          <p:nvPr/>
        </p:nvGrpSpPr>
        <p:grpSpPr>
          <a:xfrm flipH="1">
            <a:off x="281499" y="4191849"/>
            <a:ext cx="777545" cy="684353"/>
            <a:chOff x="7650183" y="2024411"/>
            <a:chExt cx="271016" cy="238534"/>
          </a:xfrm>
        </p:grpSpPr>
        <p:sp>
          <p:nvSpPr>
            <p:cNvPr id="229" name="Google Shape;229;p16"/>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6"/>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6"/>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16"/>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16"/>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6"/>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16"/>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6"/>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37" name="Google Shape;237;p16"/>
          <p:cNvSpPr txBox="1"/>
          <p:nvPr>
            <p:ph type="title"/>
          </p:nvPr>
        </p:nvSpPr>
        <p:spPr>
          <a:xfrm>
            <a:off x="4995900" y="2905506"/>
            <a:ext cx="2808000" cy="5610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a:solidFill>
                  <a:schemeClr val="dk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38" name="Google Shape;238;p16"/>
          <p:cNvSpPr txBox="1"/>
          <p:nvPr>
            <p:ph idx="1" type="body"/>
          </p:nvPr>
        </p:nvSpPr>
        <p:spPr>
          <a:xfrm>
            <a:off x="4375800" y="3415071"/>
            <a:ext cx="4048200" cy="356700"/>
          </a:xfrm>
          <a:prstGeom prst="rect">
            <a:avLst/>
          </a:prstGeom>
        </p:spPr>
        <p:txBody>
          <a:bodyPr anchorCtr="0" anchor="t" bIns="91425" lIns="91425" spcFirstLastPara="1" rIns="91425" wrap="square" tIns="91425">
            <a:noAutofit/>
          </a:bodyPr>
          <a:lstStyle>
            <a:lvl1pPr indent="-317500" lvl="0" marL="457200" rtl="0" algn="ctr">
              <a:spcBef>
                <a:spcPts val="0"/>
              </a:spcBef>
              <a:spcAft>
                <a:spcPts val="0"/>
              </a:spcAft>
              <a:buSzPts val="1400"/>
              <a:buChar char="●"/>
              <a:defRPr sz="1600">
                <a:solidFill>
                  <a:schemeClr val="dk1"/>
                </a:solidFill>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239" name="Google Shape;239;p16"/>
          <p:cNvSpPr txBox="1"/>
          <p:nvPr>
            <p:ph hasCustomPrompt="1" idx="2" type="title"/>
          </p:nvPr>
        </p:nvSpPr>
        <p:spPr>
          <a:xfrm>
            <a:off x="5802400" y="1937538"/>
            <a:ext cx="1194900" cy="7197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solidFill>
                  <a:schemeClr val="lt1"/>
                </a:solidFill>
              </a:defRPr>
            </a:lvl1pPr>
            <a:lvl2pPr lvl="1" rtl="0" algn="ctr">
              <a:spcBef>
                <a:spcPts val="0"/>
              </a:spcBef>
              <a:spcAft>
                <a:spcPts val="0"/>
              </a:spcAft>
              <a:buSzPts val="4800"/>
              <a:buNone/>
              <a:defRPr sz="4800"/>
            </a:lvl2pPr>
            <a:lvl3pPr lvl="2" rtl="0" algn="ctr">
              <a:spcBef>
                <a:spcPts val="0"/>
              </a:spcBef>
              <a:spcAft>
                <a:spcPts val="0"/>
              </a:spcAft>
              <a:buSzPts val="4800"/>
              <a:buNone/>
              <a:defRPr sz="4800"/>
            </a:lvl3pPr>
            <a:lvl4pPr lvl="3" rtl="0" algn="ctr">
              <a:spcBef>
                <a:spcPts val="0"/>
              </a:spcBef>
              <a:spcAft>
                <a:spcPts val="0"/>
              </a:spcAft>
              <a:buSzPts val="4800"/>
              <a:buNone/>
              <a:defRPr sz="4800"/>
            </a:lvl4pPr>
            <a:lvl5pPr lvl="4" rtl="0" algn="ctr">
              <a:spcBef>
                <a:spcPts val="0"/>
              </a:spcBef>
              <a:spcAft>
                <a:spcPts val="0"/>
              </a:spcAft>
              <a:buSzPts val="4800"/>
              <a:buNone/>
              <a:defRPr sz="4800"/>
            </a:lvl5pPr>
            <a:lvl6pPr lvl="5" rtl="0" algn="ctr">
              <a:spcBef>
                <a:spcPts val="0"/>
              </a:spcBef>
              <a:spcAft>
                <a:spcPts val="0"/>
              </a:spcAft>
              <a:buSzPts val="4800"/>
              <a:buNone/>
              <a:defRPr sz="4800"/>
            </a:lvl6pPr>
            <a:lvl7pPr lvl="6" rtl="0" algn="ctr">
              <a:spcBef>
                <a:spcPts val="0"/>
              </a:spcBef>
              <a:spcAft>
                <a:spcPts val="0"/>
              </a:spcAft>
              <a:buSzPts val="4800"/>
              <a:buNone/>
              <a:defRPr sz="4800"/>
            </a:lvl7pPr>
            <a:lvl8pPr lvl="7" rtl="0" algn="ctr">
              <a:spcBef>
                <a:spcPts val="0"/>
              </a:spcBef>
              <a:spcAft>
                <a:spcPts val="0"/>
              </a:spcAft>
              <a:buSzPts val="4800"/>
              <a:buNone/>
              <a:defRPr sz="4800"/>
            </a:lvl8pPr>
            <a:lvl9pPr lvl="8" rtl="0" algn="ctr">
              <a:spcBef>
                <a:spcPts val="0"/>
              </a:spcBef>
              <a:spcAft>
                <a:spcPts val="0"/>
              </a:spcAft>
              <a:buSzPts val="4800"/>
              <a:buNone/>
              <a:defRPr sz="4800"/>
            </a:lvl9pPr>
          </a:lstStyle>
          <a:p>
            <a:r>
              <a:t>xx%</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CUSTOM_5">
    <p:spTree>
      <p:nvGrpSpPr>
        <p:cNvPr id="240" name="Shape 240"/>
        <p:cNvGrpSpPr/>
        <p:nvPr/>
      </p:nvGrpSpPr>
      <p:grpSpPr>
        <a:xfrm>
          <a:off x="0" y="0"/>
          <a:ext cx="0" cy="0"/>
          <a:chOff x="0" y="0"/>
          <a:chExt cx="0" cy="0"/>
        </a:xfrm>
      </p:grpSpPr>
      <p:sp>
        <p:nvSpPr>
          <p:cNvPr id="241" name="Google Shape;241;p17"/>
          <p:cNvSpPr/>
          <p:nvPr/>
        </p:nvSpPr>
        <p:spPr>
          <a:xfrm flipH="1" rot="1838637">
            <a:off x="7654226" y="3738813"/>
            <a:ext cx="2577660" cy="2400102"/>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17"/>
          <p:cNvSpPr/>
          <p:nvPr/>
        </p:nvSpPr>
        <p:spPr>
          <a:xfrm flipH="1" rot="-9423173">
            <a:off x="-1063028" y="-861567"/>
            <a:ext cx="2577660" cy="2400102"/>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17"/>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CUSTOM_5_1">
    <p:spTree>
      <p:nvGrpSpPr>
        <p:cNvPr id="244" name="Shape 244"/>
        <p:cNvGrpSpPr/>
        <p:nvPr/>
      </p:nvGrpSpPr>
      <p:grpSpPr>
        <a:xfrm>
          <a:off x="0" y="0"/>
          <a:ext cx="0" cy="0"/>
          <a:chOff x="0" y="0"/>
          <a:chExt cx="0" cy="0"/>
        </a:xfrm>
      </p:grpSpPr>
      <p:sp>
        <p:nvSpPr>
          <p:cNvPr id="245" name="Google Shape;245;p18"/>
          <p:cNvSpPr/>
          <p:nvPr/>
        </p:nvSpPr>
        <p:spPr>
          <a:xfrm rot="2349813">
            <a:off x="-1712802" y="3856673"/>
            <a:ext cx="3545763" cy="1990413"/>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8"/>
          <p:cNvSpPr/>
          <p:nvPr/>
        </p:nvSpPr>
        <p:spPr>
          <a:xfrm rot="8548653">
            <a:off x="-939056" y="-824702"/>
            <a:ext cx="3304314" cy="1854796"/>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8"/>
          <p:cNvSpPr/>
          <p:nvPr/>
        </p:nvSpPr>
        <p:spPr>
          <a:xfrm rot="5400000">
            <a:off x="7938062" y="-659406"/>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48" name="Google Shape;248;p18"/>
          <p:cNvGrpSpPr/>
          <p:nvPr/>
        </p:nvGrpSpPr>
        <p:grpSpPr>
          <a:xfrm>
            <a:off x="212144" y="149396"/>
            <a:ext cx="683069" cy="601200"/>
            <a:chOff x="7650183" y="2024411"/>
            <a:chExt cx="271016" cy="238534"/>
          </a:xfrm>
        </p:grpSpPr>
        <p:sp>
          <p:nvSpPr>
            <p:cNvPr id="249" name="Google Shape;249;p18"/>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8"/>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8"/>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8"/>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8"/>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8"/>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18"/>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8"/>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57" name="Google Shape;257;p18"/>
          <p:cNvSpPr/>
          <p:nvPr/>
        </p:nvSpPr>
        <p:spPr>
          <a:xfrm rot="8604121">
            <a:off x="7814948" y="4289568"/>
            <a:ext cx="2209616" cy="1240381"/>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8"/>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3">
  <p:cSld name="CUSTOM_5_2">
    <p:spTree>
      <p:nvGrpSpPr>
        <p:cNvPr id="259" name="Shape 259"/>
        <p:cNvGrpSpPr/>
        <p:nvPr/>
      </p:nvGrpSpPr>
      <p:grpSpPr>
        <a:xfrm>
          <a:off x="0" y="0"/>
          <a:ext cx="0" cy="0"/>
          <a:chOff x="0" y="0"/>
          <a:chExt cx="0" cy="0"/>
        </a:xfrm>
      </p:grpSpPr>
      <p:sp>
        <p:nvSpPr>
          <p:cNvPr id="260" name="Google Shape;260;p19"/>
          <p:cNvSpPr/>
          <p:nvPr/>
        </p:nvSpPr>
        <p:spPr>
          <a:xfrm rot="7287801">
            <a:off x="7679178" y="4340275"/>
            <a:ext cx="2326829" cy="1306145"/>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9"/>
          <p:cNvSpPr/>
          <p:nvPr/>
        </p:nvSpPr>
        <p:spPr>
          <a:xfrm rot="7181910">
            <a:off x="-1310599" y="-548104"/>
            <a:ext cx="3304264" cy="1854768"/>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9"/>
          <p:cNvSpPr/>
          <p:nvPr/>
        </p:nvSpPr>
        <p:spPr>
          <a:xfrm rot="5400000">
            <a:off x="7938062" y="-659406"/>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9"/>
          <p:cNvSpPr/>
          <p:nvPr/>
        </p:nvSpPr>
        <p:spPr>
          <a:xfrm>
            <a:off x="-746046" y="3822100"/>
            <a:ext cx="1948491" cy="1814272"/>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4" name="Google Shape;264;p19"/>
          <p:cNvGrpSpPr/>
          <p:nvPr/>
        </p:nvGrpSpPr>
        <p:grpSpPr>
          <a:xfrm>
            <a:off x="199494" y="306471"/>
            <a:ext cx="683069" cy="601200"/>
            <a:chOff x="7650183" y="2024411"/>
            <a:chExt cx="271016" cy="238534"/>
          </a:xfrm>
        </p:grpSpPr>
        <p:sp>
          <p:nvSpPr>
            <p:cNvPr id="265" name="Google Shape;265;p19"/>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9"/>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9"/>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9"/>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9"/>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9"/>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9"/>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9"/>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73" name="Google Shape;273;p19"/>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4">
  <p:cSld name="CUSTOM_5_2_1">
    <p:spTree>
      <p:nvGrpSpPr>
        <p:cNvPr id="274" name="Shape 274"/>
        <p:cNvGrpSpPr/>
        <p:nvPr/>
      </p:nvGrpSpPr>
      <p:grpSpPr>
        <a:xfrm>
          <a:off x="0" y="0"/>
          <a:ext cx="0" cy="0"/>
          <a:chOff x="0" y="0"/>
          <a:chExt cx="0" cy="0"/>
        </a:xfrm>
      </p:grpSpPr>
      <p:sp>
        <p:nvSpPr>
          <p:cNvPr id="275" name="Google Shape;275;p20"/>
          <p:cNvSpPr/>
          <p:nvPr/>
        </p:nvSpPr>
        <p:spPr>
          <a:xfrm rot="-2700000">
            <a:off x="7060481" y="4222762"/>
            <a:ext cx="3304359" cy="1854822"/>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20"/>
          <p:cNvSpPr/>
          <p:nvPr/>
        </p:nvSpPr>
        <p:spPr>
          <a:xfrm rot="5400000">
            <a:off x="8002337" y="-513781"/>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20"/>
          <p:cNvSpPr/>
          <p:nvPr/>
        </p:nvSpPr>
        <p:spPr>
          <a:xfrm rot="-1743047">
            <a:off x="-1002425" y="3829750"/>
            <a:ext cx="2318694" cy="2158974"/>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8" name="Google Shape;278;p20"/>
          <p:cNvGrpSpPr/>
          <p:nvPr/>
        </p:nvGrpSpPr>
        <p:grpSpPr>
          <a:xfrm>
            <a:off x="268794" y="197171"/>
            <a:ext cx="683069" cy="601200"/>
            <a:chOff x="7650183" y="2024411"/>
            <a:chExt cx="271016" cy="238534"/>
          </a:xfrm>
        </p:grpSpPr>
        <p:sp>
          <p:nvSpPr>
            <p:cNvPr id="279" name="Google Shape;279;p20"/>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20"/>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20"/>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20"/>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20"/>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20"/>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20"/>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20"/>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7" name="Google Shape;287;p20"/>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4" name="Shape 24"/>
        <p:cNvGrpSpPr/>
        <p:nvPr/>
      </p:nvGrpSpPr>
      <p:grpSpPr>
        <a:xfrm>
          <a:off x="0" y="0"/>
          <a:ext cx="0" cy="0"/>
          <a:chOff x="0" y="0"/>
          <a:chExt cx="0" cy="0"/>
        </a:xfrm>
      </p:grpSpPr>
      <p:sp>
        <p:nvSpPr>
          <p:cNvPr id="25" name="Google Shape;25;p3"/>
          <p:cNvSpPr/>
          <p:nvPr/>
        </p:nvSpPr>
        <p:spPr>
          <a:xfrm rot="-5400000">
            <a:off x="7695862" y="3911980"/>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3"/>
          <p:cNvSpPr/>
          <p:nvPr/>
        </p:nvSpPr>
        <p:spPr>
          <a:xfrm rot="7969465">
            <a:off x="-1155487" y="-313206"/>
            <a:ext cx="3039925" cy="1706388"/>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3"/>
          <p:cNvSpPr/>
          <p:nvPr/>
        </p:nvSpPr>
        <p:spPr>
          <a:xfrm rot="10800000">
            <a:off x="7696003" y="-405706"/>
            <a:ext cx="2577666" cy="2400108"/>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3"/>
          <p:cNvSpPr/>
          <p:nvPr/>
        </p:nvSpPr>
        <p:spPr>
          <a:xfrm>
            <a:off x="242675" y="184725"/>
            <a:ext cx="837996" cy="782053"/>
          </a:xfrm>
          <a:custGeom>
            <a:rect b="b" l="l" r="r" t="t"/>
            <a:pathLst>
              <a:path extrusionOk="0" h="3340" w="3579">
                <a:moveTo>
                  <a:pt x="1725" y="329"/>
                </a:moveTo>
                <a:cubicBezTo>
                  <a:pt x="1829" y="329"/>
                  <a:pt x="1934" y="341"/>
                  <a:pt x="2038" y="366"/>
                </a:cubicBezTo>
                <a:lnTo>
                  <a:pt x="1586" y="1533"/>
                </a:lnTo>
                <a:lnTo>
                  <a:pt x="386" y="1874"/>
                </a:lnTo>
                <a:cubicBezTo>
                  <a:pt x="352" y="1655"/>
                  <a:pt x="376" y="1412"/>
                  <a:pt x="463" y="1193"/>
                </a:cubicBezTo>
                <a:cubicBezTo>
                  <a:pt x="667" y="656"/>
                  <a:pt x="1181" y="329"/>
                  <a:pt x="1725" y="329"/>
                </a:cubicBezTo>
                <a:close/>
                <a:moveTo>
                  <a:pt x="2334" y="487"/>
                </a:moveTo>
                <a:cubicBezTo>
                  <a:pt x="2928" y="796"/>
                  <a:pt x="3206" y="1510"/>
                  <a:pt x="2963" y="2149"/>
                </a:cubicBezTo>
                <a:cubicBezTo>
                  <a:pt x="2875" y="2382"/>
                  <a:pt x="2730" y="2567"/>
                  <a:pt x="2556" y="2712"/>
                </a:cubicBezTo>
                <a:lnTo>
                  <a:pt x="1895" y="1655"/>
                </a:lnTo>
                <a:lnTo>
                  <a:pt x="2334" y="487"/>
                </a:lnTo>
                <a:close/>
                <a:moveTo>
                  <a:pt x="1443" y="1919"/>
                </a:moveTo>
                <a:lnTo>
                  <a:pt x="1079" y="2855"/>
                </a:lnTo>
                <a:cubicBezTo>
                  <a:pt x="804" y="2699"/>
                  <a:pt x="595" y="2469"/>
                  <a:pt x="474" y="2184"/>
                </a:cubicBezTo>
                <a:lnTo>
                  <a:pt x="1443" y="1919"/>
                </a:lnTo>
                <a:close/>
                <a:moveTo>
                  <a:pt x="1739" y="2028"/>
                </a:moveTo>
                <a:lnTo>
                  <a:pt x="2281" y="2876"/>
                </a:lnTo>
                <a:cubicBezTo>
                  <a:pt x="2095" y="2964"/>
                  <a:pt x="1897" y="3014"/>
                  <a:pt x="1693" y="3014"/>
                </a:cubicBezTo>
                <a:cubicBezTo>
                  <a:pt x="1592" y="3014"/>
                  <a:pt x="1490" y="3002"/>
                  <a:pt x="1388" y="2976"/>
                </a:cubicBezTo>
                <a:lnTo>
                  <a:pt x="1739" y="2028"/>
                </a:lnTo>
                <a:close/>
                <a:moveTo>
                  <a:pt x="1707" y="1"/>
                </a:moveTo>
                <a:cubicBezTo>
                  <a:pt x="1038" y="1"/>
                  <a:pt x="409" y="409"/>
                  <a:pt x="154" y="1071"/>
                </a:cubicBezTo>
                <a:cubicBezTo>
                  <a:pt x="1" y="1478"/>
                  <a:pt x="11" y="1895"/>
                  <a:pt x="154" y="2271"/>
                </a:cubicBezTo>
                <a:cubicBezTo>
                  <a:pt x="320" y="2699"/>
                  <a:pt x="661" y="3053"/>
                  <a:pt x="1113" y="3227"/>
                </a:cubicBezTo>
                <a:cubicBezTo>
                  <a:pt x="1169" y="3251"/>
                  <a:pt x="1224" y="3262"/>
                  <a:pt x="1277" y="3283"/>
                </a:cubicBezTo>
                <a:cubicBezTo>
                  <a:pt x="1420" y="3322"/>
                  <a:pt x="1564" y="3340"/>
                  <a:pt x="1706" y="3340"/>
                </a:cubicBezTo>
                <a:cubicBezTo>
                  <a:pt x="1970" y="3340"/>
                  <a:pt x="2227" y="3276"/>
                  <a:pt x="2455" y="3161"/>
                </a:cubicBezTo>
                <a:cubicBezTo>
                  <a:pt x="2820" y="2976"/>
                  <a:pt x="3105" y="2667"/>
                  <a:pt x="3259" y="2271"/>
                </a:cubicBezTo>
                <a:cubicBezTo>
                  <a:pt x="3578" y="1467"/>
                  <a:pt x="3216" y="564"/>
                  <a:pt x="2466" y="178"/>
                </a:cubicBezTo>
                <a:cubicBezTo>
                  <a:pt x="2413" y="157"/>
                  <a:pt x="2358" y="136"/>
                  <a:pt x="2302" y="112"/>
                </a:cubicBezTo>
                <a:cubicBezTo>
                  <a:pt x="2106" y="36"/>
                  <a:pt x="1905" y="1"/>
                  <a:pt x="170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3"/>
          <p:cNvSpPr txBox="1"/>
          <p:nvPr>
            <p:ph type="title"/>
          </p:nvPr>
        </p:nvSpPr>
        <p:spPr>
          <a:xfrm>
            <a:off x="5800475" y="2936700"/>
            <a:ext cx="2398500" cy="561000"/>
          </a:xfrm>
          <a:prstGeom prst="rect">
            <a:avLst/>
          </a:prstGeom>
        </p:spPr>
        <p:txBody>
          <a:bodyPr anchorCtr="0" anchor="b" bIns="91425" lIns="91425" spcFirstLastPara="1" rIns="91425" wrap="square" tIns="91425">
            <a:noAutofit/>
          </a:bodyPr>
          <a:lstStyle>
            <a:lvl1pPr lvl="0" rtl="0" algn="l">
              <a:spcBef>
                <a:spcPts val="0"/>
              </a:spcBef>
              <a:spcAft>
                <a:spcPts val="0"/>
              </a:spcAft>
              <a:buSzPts val="2400"/>
              <a:buNone/>
              <a:defRPr sz="3600">
                <a:solidFill>
                  <a:schemeClr val="dk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0" name="Google Shape;30;p3"/>
          <p:cNvSpPr txBox="1"/>
          <p:nvPr>
            <p:ph idx="1" type="body"/>
          </p:nvPr>
        </p:nvSpPr>
        <p:spPr>
          <a:xfrm>
            <a:off x="5800475" y="3421500"/>
            <a:ext cx="2398500" cy="665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600">
                <a:solidFill>
                  <a:schemeClr val="dk1"/>
                </a:solidFill>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31" name="Google Shape;31;p3"/>
          <p:cNvSpPr txBox="1"/>
          <p:nvPr>
            <p:ph hasCustomPrompt="1" idx="2" type="title"/>
          </p:nvPr>
        </p:nvSpPr>
        <p:spPr>
          <a:xfrm>
            <a:off x="5959875" y="1761479"/>
            <a:ext cx="1061400" cy="719700"/>
          </a:xfrm>
          <a:prstGeom prst="rect">
            <a:avLst/>
          </a:prstGeom>
        </p:spPr>
        <p:txBody>
          <a:bodyPr anchorCtr="0" anchor="t" bIns="91425" lIns="91425" spcFirstLastPara="1" rIns="91425" wrap="square" tIns="91425">
            <a:noAutofit/>
          </a:bodyPr>
          <a:lstStyle>
            <a:lvl1pPr lvl="0" rtl="0" algn="l">
              <a:spcBef>
                <a:spcPts val="0"/>
              </a:spcBef>
              <a:spcAft>
                <a:spcPts val="0"/>
              </a:spcAft>
              <a:buSzPts val="4800"/>
              <a:buNone/>
              <a:defRPr sz="4800">
                <a:solidFill>
                  <a:schemeClr val="lt1"/>
                </a:solidFill>
              </a:defRPr>
            </a:lvl1pPr>
            <a:lvl2pPr lvl="1" rtl="0" algn="ctr">
              <a:spcBef>
                <a:spcPts val="0"/>
              </a:spcBef>
              <a:spcAft>
                <a:spcPts val="0"/>
              </a:spcAft>
              <a:buSzPts val="4800"/>
              <a:buNone/>
              <a:defRPr sz="4800"/>
            </a:lvl2pPr>
            <a:lvl3pPr lvl="2" rtl="0" algn="ctr">
              <a:spcBef>
                <a:spcPts val="0"/>
              </a:spcBef>
              <a:spcAft>
                <a:spcPts val="0"/>
              </a:spcAft>
              <a:buSzPts val="4800"/>
              <a:buNone/>
              <a:defRPr sz="4800"/>
            </a:lvl3pPr>
            <a:lvl4pPr lvl="3" rtl="0" algn="ctr">
              <a:spcBef>
                <a:spcPts val="0"/>
              </a:spcBef>
              <a:spcAft>
                <a:spcPts val="0"/>
              </a:spcAft>
              <a:buSzPts val="4800"/>
              <a:buNone/>
              <a:defRPr sz="4800"/>
            </a:lvl4pPr>
            <a:lvl5pPr lvl="4" rtl="0" algn="ctr">
              <a:spcBef>
                <a:spcPts val="0"/>
              </a:spcBef>
              <a:spcAft>
                <a:spcPts val="0"/>
              </a:spcAft>
              <a:buSzPts val="4800"/>
              <a:buNone/>
              <a:defRPr sz="4800"/>
            </a:lvl5pPr>
            <a:lvl6pPr lvl="5" rtl="0" algn="ctr">
              <a:spcBef>
                <a:spcPts val="0"/>
              </a:spcBef>
              <a:spcAft>
                <a:spcPts val="0"/>
              </a:spcAft>
              <a:buSzPts val="4800"/>
              <a:buNone/>
              <a:defRPr sz="4800"/>
            </a:lvl6pPr>
            <a:lvl7pPr lvl="6" rtl="0" algn="ctr">
              <a:spcBef>
                <a:spcPts val="0"/>
              </a:spcBef>
              <a:spcAft>
                <a:spcPts val="0"/>
              </a:spcAft>
              <a:buSzPts val="4800"/>
              <a:buNone/>
              <a:defRPr sz="4800"/>
            </a:lvl7pPr>
            <a:lvl8pPr lvl="7" rtl="0" algn="ctr">
              <a:spcBef>
                <a:spcPts val="0"/>
              </a:spcBef>
              <a:spcAft>
                <a:spcPts val="0"/>
              </a:spcAft>
              <a:buSzPts val="4800"/>
              <a:buNone/>
              <a:defRPr sz="4800"/>
            </a:lvl8pPr>
            <a:lvl9pPr lvl="8" rtl="0" algn="ctr">
              <a:spcBef>
                <a:spcPts val="0"/>
              </a:spcBef>
              <a:spcAft>
                <a:spcPts val="0"/>
              </a:spcAft>
              <a:buSzPts val="4800"/>
              <a:buNone/>
              <a:defRPr sz="4800"/>
            </a:lvl9pPr>
          </a:lstStyle>
          <a:p>
            <a:r>
              <a:t>xx%</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5">
  <p:cSld name="CUSTOM_5_2_1_2">
    <p:spTree>
      <p:nvGrpSpPr>
        <p:cNvPr id="288" name="Shape 288"/>
        <p:cNvGrpSpPr/>
        <p:nvPr/>
      </p:nvGrpSpPr>
      <p:grpSpPr>
        <a:xfrm>
          <a:off x="0" y="0"/>
          <a:ext cx="0" cy="0"/>
          <a:chOff x="0" y="0"/>
          <a:chExt cx="0" cy="0"/>
        </a:xfrm>
      </p:grpSpPr>
      <p:sp>
        <p:nvSpPr>
          <p:cNvPr id="289" name="Google Shape;289;p21"/>
          <p:cNvSpPr/>
          <p:nvPr/>
        </p:nvSpPr>
        <p:spPr>
          <a:xfrm rot="2700000">
            <a:off x="-1663528" y="3775216"/>
            <a:ext cx="3304359" cy="1854822"/>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21"/>
          <p:cNvSpPr/>
          <p:nvPr/>
        </p:nvSpPr>
        <p:spPr>
          <a:xfrm rot="5400000">
            <a:off x="8002337" y="-513781"/>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21"/>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6">
  <p:cSld name="CUSTOM_5_2_1_2_1">
    <p:spTree>
      <p:nvGrpSpPr>
        <p:cNvPr id="292" name="Shape 292"/>
        <p:cNvGrpSpPr/>
        <p:nvPr/>
      </p:nvGrpSpPr>
      <p:grpSpPr>
        <a:xfrm>
          <a:off x="0" y="0"/>
          <a:ext cx="0" cy="0"/>
          <a:chOff x="0" y="0"/>
          <a:chExt cx="0" cy="0"/>
        </a:xfrm>
      </p:grpSpPr>
      <p:sp>
        <p:nvSpPr>
          <p:cNvPr id="293" name="Google Shape;293;p22"/>
          <p:cNvSpPr/>
          <p:nvPr/>
        </p:nvSpPr>
        <p:spPr>
          <a:xfrm rot="7287775">
            <a:off x="7427259" y="4027925"/>
            <a:ext cx="3132755" cy="1758532"/>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22"/>
          <p:cNvSpPr/>
          <p:nvPr/>
        </p:nvSpPr>
        <p:spPr>
          <a:xfrm rot="6662201">
            <a:off x="-1392894" y="-387398"/>
            <a:ext cx="3304324" cy="1854802"/>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22"/>
          <p:cNvSpPr/>
          <p:nvPr/>
        </p:nvSpPr>
        <p:spPr>
          <a:xfrm rot="5400000">
            <a:off x="7938062" y="-659406"/>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22"/>
          <p:cNvSpPr/>
          <p:nvPr/>
        </p:nvSpPr>
        <p:spPr>
          <a:xfrm>
            <a:off x="-746046" y="3822100"/>
            <a:ext cx="1948491" cy="1814272"/>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97" name="Google Shape;297;p22"/>
          <p:cNvGrpSpPr/>
          <p:nvPr/>
        </p:nvGrpSpPr>
        <p:grpSpPr>
          <a:xfrm>
            <a:off x="186444" y="356046"/>
            <a:ext cx="683069" cy="601200"/>
            <a:chOff x="7650183" y="2024411"/>
            <a:chExt cx="271016" cy="238534"/>
          </a:xfrm>
        </p:grpSpPr>
        <p:sp>
          <p:nvSpPr>
            <p:cNvPr id="298" name="Google Shape;298;p22"/>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22"/>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22"/>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22"/>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22"/>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22"/>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p22"/>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22"/>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06" name="Google Shape;306;p22"/>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7">
  <p:cSld name="CUSTOM_5_2_1_2_1_1">
    <p:spTree>
      <p:nvGrpSpPr>
        <p:cNvPr id="307" name="Shape 307"/>
        <p:cNvGrpSpPr/>
        <p:nvPr/>
      </p:nvGrpSpPr>
      <p:grpSpPr>
        <a:xfrm>
          <a:off x="0" y="0"/>
          <a:ext cx="0" cy="0"/>
          <a:chOff x="0" y="0"/>
          <a:chExt cx="0" cy="0"/>
        </a:xfrm>
      </p:grpSpPr>
      <p:sp>
        <p:nvSpPr>
          <p:cNvPr id="308" name="Google Shape;308;p23"/>
          <p:cNvSpPr/>
          <p:nvPr/>
        </p:nvSpPr>
        <p:spPr>
          <a:xfrm flipH="1" rot="1838637">
            <a:off x="7605076" y="3725963"/>
            <a:ext cx="2577660" cy="2400102"/>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23"/>
          <p:cNvSpPr/>
          <p:nvPr/>
        </p:nvSpPr>
        <p:spPr>
          <a:xfrm flipH="1" rot="5400000">
            <a:off x="-796103" y="3905555"/>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23"/>
          <p:cNvSpPr/>
          <p:nvPr/>
        </p:nvSpPr>
        <p:spPr>
          <a:xfrm flipH="1" rot="-7969465">
            <a:off x="7281176" y="-313206"/>
            <a:ext cx="3039925" cy="1706388"/>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23"/>
          <p:cNvSpPr/>
          <p:nvPr/>
        </p:nvSpPr>
        <p:spPr>
          <a:xfrm flipH="1" rot="10800000">
            <a:off x="-1108055" y="-405706"/>
            <a:ext cx="2577666" cy="2400108"/>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23"/>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8">
  <p:cSld name="CUSTOM_5_2_1_2_1_1_1">
    <p:spTree>
      <p:nvGrpSpPr>
        <p:cNvPr id="313" name="Shape 313"/>
        <p:cNvGrpSpPr/>
        <p:nvPr/>
      </p:nvGrpSpPr>
      <p:grpSpPr>
        <a:xfrm>
          <a:off x="0" y="0"/>
          <a:ext cx="0" cy="0"/>
          <a:chOff x="0" y="0"/>
          <a:chExt cx="0" cy="0"/>
        </a:xfrm>
      </p:grpSpPr>
      <p:sp>
        <p:nvSpPr>
          <p:cNvPr id="314" name="Google Shape;314;p24"/>
          <p:cNvSpPr/>
          <p:nvPr/>
        </p:nvSpPr>
        <p:spPr>
          <a:xfrm rot="2349813">
            <a:off x="-1712802" y="3856673"/>
            <a:ext cx="3545763" cy="1990413"/>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24"/>
          <p:cNvSpPr/>
          <p:nvPr/>
        </p:nvSpPr>
        <p:spPr>
          <a:xfrm rot="8548653">
            <a:off x="-939056" y="-824702"/>
            <a:ext cx="3304314" cy="1854796"/>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24"/>
          <p:cNvSpPr/>
          <p:nvPr/>
        </p:nvSpPr>
        <p:spPr>
          <a:xfrm rot="5400000">
            <a:off x="7938062" y="-659406"/>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7" name="Google Shape;317;p24"/>
          <p:cNvGrpSpPr/>
          <p:nvPr/>
        </p:nvGrpSpPr>
        <p:grpSpPr>
          <a:xfrm>
            <a:off x="212144" y="149396"/>
            <a:ext cx="683069" cy="601200"/>
            <a:chOff x="7650183" y="2024411"/>
            <a:chExt cx="271016" cy="238534"/>
          </a:xfrm>
        </p:grpSpPr>
        <p:sp>
          <p:nvSpPr>
            <p:cNvPr id="318" name="Google Shape;318;p24"/>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24"/>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24"/>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p24"/>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24"/>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24"/>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24"/>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24"/>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26" name="Google Shape;326;p24"/>
          <p:cNvSpPr/>
          <p:nvPr/>
        </p:nvSpPr>
        <p:spPr>
          <a:xfrm rot="8604121">
            <a:off x="7814948" y="4289568"/>
            <a:ext cx="2209616" cy="1240381"/>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24"/>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9">
    <p:spTree>
      <p:nvGrpSpPr>
        <p:cNvPr id="328" name="Shape 328"/>
        <p:cNvGrpSpPr/>
        <p:nvPr/>
      </p:nvGrpSpPr>
      <p:grpSpPr>
        <a:xfrm>
          <a:off x="0" y="0"/>
          <a:ext cx="0" cy="0"/>
          <a:chOff x="0" y="0"/>
          <a:chExt cx="0" cy="0"/>
        </a:xfrm>
      </p:grpSpPr>
      <p:sp>
        <p:nvSpPr>
          <p:cNvPr id="329" name="Google Shape;329;p25"/>
          <p:cNvSpPr/>
          <p:nvPr/>
        </p:nvSpPr>
        <p:spPr>
          <a:xfrm rot="2700000">
            <a:off x="-1303503" y="4000241"/>
            <a:ext cx="3304359" cy="1854822"/>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25"/>
          <p:cNvSpPr/>
          <p:nvPr/>
        </p:nvSpPr>
        <p:spPr>
          <a:xfrm rot="-723893">
            <a:off x="7505963" y="3547184"/>
            <a:ext cx="2259348" cy="2112380"/>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25"/>
          <p:cNvSpPr/>
          <p:nvPr/>
        </p:nvSpPr>
        <p:spPr>
          <a:xfrm rot="-582770">
            <a:off x="-712642" y="-558230"/>
            <a:ext cx="3304335" cy="1854808"/>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25"/>
          <p:cNvSpPr/>
          <p:nvPr/>
        </p:nvSpPr>
        <p:spPr>
          <a:xfrm rot="5400000">
            <a:off x="8002337" y="-513781"/>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3" name="Google Shape;333;p25"/>
          <p:cNvGrpSpPr/>
          <p:nvPr/>
        </p:nvGrpSpPr>
        <p:grpSpPr>
          <a:xfrm>
            <a:off x="268794" y="197171"/>
            <a:ext cx="683069" cy="601200"/>
            <a:chOff x="7650183" y="2024411"/>
            <a:chExt cx="271016" cy="238534"/>
          </a:xfrm>
        </p:grpSpPr>
        <p:sp>
          <p:nvSpPr>
            <p:cNvPr id="334" name="Google Shape;334;p25"/>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25"/>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25"/>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25"/>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25"/>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25"/>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25"/>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25"/>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2" name="Google Shape;342;p25"/>
          <p:cNvSpPr/>
          <p:nvPr/>
        </p:nvSpPr>
        <p:spPr>
          <a:xfrm>
            <a:off x="491550" y="3890101"/>
            <a:ext cx="665853" cy="822221"/>
          </a:xfrm>
          <a:custGeom>
            <a:rect b="b" l="l" r="r" t="t"/>
            <a:pathLst>
              <a:path extrusionOk="0" h="3865" w="3130">
                <a:moveTo>
                  <a:pt x="703" y="1"/>
                </a:moveTo>
                <a:cubicBezTo>
                  <a:pt x="606" y="1"/>
                  <a:pt x="510" y="21"/>
                  <a:pt x="421" y="65"/>
                </a:cubicBezTo>
                <a:cubicBezTo>
                  <a:pt x="199" y="176"/>
                  <a:pt x="67" y="406"/>
                  <a:pt x="35" y="660"/>
                </a:cubicBezTo>
                <a:cubicBezTo>
                  <a:pt x="1" y="903"/>
                  <a:pt x="67" y="1143"/>
                  <a:pt x="167" y="1376"/>
                </a:cubicBezTo>
                <a:cubicBezTo>
                  <a:pt x="265" y="1595"/>
                  <a:pt x="397" y="1804"/>
                  <a:pt x="529" y="2015"/>
                </a:cubicBezTo>
                <a:cubicBezTo>
                  <a:pt x="870" y="2596"/>
                  <a:pt x="1148" y="3215"/>
                  <a:pt x="1322" y="3865"/>
                </a:cubicBezTo>
                <a:cubicBezTo>
                  <a:pt x="1621" y="3423"/>
                  <a:pt x="1951" y="3027"/>
                  <a:pt x="2257" y="2610"/>
                </a:cubicBezTo>
                <a:cubicBezTo>
                  <a:pt x="2588" y="2158"/>
                  <a:pt x="2897" y="1672"/>
                  <a:pt x="3039" y="1133"/>
                </a:cubicBezTo>
                <a:cubicBezTo>
                  <a:pt x="3095" y="903"/>
                  <a:pt x="3129" y="628"/>
                  <a:pt x="2963" y="440"/>
                </a:cubicBezTo>
                <a:cubicBezTo>
                  <a:pt x="2868" y="325"/>
                  <a:pt x="2724" y="273"/>
                  <a:pt x="2574" y="273"/>
                </a:cubicBezTo>
                <a:cubicBezTo>
                  <a:pt x="2466" y="273"/>
                  <a:pt x="2355" y="301"/>
                  <a:pt x="2257" y="350"/>
                </a:cubicBezTo>
                <a:cubicBezTo>
                  <a:pt x="2038" y="451"/>
                  <a:pt x="1874" y="649"/>
                  <a:pt x="1718" y="847"/>
                </a:cubicBezTo>
                <a:cubicBezTo>
                  <a:pt x="1621" y="615"/>
                  <a:pt x="1488" y="406"/>
                  <a:pt x="1301" y="242"/>
                </a:cubicBezTo>
                <a:cubicBezTo>
                  <a:pt x="1141" y="98"/>
                  <a:pt x="919" y="1"/>
                  <a:pt x="703"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25"/>
          <p:cNvSpPr txBox="1"/>
          <p:nvPr>
            <p:ph type="title"/>
          </p:nvPr>
        </p:nvSpPr>
        <p:spPr>
          <a:xfrm>
            <a:off x="1421350" y="1951725"/>
            <a:ext cx="2316000" cy="966900"/>
          </a:xfrm>
          <a:prstGeom prst="rect">
            <a:avLst/>
          </a:prstGeom>
        </p:spPr>
        <p:txBody>
          <a:bodyPr anchorCtr="0" anchor="b" bIns="91425" lIns="91425" spcFirstLastPara="1" rIns="91425" wrap="square" tIns="91425">
            <a:noAutofit/>
          </a:bodyPr>
          <a:lstStyle>
            <a:lvl1pPr lvl="0" rtl="0" algn="r">
              <a:spcBef>
                <a:spcPts val="0"/>
              </a:spcBef>
              <a:spcAft>
                <a:spcPts val="0"/>
              </a:spcAft>
              <a:buSzPts val="3000"/>
              <a:buNone/>
              <a:defRPr/>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p:txBody>
      </p:sp>
      <p:sp>
        <p:nvSpPr>
          <p:cNvPr id="344" name="Google Shape;344;p25"/>
          <p:cNvSpPr txBox="1"/>
          <p:nvPr>
            <p:ph idx="1" type="subTitle"/>
          </p:nvPr>
        </p:nvSpPr>
        <p:spPr>
          <a:xfrm>
            <a:off x="1240450" y="2868143"/>
            <a:ext cx="2496900" cy="9669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400"/>
              <a:buNon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9_1">
    <p:spTree>
      <p:nvGrpSpPr>
        <p:cNvPr id="345" name="Shape 345"/>
        <p:cNvGrpSpPr/>
        <p:nvPr/>
      </p:nvGrpSpPr>
      <p:grpSpPr>
        <a:xfrm>
          <a:off x="0" y="0"/>
          <a:ext cx="0" cy="0"/>
          <a:chOff x="0" y="0"/>
          <a:chExt cx="0" cy="0"/>
        </a:xfrm>
      </p:grpSpPr>
      <p:sp>
        <p:nvSpPr>
          <p:cNvPr id="346" name="Google Shape;346;p26"/>
          <p:cNvSpPr/>
          <p:nvPr/>
        </p:nvSpPr>
        <p:spPr>
          <a:xfrm flipH="1" rot="1838637">
            <a:off x="7450776" y="3500938"/>
            <a:ext cx="2577660" cy="2400102"/>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26"/>
          <p:cNvSpPr/>
          <p:nvPr/>
        </p:nvSpPr>
        <p:spPr>
          <a:xfrm flipH="1" rot="5400000">
            <a:off x="-796103" y="3905555"/>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26"/>
          <p:cNvSpPr/>
          <p:nvPr/>
        </p:nvSpPr>
        <p:spPr>
          <a:xfrm flipH="1" rot="-7969465">
            <a:off x="7281176" y="-313206"/>
            <a:ext cx="3039925" cy="1706388"/>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26"/>
          <p:cNvSpPr/>
          <p:nvPr/>
        </p:nvSpPr>
        <p:spPr>
          <a:xfrm flipH="1" rot="10800000">
            <a:off x="-1108055" y="-405706"/>
            <a:ext cx="2577666" cy="2400108"/>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50" name="Google Shape;350;p26"/>
          <p:cNvGrpSpPr/>
          <p:nvPr/>
        </p:nvGrpSpPr>
        <p:grpSpPr>
          <a:xfrm flipH="1">
            <a:off x="281499" y="4191849"/>
            <a:ext cx="777545" cy="684353"/>
            <a:chOff x="7650183" y="2024411"/>
            <a:chExt cx="271016" cy="238534"/>
          </a:xfrm>
        </p:grpSpPr>
        <p:sp>
          <p:nvSpPr>
            <p:cNvPr id="351" name="Google Shape;351;p26"/>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26"/>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26"/>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26"/>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26"/>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26"/>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26"/>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26"/>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9" name="Google Shape;359;p26"/>
          <p:cNvSpPr txBox="1"/>
          <p:nvPr>
            <p:ph type="title"/>
          </p:nvPr>
        </p:nvSpPr>
        <p:spPr>
          <a:xfrm>
            <a:off x="1896225" y="1912850"/>
            <a:ext cx="1841100" cy="996000"/>
          </a:xfrm>
          <a:prstGeom prst="rect">
            <a:avLst/>
          </a:prstGeom>
        </p:spPr>
        <p:txBody>
          <a:bodyPr anchorCtr="0" anchor="b" bIns="91425" lIns="91425" spcFirstLastPara="1" rIns="91425" wrap="square" tIns="91425">
            <a:noAutofit/>
          </a:bodyPr>
          <a:lstStyle>
            <a:lvl1pPr lvl="0" rtl="0" algn="r">
              <a:spcBef>
                <a:spcPts val="0"/>
              </a:spcBef>
              <a:spcAft>
                <a:spcPts val="0"/>
              </a:spcAft>
              <a:buSzPts val="3000"/>
              <a:buNone/>
              <a:defRPr/>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p:txBody>
      </p:sp>
      <p:sp>
        <p:nvSpPr>
          <p:cNvPr id="360" name="Google Shape;360;p26"/>
          <p:cNvSpPr txBox="1"/>
          <p:nvPr>
            <p:ph idx="1" type="subTitle"/>
          </p:nvPr>
        </p:nvSpPr>
        <p:spPr>
          <a:xfrm>
            <a:off x="1240450" y="2848854"/>
            <a:ext cx="2496900" cy="9960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400"/>
              <a:buNon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2">
  <p:cSld name="CUSTOM_9_1_1">
    <p:spTree>
      <p:nvGrpSpPr>
        <p:cNvPr id="361" name="Shape 361"/>
        <p:cNvGrpSpPr/>
        <p:nvPr/>
      </p:nvGrpSpPr>
      <p:grpSpPr>
        <a:xfrm>
          <a:off x="0" y="0"/>
          <a:ext cx="0" cy="0"/>
          <a:chOff x="0" y="0"/>
          <a:chExt cx="0" cy="0"/>
        </a:xfrm>
      </p:grpSpPr>
      <p:sp>
        <p:nvSpPr>
          <p:cNvPr id="362" name="Google Shape;362;p27"/>
          <p:cNvSpPr/>
          <p:nvPr/>
        </p:nvSpPr>
        <p:spPr>
          <a:xfrm rot="7287775">
            <a:off x="7276209" y="3822200"/>
            <a:ext cx="3132755" cy="1758532"/>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27"/>
          <p:cNvSpPr/>
          <p:nvPr/>
        </p:nvSpPr>
        <p:spPr>
          <a:xfrm rot="3240222">
            <a:off x="-1423932" y="-73017"/>
            <a:ext cx="3304292" cy="1854784"/>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27"/>
          <p:cNvSpPr/>
          <p:nvPr/>
        </p:nvSpPr>
        <p:spPr>
          <a:xfrm rot="5400000">
            <a:off x="7938062" y="-659406"/>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27"/>
          <p:cNvSpPr/>
          <p:nvPr/>
        </p:nvSpPr>
        <p:spPr>
          <a:xfrm>
            <a:off x="-746046" y="3822100"/>
            <a:ext cx="1948491" cy="1814272"/>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66" name="Google Shape;366;p27"/>
          <p:cNvGrpSpPr/>
          <p:nvPr/>
        </p:nvGrpSpPr>
        <p:grpSpPr>
          <a:xfrm>
            <a:off x="-6" y="833671"/>
            <a:ext cx="683069" cy="601200"/>
            <a:chOff x="7650183" y="2024411"/>
            <a:chExt cx="271016" cy="238534"/>
          </a:xfrm>
        </p:grpSpPr>
        <p:sp>
          <p:nvSpPr>
            <p:cNvPr id="367" name="Google Shape;367;p27"/>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27"/>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27"/>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27"/>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27"/>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27"/>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27"/>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27"/>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75" name="Google Shape;375;p27"/>
          <p:cNvSpPr txBox="1"/>
          <p:nvPr>
            <p:ph type="title"/>
          </p:nvPr>
        </p:nvSpPr>
        <p:spPr>
          <a:xfrm>
            <a:off x="5349100" y="1912850"/>
            <a:ext cx="1697100" cy="993600"/>
          </a:xfrm>
          <a:prstGeom prst="rect">
            <a:avLst/>
          </a:prstGeom>
        </p:spPr>
        <p:txBody>
          <a:bodyPr anchorCtr="0" anchor="b" bIns="91425" lIns="91425" spcFirstLastPara="1" rIns="91425" wrap="square" tIns="91425">
            <a:noAutofit/>
          </a:bodyPr>
          <a:lstStyle>
            <a:lvl1pPr lvl="0" rtl="0" algn="l">
              <a:spcBef>
                <a:spcPts val="0"/>
              </a:spcBef>
              <a:spcAft>
                <a:spcPts val="0"/>
              </a:spcAft>
              <a:buSzPts val="3000"/>
              <a:buNone/>
              <a:defRPr/>
            </a:lvl1pPr>
            <a:lvl2pPr lvl="1" rtl="0" algn="r">
              <a:spcBef>
                <a:spcPts val="0"/>
              </a:spcBef>
              <a:spcAft>
                <a:spcPts val="0"/>
              </a:spcAft>
              <a:buSzPts val="2800"/>
              <a:buNone/>
              <a:defRPr>
                <a:latin typeface="Roboto"/>
                <a:ea typeface="Roboto"/>
                <a:cs typeface="Roboto"/>
                <a:sym typeface="Roboto"/>
              </a:defRPr>
            </a:lvl2pPr>
            <a:lvl3pPr lvl="2" rtl="0" algn="r">
              <a:spcBef>
                <a:spcPts val="0"/>
              </a:spcBef>
              <a:spcAft>
                <a:spcPts val="0"/>
              </a:spcAft>
              <a:buSzPts val="2800"/>
              <a:buNone/>
              <a:defRPr>
                <a:latin typeface="Roboto"/>
                <a:ea typeface="Roboto"/>
                <a:cs typeface="Roboto"/>
                <a:sym typeface="Roboto"/>
              </a:defRPr>
            </a:lvl3pPr>
            <a:lvl4pPr lvl="3" rtl="0" algn="r">
              <a:spcBef>
                <a:spcPts val="0"/>
              </a:spcBef>
              <a:spcAft>
                <a:spcPts val="0"/>
              </a:spcAft>
              <a:buSzPts val="2800"/>
              <a:buNone/>
              <a:defRPr>
                <a:latin typeface="Roboto"/>
                <a:ea typeface="Roboto"/>
                <a:cs typeface="Roboto"/>
                <a:sym typeface="Roboto"/>
              </a:defRPr>
            </a:lvl4pPr>
            <a:lvl5pPr lvl="4" rtl="0" algn="r">
              <a:spcBef>
                <a:spcPts val="0"/>
              </a:spcBef>
              <a:spcAft>
                <a:spcPts val="0"/>
              </a:spcAft>
              <a:buSzPts val="2800"/>
              <a:buNone/>
              <a:defRPr>
                <a:latin typeface="Roboto"/>
                <a:ea typeface="Roboto"/>
                <a:cs typeface="Roboto"/>
                <a:sym typeface="Roboto"/>
              </a:defRPr>
            </a:lvl5pPr>
            <a:lvl6pPr lvl="5" rtl="0" algn="r">
              <a:spcBef>
                <a:spcPts val="0"/>
              </a:spcBef>
              <a:spcAft>
                <a:spcPts val="0"/>
              </a:spcAft>
              <a:buSzPts val="2800"/>
              <a:buNone/>
              <a:defRPr>
                <a:latin typeface="Roboto"/>
                <a:ea typeface="Roboto"/>
                <a:cs typeface="Roboto"/>
                <a:sym typeface="Roboto"/>
              </a:defRPr>
            </a:lvl6pPr>
            <a:lvl7pPr lvl="6" rtl="0" algn="r">
              <a:spcBef>
                <a:spcPts val="0"/>
              </a:spcBef>
              <a:spcAft>
                <a:spcPts val="0"/>
              </a:spcAft>
              <a:buSzPts val="2800"/>
              <a:buNone/>
              <a:defRPr>
                <a:latin typeface="Roboto"/>
                <a:ea typeface="Roboto"/>
                <a:cs typeface="Roboto"/>
                <a:sym typeface="Roboto"/>
              </a:defRPr>
            </a:lvl7pPr>
            <a:lvl8pPr lvl="7" rtl="0" algn="r">
              <a:spcBef>
                <a:spcPts val="0"/>
              </a:spcBef>
              <a:spcAft>
                <a:spcPts val="0"/>
              </a:spcAft>
              <a:buSzPts val="2800"/>
              <a:buNone/>
              <a:defRPr>
                <a:latin typeface="Roboto"/>
                <a:ea typeface="Roboto"/>
                <a:cs typeface="Roboto"/>
                <a:sym typeface="Roboto"/>
              </a:defRPr>
            </a:lvl8pPr>
            <a:lvl9pPr lvl="8" rtl="0" algn="r">
              <a:spcBef>
                <a:spcPts val="0"/>
              </a:spcBef>
              <a:spcAft>
                <a:spcPts val="0"/>
              </a:spcAft>
              <a:buSzPts val="2800"/>
              <a:buNone/>
              <a:defRPr>
                <a:latin typeface="Roboto"/>
                <a:ea typeface="Roboto"/>
                <a:cs typeface="Roboto"/>
                <a:sym typeface="Roboto"/>
              </a:defRPr>
            </a:lvl9pPr>
          </a:lstStyle>
          <a:p/>
        </p:txBody>
      </p:sp>
      <p:sp>
        <p:nvSpPr>
          <p:cNvPr id="376" name="Google Shape;376;p27"/>
          <p:cNvSpPr txBox="1"/>
          <p:nvPr>
            <p:ph idx="1" type="subTitle"/>
          </p:nvPr>
        </p:nvSpPr>
        <p:spPr>
          <a:xfrm>
            <a:off x="5349100" y="2855284"/>
            <a:ext cx="2500800" cy="9552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gn="r">
              <a:lnSpc>
                <a:spcPct val="100000"/>
              </a:lnSpc>
              <a:spcBef>
                <a:spcPts val="0"/>
              </a:spcBef>
              <a:spcAft>
                <a:spcPts val="0"/>
              </a:spcAft>
              <a:buSzPts val="2100"/>
              <a:buNone/>
              <a:defRPr sz="2100"/>
            </a:lvl2pPr>
            <a:lvl3pPr lvl="2" rtl="0" algn="r">
              <a:lnSpc>
                <a:spcPct val="100000"/>
              </a:lnSpc>
              <a:spcBef>
                <a:spcPts val="0"/>
              </a:spcBef>
              <a:spcAft>
                <a:spcPts val="0"/>
              </a:spcAft>
              <a:buSzPts val="2100"/>
              <a:buNone/>
              <a:defRPr sz="2100"/>
            </a:lvl3pPr>
            <a:lvl4pPr lvl="3" rtl="0" algn="r">
              <a:lnSpc>
                <a:spcPct val="100000"/>
              </a:lnSpc>
              <a:spcBef>
                <a:spcPts val="0"/>
              </a:spcBef>
              <a:spcAft>
                <a:spcPts val="0"/>
              </a:spcAft>
              <a:buSzPts val="2100"/>
              <a:buNone/>
              <a:defRPr sz="2100"/>
            </a:lvl4pPr>
            <a:lvl5pPr lvl="4" rtl="0" algn="r">
              <a:lnSpc>
                <a:spcPct val="100000"/>
              </a:lnSpc>
              <a:spcBef>
                <a:spcPts val="0"/>
              </a:spcBef>
              <a:spcAft>
                <a:spcPts val="0"/>
              </a:spcAft>
              <a:buSzPts val="2100"/>
              <a:buNone/>
              <a:defRPr sz="2100"/>
            </a:lvl5pPr>
            <a:lvl6pPr lvl="5" rtl="0" algn="r">
              <a:lnSpc>
                <a:spcPct val="100000"/>
              </a:lnSpc>
              <a:spcBef>
                <a:spcPts val="0"/>
              </a:spcBef>
              <a:spcAft>
                <a:spcPts val="0"/>
              </a:spcAft>
              <a:buSzPts val="2100"/>
              <a:buNone/>
              <a:defRPr sz="2100"/>
            </a:lvl6pPr>
            <a:lvl7pPr lvl="6" rtl="0" algn="r">
              <a:lnSpc>
                <a:spcPct val="100000"/>
              </a:lnSpc>
              <a:spcBef>
                <a:spcPts val="0"/>
              </a:spcBef>
              <a:spcAft>
                <a:spcPts val="0"/>
              </a:spcAft>
              <a:buSzPts val="2100"/>
              <a:buNone/>
              <a:defRPr sz="2100"/>
            </a:lvl7pPr>
            <a:lvl8pPr lvl="7" rtl="0" algn="r">
              <a:lnSpc>
                <a:spcPct val="100000"/>
              </a:lnSpc>
              <a:spcBef>
                <a:spcPts val="0"/>
              </a:spcBef>
              <a:spcAft>
                <a:spcPts val="0"/>
              </a:spcAft>
              <a:buSzPts val="2100"/>
              <a:buNone/>
              <a:defRPr sz="2100"/>
            </a:lvl8pPr>
            <a:lvl9pPr lvl="8" rtl="0" algn="r">
              <a:lnSpc>
                <a:spcPct val="100000"/>
              </a:lnSpc>
              <a:spcBef>
                <a:spcPts val="0"/>
              </a:spcBef>
              <a:spcAft>
                <a:spcPts val="0"/>
              </a:spcAft>
              <a:buSzPts val="2100"/>
              <a:buNone/>
              <a:defRPr sz="2100"/>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3">
  <p:cSld name="CUSTOM_12">
    <p:spTree>
      <p:nvGrpSpPr>
        <p:cNvPr id="377" name="Shape 377"/>
        <p:cNvGrpSpPr/>
        <p:nvPr/>
      </p:nvGrpSpPr>
      <p:grpSpPr>
        <a:xfrm>
          <a:off x="0" y="0"/>
          <a:ext cx="0" cy="0"/>
          <a:chOff x="0" y="0"/>
          <a:chExt cx="0" cy="0"/>
        </a:xfrm>
      </p:grpSpPr>
      <p:sp>
        <p:nvSpPr>
          <p:cNvPr id="378" name="Google Shape;378;p28"/>
          <p:cNvSpPr/>
          <p:nvPr/>
        </p:nvSpPr>
        <p:spPr>
          <a:xfrm flipH="1" rot="9588614">
            <a:off x="-1477720" y="3776925"/>
            <a:ext cx="3304335" cy="1854808"/>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28"/>
          <p:cNvSpPr/>
          <p:nvPr/>
        </p:nvSpPr>
        <p:spPr>
          <a:xfrm flipH="1" rot="10800000">
            <a:off x="-1156648" y="-386656"/>
            <a:ext cx="2577666" cy="2400108"/>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28"/>
          <p:cNvSpPr txBox="1"/>
          <p:nvPr>
            <p:ph type="title"/>
          </p:nvPr>
        </p:nvSpPr>
        <p:spPr>
          <a:xfrm>
            <a:off x="720000" y="1685638"/>
            <a:ext cx="3852000" cy="1263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800"/>
              <a:buNone/>
              <a:defRPr sz="80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381" name="Google Shape;381;p28"/>
          <p:cNvSpPr txBox="1"/>
          <p:nvPr>
            <p:ph idx="1" type="subTitle"/>
          </p:nvPr>
        </p:nvSpPr>
        <p:spPr>
          <a:xfrm>
            <a:off x="720000" y="2742049"/>
            <a:ext cx="3852000" cy="625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800"/>
              <a:buNone/>
              <a:defRPr sz="16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382" name="Google Shape;382;p28"/>
          <p:cNvSpPr/>
          <p:nvPr/>
        </p:nvSpPr>
        <p:spPr>
          <a:xfrm flipH="1" rot="5400000">
            <a:off x="7622879" y="3648130"/>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28"/>
          <p:cNvSpPr/>
          <p:nvPr/>
        </p:nvSpPr>
        <p:spPr>
          <a:xfrm flipH="1" rot="3512227">
            <a:off x="7232593" y="-493722"/>
            <a:ext cx="3039945" cy="1706399"/>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CUSTOM_11">
    <p:spTree>
      <p:nvGrpSpPr>
        <p:cNvPr id="384" name="Shape 384"/>
        <p:cNvGrpSpPr/>
        <p:nvPr/>
      </p:nvGrpSpPr>
      <p:grpSpPr>
        <a:xfrm>
          <a:off x="0" y="0"/>
          <a:ext cx="0" cy="0"/>
          <a:chOff x="0" y="0"/>
          <a:chExt cx="0" cy="0"/>
        </a:xfrm>
      </p:grpSpPr>
      <p:sp>
        <p:nvSpPr>
          <p:cNvPr id="385" name="Google Shape;385;p29"/>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86" name="Google Shape;386;p29"/>
          <p:cNvSpPr txBox="1"/>
          <p:nvPr>
            <p:ph idx="1" type="subTitle"/>
          </p:nvPr>
        </p:nvSpPr>
        <p:spPr>
          <a:xfrm>
            <a:off x="1030850" y="3544305"/>
            <a:ext cx="2194200" cy="6987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SzPts val="1400"/>
              <a:buNon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p:txBody>
      </p:sp>
      <p:sp>
        <p:nvSpPr>
          <p:cNvPr id="387" name="Google Shape;387;p29"/>
          <p:cNvSpPr txBox="1"/>
          <p:nvPr>
            <p:ph idx="2" type="subTitle"/>
          </p:nvPr>
        </p:nvSpPr>
        <p:spPr>
          <a:xfrm>
            <a:off x="5918825" y="3544305"/>
            <a:ext cx="2194200" cy="698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p:txBody>
      </p:sp>
      <p:sp>
        <p:nvSpPr>
          <p:cNvPr id="388" name="Google Shape;388;p29"/>
          <p:cNvSpPr txBox="1"/>
          <p:nvPr>
            <p:ph idx="3" type="subTitle"/>
          </p:nvPr>
        </p:nvSpPr>
        <p:spPr>
          <a:xfrm>
            <a:off x="1030850" y="3215675"/>
            <a:ext cx="2194200" cy="477600"/>
          </a:xfrm>
          <a:prstGeom prst="rect">
            <a:avLst/>
          </a:prstGeom>
        </p:spPr>
        <p:txBody>
          <a:bodyPr anchorCtr="0" anchor="b" bIns="91425" lIns="91425" spcFirstLastPara="1" rIns="91425" wrap="square" tIns="91425">
            <a:noAutofit/>
          </a:bodyPr>
          <a:lstStyle>
            <a:lvl1pPr lvl="0" rtl="0" algn="r">
              <a:spcBef>
                <a:spcPts val="0"/>
              </a:spcBef>
              <a:spcAft>
                <a:spcPts val="0"/>
              </a:spcAft>
              <a:buSzPts val="2400"/>
              <a:buFont typeface="Anton"/>
              <a:buNone/>
              <a:defRPr sz="2400">
                <a:latin typeface="Viga"/>
                <a:ea typeface="Viga"/>
                <a:cs typeface="Viga"/>
                <a:sym typeface="Vig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389" name="Google Shape;389;p29"/>
          <p:cNvSpPr txBox="1"/>
          <p:nvPr>
            <p:ph idx="4" type="subTitle"/>
          </p:nvPr>
        </p:nvSpPr>
        <p:spPr>
          <a:xfrm>
            <a:off x="5918825" y="3215675"/>
            <a:ext cx="2194200" cy="4776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Anton"/>
              <a:buNone/>
              <a:defRPr sz="2400">
                <a:latin typeface="Viga"/>
                <a:ea typeface="Viga"/>
                <a:cs typeface="Viga"/>
                <a:sym typeface="Vig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390" name="Google Shape;390;p29"/>
          <p:cNvSpPr/>
          <p:nvPr/>
        </p:nvSpPr>
        <p:spPr>
          <a:xfrm rot="2082414">
            <a:off x="-1413467" y="4019257"/>
            <a:ext cx="3304327" cy="1854804"/>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29"/>
          <p:cNvSpPr/>
          <p:nvPr/>
        </p:nvSpPr>
        <p:spPr>
          <a:xfrm rot="5400000">
            <a:off x="7974424" y="-619068"/>
            <a:ext cx="2005409" cy="1874944"/>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2" name="Google Shape;392;p29"/>
          <p:cNvGrpSpPr/>
          <p:nvPr/>
        </p:nvGrpSpPr>
        <p:grpSpPr>
          <a:xfrm>
            <a:off x="8183369" y="258446"/>
            <a:ext cx="683069" cy="601200"/>
            <a:chOff x="7650183" y="2024411"/>
            <a:chExt cx="271016" cy="238534"/>
          </a:xfrm>
        </p:grpSpPr>
        <p:sp>
          <p:nvSpPr>
            <p:cNvPr id="393" name="Google Shape;393;p29"/>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29"/>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29"/>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29"/>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29"/>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29"/>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29"/>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29"/>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1" name="Google Shape;401;p29"/>
          <p:cNvSpPr/>
          <p:nvPr/>
        </p:nvSpPr>
        <p:spPr>
          <a:xfrm rot="-5400000">
            <a:off x="8146187" y="4143205"/>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29"/>
          <p:cNvSpPr/>
          <p:nvPr/>
        </p:nvSpPr>
        <p:spPr>
          <a:xfrm rot="-9795247">
            <a:off x="-485520" y="-588891"/>
            <a:ext cx="2259366" cy="2112379"/>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CUSTOM_11_1">
    <p:spTree>
      <p:nvGrpSpPr>
        <p:cNvPr id="403" name="Shape 403"/>
        <p:cNvGrpSpPr/>
        <p:nvPr/>
      </p:nvGrpSpPr>
      <p:grpSpPr>
        <a:xfrm>
          <a:off x="0" y="0"/>
          <a:ext cx="0" cy="0"/>
          <a:chOff x="0" y="0"/>
          <a:chExt cx="0" cy="0"/>
        </a:xfrm>
      </p:grpSpPr>
      <p:sp>
        <p:nvSpPr>
          <p:cNvPr id="404" name="Google Shape;404;p30"/>
          <p:cNvSpPr/>
          <p:nvPr/>
        </p:nvSpPr>
        <p:spPr>
          <a:xfrm rot="-2700000">
            <a:off x="7060481" y="4222762"/>
            <a:ext cx="3304359" cy="1854822"/>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30"/>
          <p:cNvSpPr/>
          <p:nvPr/>
        </p:nvSpPr>
        <p:spPr>
          <a:xfrm rot="5400000">
            <a:off x="8002337" y="-513781"/>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30"/>
          <p:cNvSpPr/>
          <p:nvPr/>
        </p:nvSpPr>
        <p:spPr>
          <a:xfrm rot="-1743047">
            <a:off x="-1002425" y="3829750"/>
            <a:ext cx="2318694" cy="2158974"/>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07" name="Google Shape;407;p30"/>
          <p:cNvGrpSpPr/>
          <p:nvPr/>
        </p:nvGrpSpPr>
        <p:grpSpPr>
          <a:xfrm>
            <a:off x="268794" y="197171"/>
            <a:ext cx="683069" cy="601200"/>
            <a:chOff x="7650183" y="2024411"/>
            <a:chExt cx="271016" cy="238534"/>
          </a:xfrm>
        </p:grpSpPr>
        <p:sp>
          <p:nvSpPr>
            <p:cNvPr id="408" name="Google Shape;408;p30"/>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30"/>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30"/>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30"/>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30"/>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30"/>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30"/>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30"/>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16" name="Google Shape;416;p30"/>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17" name="Google Shape;417;p30"/>
          <p:cNvSpPr txBox="1"/>
          <p:nvPr>
            <p:ph idx="1" type="subTitle"/>
          </p:nvPr>
        </p:nvSpPr>
        <p:spPr>
          <a:xfrm>
            <a:off x="720000" y="1726075"/>
            <a:ext cx="3598500" cy="2337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p:txBody>
      </p:sp>
      <p:sp>
        <p:nvSpPr>
          <p:cNvPr id="418" name="Google Shape;418;p30"/>
          <p:cNvSpPr txBox="1"/>
          <p:nvPr>
            <p:ph idx="2" type="subTitle"/>
          </p:nvPr>
        </p:nvSpPr>
        <p:spPr>
          <a:xfrm>
            <a:off x="4825525" y="1726075"/>
            <a:ext cx="3598500" cy="23370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2" name="Shape 32"/>
        <p:cNvGrpSpPr/>
        <p:nvPr/>
      </p:nvGrpSpPr>
      <p:grpSpPr>
        <a:xfrm>
          <a:off x="0" y="0"/>
          <a:ext cx="0" cy="0"/>
          <a:chOff x="0" y="0"/>
          <a:chExt cx="0" cy="0"/>
        </a:xfrm>
      </p:grpSpPr>
      <p:sp>
        <p:nvSpPr>
          <p:cNvPr id="33" name="Google Shape;33;p4"/>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4" name="Google Shape;34;p4"/>
          <p:cNvSpPr txBox="1"/>
          <p:nvPr>
            <p:ph idx="1" type="body"/>
          </p:nvPr>
        </p:nvSpPr>
        <p:spPr>
          <a:xfrm>
            <a:off x="720000" y="1152475"/>
            <a:ext cx="7704000" cy="3450900"/>
          </a:xfrm>
          <a:prstGeom prst="rect">
            <a:avLst/>
          </a:prstGeom>
        </p:spPr>
        <p:txBody>
          <a:bodyPr anchorCtr="0" anchor="t" bIns="91425" lIns="91425" spcFirstLastPara="1" rIns="91425" wrap="square" tIns="91425">
            <a:noAutofit/>
          </a:bodyPr>
          <a:lstStyle>
            <a:lvl1pPr indent="-317500" lvl="0" marL="457200" rtl="0">
              <a:lnSpc>
                <a:spcPct val="100000"/>
              </a:lnSpc>
              <a:spcBef>
                <a:spcPts val="0"/>
              </a:spcBef>
              <a:spcAft>
                <a:spcPts val="0"/>
              </a:spcAft>
              <a:buClr>
                <a:srgbClr val="434343"/>
              </a:buClr>
              <a:buSzPts val="1400"/>
              <a:buFont typeface="Livvic"/>
              <a:buChar char="●"/>
              <a:defRPr sz="2400">
                <a:latin typeface="Itim"/>
                <a:ea typeface="Itim"/>
                <a:cs typeface="Itim"/>
                <a:sym typeface="Itim"/>
              </a:defRPr>
            </a:lvl1pPr>
            <a:lvl2pPr indent="-317500" lvl="1" marL="914400" rtl="0">
              <a:lnSpc>
                <a:spcPct val="100000"/>
              </a:lnSpc>
              <a:spcBef>
                <a:spcPts val="0"/>
              </a:spcBef>
              <a:spcAft>
                <a:spcPts val="0"/>
              </a:spcAft>
              <a:buClr>
                <a:srgbClr val="434343"/>
              </a:buClr>
              <a:buSzPts val="1400"/>
              <a:buFont typeface="Roboto Condensed Light"/>
              <a:buChar char="○"/>
              <a:defRPr/>
            </a:lvl2pPr>
            <a:lvl3pPr indent="-317500" lvl="2" marL="1371600" rtl="0">
              <a:lnSpc>
                <a:spcPct val="100000"/>
              </a:lnSpc>
              <a:spcBef>
                <a:spcPts val="0"/>
              </a:spcBef>
              <a:spcAft>
                <a:spcPts val="0"/>
              </a:spcAft>
              <a:buClr>
                <a:srgbClr val="434343"/>
              </a:buClr>
              <a:buSzPts val="1400"/>
              <a:buFont typeface="Roboto Condensed Light"/>
              <a:buChar char="■"/>
              <a:defRPr/>
            </a:lvl3pPr>
            <a:lvl4pPr indent="-317500" lvl="3" marL="1828800" rtl="0">
              <a:lnSpc>
                <a:spcPct val="100000"/>
              </a:lnSpc>
              <a:spcBef>
                <a:spcPts val="0"/>
              </a:spcBef>
              <a:spcAft>
                <a:spcPts val="0"/>
              </a:spcAft>
              <a:buClr>
                <a:srgbClr val="434343"/>
              </a:buClr>
              <a:buSzPts val="1400"/>
              <a:buFont typeface="Roboto Condensed Light"/>
              <a:buChar char="●"/>
              <a:defRPr/>
            </a:lvl4pPr>
            <a:lvl5pPr indent="-317500" lvl="4" marL="2286000" rtl="0">
              <a:lnSpc>
                <a:spcPct val="100000"/>
              </a:lnSpc>
              <a:spcBef>
                <a:spcPts val="0"/>
              </a:spcBef>
              <a:spcAft>
                <a:spcPts val="0"/>
              </a:spcAft>
              <a:buClr>
                <a:srgbClr val="434343"/>
              </a:buClr>
              <a:buSzPts val="1400"/>
              <a:buFont typeface="Roboto Condensed Light"/>
              <a:buChar char="○"/>
              <a:defRPr/>
            </a:lvl5pPr>
            <a:lvl6pPr indent="-317500" lvl="5" marL="2743200" rtl="0">
              <a:lnSpc>
                <a:spcPct val="100000"/>
              </a:lnSpc>
              <a:spcBef>
                <a:spcPts val="0"/>
              </a:spcBef>
              <a:spcAft>
                <a:spcPts val="0"/>
              </a:spcAft>
              <a:buClr>
                <a:srgbClr val="434343"/>
              </a:buClr>
              <a:buSzPts val="1400"/>
              <a:buFont typeface="Roboto Condensed Light"/>
              <a:buChar char="■"/>
              <a:defRPr/>
            </a:lvl6pPr>
            <a:lvl7pPr indent="-317500" lvl="6" marL="3200400" rtl="0">
              <a:lnSpc>
                <a:spcPct val="100000"/>
              </a:lnSpc>
              <a:spcBef>
                <a:spcPts val="0"/>
              </a:spcBef>
              <a:spcAft>
                <a:spcPts val="0"/>
              </a:spcAft>
              <a:buClr>
                <a:srgbClr val="434343"/>
              </a:buClr>
              <a:buSzPts val="1400"/>
              <a:buFont typeface="Roboto Condensed Light"/>
              <a:buChar char="●"/>
              <a:defRPr/>
            </a:lvl7pPr>
            <a:lvl8pPr indent="-317500" lvl="7" marL="3657600" rtl="0">
              <a:lnSpc>
                <a:spcPct val="100000"/>
              </a:lnSpc>
              <a:spcBef>
                <a:spcPts val="0"/>
              </a:spcBef>
              <a:spcAft>
                <a:spcPts val="0"/>
              </a:spcAft>
              <a:buClr>
                <a:srgbClr val="434343"/>
              </a:buClr>
              <a:buSzPts val="1400"/>
              <a:buFont typeface="Roboto Condensed Light"/>
              <a:buChar char="○"/>
              <a:defRPr/>
            </a:lvl8pPr>
            <a:lvl9pPr indent="-317500" lvl="8" marL="4114800" rtl="0">
              <a:lnSpc>
                <a:spcPct val="100000"/>
              </a:lnSpc>
              <a:spcBef>
                <a:spcPts val="0"/>
              </a:spcBef>
              <a:spcAft>
                <a:spcPts val="0"/>
              </a:spcAft>
              <a:buClr>
                <a:srgbClr val="434343"/>
              </a:buClr>
              <a:buSzPts val="1400"/>
              <a:buFont typeface="Roboto Condensed Light"/>
              <a:buChar char="■"/>
              <a:defRPr/>
            </a:lvl9pPr>
          </a:lstStyle>
          <a:p/>
        </p:txBody>
      </p:sp>
      <p:sp>
        <p:nvSpPr>
          <p:cNvPr id="35" name="Google Shape;35;p4"/>
          <p:cNvSpPr/>
          <p:nvPr/>
        </p:nvSpPr>
        <p:spPr>
          <a:xfrm rot="5400000">
            <a:off x="8002337" y="-513781"/>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4"/>
          <p:cNvSpPr/>
          <p:nvPr/>
        </p:nvSpPr>
        <p:spPr>
          <a:xfrm>
            <a:off x="-989550" y="3630450"/>
            <a:ext cx="2318698" cy="2158978"/>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7_2">
    <p:spTree>
      <p:nvGrpSpPr>
        <p:cNvPr id="419" name="Shape 419"/>
        <p:cNvGrpSpPr/>
        <p:nvPr/>
      </p:nvGrpSpPr>
      <p:grpSpPr>
        <a:xfrm>
          <a:off x="0" y="0"/>
          <a:ext cx="0" cy="0"/>
          <a:chOff x="0" y="0"/>
          <a:chExt cx="0" cy="0"/>
        </a:xfrm>
      </p:grpSpPr>
      <p:sp>
        <p:nvSpPr>
          <p:cNvPr id="420" name="Google Shape;420;p31"/>
          <p:cNvSpPr/>
          <p:nvPr/>
        </p:nvSpPr>
        <p:spPr>
          <a:xfrm rot="7287801">
            <a:off x="7679178" y="4340275"/>
            <a:ext cx="2326829" cy="1306145"/>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31"/>
          <p:cNvSpPr/>
          <p:nvPr/>
        </p:nvSpPr>
        <p:spPr>
          <a:xfrm rot="3240222">
            <a:off x="-1423932" y="-73017"/>
            <a:ext cx="3304292" cy="1854784"/>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31"/>
          <p:cNvSpPr/>
          <p:nvPr/>
        </p:nvSpPr>
        <p:spPr>
          <a:xfrm rot="5400000">
            <a:off x="7938062" y="-659406"/>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31"/>
          <p:cNvSpPr/>
          <p:nvPr/>
        </p:nvSpPr>
        <p:spPr>
          <a:xfrm>
            <a:off x="-746046" y="3822100"/>
            <a:ext cx="1948491" cy="1814272"/>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4" name="Google Shape;424;p31"/>
          <p:cNvGrpSpPr/>
          <p:nvPr/>
        </p:nvGrpSpPr>
        <p:grpSpPr>
          <a:xfrm>
            <a:off x="-6" y="833671"/>
            <a:ext cx="683069" cy="601200"/>
            <a:chOff x="7650183" y="2024411"/>
            <a:chExt cx="271016" cy="238534"/>
          </a:xfrm>
        </p:grpSpPr>
        <p:sp>
          <p:nvSpPr>
            <p:cNvPr id="425" name="Google Shape;425;p31"/>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31"/>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31"/>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31"/>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31"/>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31"/>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31"/>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31"/>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33" name="Google Shape;433;p31"/>
          <p:cNvSpPr/>
          <p:nvPr/>
        </p:nvSpPr>
        <p:spPr>
          <a:xfrm>
            <a:off x="8093913" y="3822109"/>
            <a:ext cx="863129" cy="1065803"/>
          </a:xfrm>
          <a:custGeom>
            <a:rect b="b" l="l" r="r" t="t"/>
            <a:pathLst>
              <a:path extrusionOk="0" h="3865" w="3130">
                <a:moveTo>
                  <a:pt x="703" y="1"/>
                </a:moveTo>
                <a:cubicBezTo>
                  <a:pt x="606" y="1"/>
                  <a:pt x="510" y="21"/>
                  <a:pt x="421" y="65"/>
                </a:cubicBezTo>
                <a:cubicBezTo>
                  <a:pt x="199" y="176"/>
                  <a:pt x="67" y="406"/>
                  <a:pt x="35" y="660"/>
                </a:cubicBezTo>
                <a:cubicBezTo>
                  <a:pt x="1" y="903"/>
                  <a:pt x="67" y="1143"/>
                  <a:pt x="167" y="1376"/>
                </a:cubicBezTo>
                <a:cubicBezTo>
                  <a:pt x="265" y="1595"/>
                  <a:pt x="397" y="1804"/>
                  <a:pt x="529" y="2015"/>
                </a:cubicBezTo>
                <a:cubicBezTo>
                  <a:pt x="870" y="2596"/>
                  <a:pt x="1148" y="3215"/>
                  <a:pt x="1322" y="3865"/>
                </a:cubicBezTo>
                <a:cubicBezTo>
                  <a:pt x="1621" y="3423"/>
                  <a:pt x="1951" y="3027"/>
                  <a:pt x="2257" y="2610"/>
                </a:cubicBezTo>
                <a:cubicBezTo>
                  <a:pt x="2588" y="2158"/>
                  <a:pt x="2897" y="1672"/>
                  <a:pt x="3039" y="1133"/>
                </a:cubicBezTo>
                <a:cubicBezTo>
                  <a:pt x="3095" y="903"/>
                  <a:pt x="3129" y="628"/>
                  <a:pt x="2963" y="440"/>
                </a:cubicBezTo>
                <a:cubicBezTo>
                  <a:pt x="2868" y="325"/>
                  <a:pt x="2724" y="273"/>
                  <a:pt x="2574" y="273"/>
                </a:cubicBezTo>
                <a:cubicBezTo>
                  <a:pt x="2466" y="273"/>
                  <a:pt x="2355" y="301"/>
                  <a:pt x="2257" y="350"/>
                </a:cubicBezTo>
                <a:cubicBezTo>
                  <a:pt x="2038" y="451"/>
                  <a:pt x="1874" y="649"/>
                  <a:pt x="1718" y="847"/>
                </a:cubicBezTo>
                <a:cubicBezTo>
                  <a:pt x="1621" y="615"/>
                  <a:pt x="1488" y="406"/>
                  <a:pt x="1301" y="242"/>
                </a:cubicBezTo>
                <a:cubicBezTo>
                  <a:pt x="1141" y="98"/>
                  <a:pt x="919" y="1"/>
                  <a:pt x="703" y="1"/>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31"/>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35" name="Google Shape;435;p31"/>
          <p:cNvSpPr txBox="1"/>
          <p:nvPr>
            <p:ph idx="1" type="subTitle"/>
          </p:nvPr>
        </p:nvSpPr>
        <p:spPr>
          <a:xfrm>
            <a:off x="1532701" y="3089107"/>
            <a:ext cx="1859700" cy="698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solidFill>
                  <a:schemeClr val="dk1"/>
                </a:solidFill>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p:txBody>
      </p:sp>
      <p:sp>
        <p:nvSpPr>
          <p:cNvPr id="436" name="Google Shape;436;p31"/>
          <p:cNvSpPr txBox="1"/>
          <p:nvPr>
            <p:ph idx="2" type="subTitle"/>
          </p:nvPr>
        </p:nvSpPr>
        <p:spPr>
          <a:xfrm>
            <a:off x="5751606" y="3089107"/>
            <a:ext cx="1859700" cy="698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solidFill>
                  <a:schemeClr val="dk1"/>
                </a:solidFill>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p:txBody>
      </p:sp>
      <p:sp>
        <p:nvSpPr>
          <p:cNvPr id="437" name="Google Shape;437;p31"/>
          <p:cNvSpPr txBox="1"/>
          <p:nvPr>
            <p:ph idx="3" type="subTitle"/>
          </p:nvPr>
        </p:nvSpPr>
        <p:spPr>
          <a:xfrm>
            <a:off x="3642149" y="3089107"/>
            <a:ext cx="1859700" cy="698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solidFill>
                  <a:schemeClr val="dk1"/>
                </a:solidFill>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p:txBody>
      </p:sp>
      <p:sp>
        <p:nvSpPr>
          <p:cNvPr id="438" name="Google Shape;438;p31"/>
          <p:cNvSpPr txBox="1"/>
          <p:nvPr>
            <p:ph idx="4" type="subTitle"/>
          </p:nvPr>
        </p:nvSpPr>
        <p:spPr>
          <a:xfrm>
            <a:off x="1532700" y="2764700"/>
            <a:ext cx="1859700" cy="477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Font typeface="Anton"/>
              <a:buNone/>
              <a:defRPr sz="2400">
                <a:solidFill>
                  <a:schemeClr val="dk1"/>
                </a:solidFill>
                <a:latin typeface="Viga"/>
                <a:ea typeface="Viga"/>
                <a:cs typeface="Viga"/>
                <a:sym typeface="Vig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39" name="Google Shape;439;p31"/>
          <p:cNvSpPr txBox="1"/>
          <p:nvPr>
            <p:ph idx="5" type="subTitle"/>
          </p:nvPr>
        </p:nvSpPr>
        <p:spPr>
          <a:xfrm>
            <a:off x="3642150" y="2764700"/>
            <a:ext cx="1859700" cy="477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Font typeface="Anton"/>
              <a:buNone/>
              <a:defRPr sz="2400">
                <a:solidFill>
                  <a:schemeClr val="dk1"/>
                </a:solidFill>
                <a:latin typeface="Viga"/>
                <a:ea typeface="Viga"/>
                <a:cs typeface="Viga"/>
                <a:sym typeface="Vig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40" name="Google Shape;440;p31"/>
          <p:cNvSpPr txBox="1"/>
          <p:nvPr>
            <p:ph idx="6" type="subTitle"/>
          </p:nvPr>
        </p:nvSpPr>
        <p:spPr>
          <a:xfrm>
            <a:off x="5751612" y="2764700"/>
            <a:ext cx="1859700" cy="477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Font typeface="Anton"/>
              <a:buNone/>
              <a:defRPr sz="2400">
                <a:solidFill>
                  <a:schemeClr val="dk1"/>
                </a:solidFill>
                <a:latin typeface="Viga"/>
                <a:ea typeface="Viga"/>
                <a:cs typeface="Viga"/>
                <a:sym typeface="Vig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1">
  <p:cSld name="CUSTOM_7_1">
    <p:spTree>
      <p:nvGrpSpPr>
        <p:cNvPr id="441" name="Shape 441"/>
        <p:cNvGrpSpPr/>
        <p:nvPr/>
      </p:nvGrpSpPr>
      <p:grpSpPr>
        <a:xfrm>
          <a:off x="0" y="0"/>
          <a:ext cx="0" cy="0"/>
          <a:chOff x="0" y="0"/>
          <a:chExt cx="0" cy="0"/>
        </a:xfrm>
      </p:grpSpPr>
      <p:sp>
        <p:nvSpPr>
          <p:cNvPr id="442" name="Google Shape;442;p32"/>
          <p:cNvSpPr/>
          <p:nvPr/>
        </p:nvSpPr>
        <p:spPr>
          <a:xfrm rot="2700000">
            <a:off x="-1303503" y="4000241"/>
            <a:ext cx="3304359" cy="1854822"/>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32"/>
          <p:cNvSpPr/>
          <p:nvPr/>
        </p:nvSpPr>
        <p:spPr>
          <a:xfrm rot="5400000">
            <a:off x="8002337" y="-513781"/>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44" name="Google Shape;444;p32"/>
          <p:cNvGrpSpPr/>
          <p:nvPr/>
        </p:nvGrpSpPr>
        <p:grpSpPr>
          <a:xfrm>
            <a:off x="371569" y="4331246"/>
            <a:ext cx="683069" cy="601200"/>
            <a:chOff x="7650183" y="2024411"/>
            <a:chExt cx="271016" cy="238534"/>
          </a:xfrm>
        </p:grpSpPr>
        <p:sp>
          <p:nvSpPr>
            <p:cNvPr id="445" name="Google Shape;445;p32"/>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32"/>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32"/>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32"/>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32"/>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32"/>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32"/>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32"/>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3" name="Google Shape;453;p32"/>
          <p:cNvSpPr/>
          <p:nvPr/>
        </p:nvSpPr>
        <p:spPr>
          <a:xfrm>
            <a:off x="8061175" y="328251"/>
            <a:ext cx="665853" cy="822221"/>
          </a:xfrm>
          <a:custGeom>
            <a:rect b="b" l="l" r="r" t="t"/>
            <a:pathLst>
              <a:path extrusionOk="0" h="3865" w="3130">
                <a:moveTo>
                  <a:pt x="703" y="1"/>
                </a:moveTo>
                <a:cubicBezTo>
                  <a:pt x="606" y="1"/>
                  <a:pt x="510" y="21"/>
                  <a:pt x="421" y="65"/>
                </a:cubicBezTo>
                <a:cubicBezTo>
                  <a:pt x="199" y="176"/>
                  <a:pt x="67" y="406"/>
                  <a:pt x="35" y="660"/>
                </a:cubicBezTo>
                <a:cubicBezTo>
                  <a:pt x="1" y="903"/>
                  <a:pt x="67" y="1143"/>
                  <a:pt x="167" y="1376"/>
                </a:cubicBezTo>
                <a:cubicBezTo>
                  <a:pt x="265" y="1595"/>
                  <a:pt x="397" y="1804"/>
                  <a:pt x="529" y="2015"/>
                </a:cubicBezTo>
                <a:cubicBezTo>
                  <a:pt x="870" y="2596"/>
                  <a:pt x="1148" y="3215"/>
                  <a:pt x="1322" y="3865"/>
                </a:cubicBezTo>
                <a:cubicBezTo>
                  <a:pt x="1621" y="3423"/>
                  <a:pt x="1951" y="3027"/>
                  <a:pt x="2257" y="2610"/>
                </a:cubicBezTo>
                <a:cubicBezTo>
                  <a:pt x="2588" y="2158"/>
                  <a:pt x="2897" y="1672"/>
                  <a:pt x="3039" y="1133"/>
                </a:cubicBezTo>
                <a:cubicBezTo>
                  <a:pt x="3095" y="903"/>
                  <a:pt x="3129" y="628"/>
                  <a:pt x="2963" y="440"/>
                </a:cubicBezTo>
                <a:cubicBezTo>
                  <a:pt x="2868" y="325"/>
                  <a:pt x="2724" y="273"/>
                  <a:pt x="2574" y="273"/>
                </a:cubicBezTo>
                <a:cubicBezTo>
                  <a:pt x="2466" y="273"/>
                  <a:pt x="2355" y="301"/>
                  <a:pt x="2257" y="350"/>
                </a:cubicBezTo>
                <a:cubicBezTo>
                  <a:pt x="2038" y="451"/>
                  <a:pt x="1874" y="649"/>
                  <a:pt x="1718" y="847"/>
                </a:cubicBezTo>
                <a:cubicBezTo>
                  <a:pt x="1621" y="615"/>
                  <a:pt x="1488" y="406"/>
                  <a:pt x="1301" y="242"/>
                </a:cubicBezTo>
                <a:cubicBezTo>
                  <a:pt x="1141" y="98"/>
                  <a:pt x="919" y="1"/>
                  <a:pt x="703" y="1"/>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32"/>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55" name="Google Shape;455;p32"/>
          <p:cNvSpPr txBox="1"/>
          <p:nvPr>
            <p:ph idx="1" type="subTitle"/>
          </p:nvPr>
        </p:nvSpPr>
        <p:spPr>
          <a:xfrm>
            <a:off x="3592597" y="4020976"/>
            <a:ext cx="3140400" cy="537300"/>
          </a:xfrm>
          <a:prstGeom prst="rect">
            <a:avLst/>
          </a:prstGeom>
        </p:spPr>
        <p:txBody>
          <a:bodyPr anchorCtr="0" anchor="t" bIns="91425" lIns="91425" spcFirstLastPara="1" rIns="91425" wrap="square" tIns="91425">
            <a:noAutofit/>
          </a:bodyPr>
          <a:lstStyle>
            <a:lvl1pPr lvl="0" marR="0"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p:txBody>
      </p:sp>
      <p:sp>
        <p:nvSpPr>
          <p:cNvPr id="456" name="Google Shape;456;p32"/>
          <p:cNvSpPr txBox="1"/>
          <p:nvPr>
            <p:ph idx="2" type="subTitle"/>
          </p:nvPr>
        </p:nvSpPr>
        <p:spPr>
          <a:xfrm>
            <a:off x="3592578" y="1775129"/>
            <a:ext cx="3140400" cy="5373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p:txBody>
      </p:sp>
      <p:sp>
        <p:nvSpPr>
          <p:cNvPr id="457" name="Google Shape;457;p32"/>
          <p:cNvSpPr txBox="1"/>
          <p:nvPr>
            <p:ph idx="3" type="subTitle"/>
          </p:nvPr>
        </p:nvSpPr>
        <p:spPr>
          <a:xfrm>
            <a:off x="3592556" y="2875502"/>
            <a:ext cx="3140400" cy="537300"/>
          </a:xfrm>
          <a:prstGeom prst="rect">
            <a:avLst/>
          </a:prstGeom>
        </p:spPr>
        <p:txBody>
          <a:bodyPr anchorCtr="0" anchor="t" bIns="91425" lIns="91425" spcFirstLastPara="1" rIns="91425" wrap="square" tIns="91425">
            <a:noAutofit/>
          </a:bodyPr>
          <a:lstStyle>
            <a:lvl1pPr lvl="0" marR="0"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p:txBody>
      </p:sp>
      <p:sp>
        <p:nvSpPr>
          <p:cNvPr id="458" name="Google Shape;458;p32"/>
          <p:cNvSpPr txBox="1"/>
          <p:nvPr>
            <p:ph idx="4" type="subTitle"/>
          </p:nvPr>
        </p:nvSpPr>
        <p:spPr>
          <a:xfrm>
            <a:off x="3592576" y="3698872"/>
            <a:ext cx="3140400" cy="4776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Anton"/>
              <a:buNone/>
              <a:defRPr sz="2400">
                <a:latin typeface="Viga"/>
                <a:ea typeface="Viga"/>
                <a:cs typeface="Viga"/>
                <a:sym typeface="Vig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59" name="Google Shape;459;p32"/>
          <p:cNvSpPr txBox="1"/>
          <p:nvPr>
            <p:ph idx="5" type="subTitle"/>
          </p:nvPr>
        </p:nvSpPr>
        <p:spPr>
          <a:xfrm>
            <a:off x="3592534" y="2553398"/>
            <a:ext cx="3140400" cy="4776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Anton"/>
              <a:buNone/>
              <a:defRPr sz="2400">
                <a:latin typeface="Viga"/>
                <a:ea typeface="Viga"/>
                <a:cs typeface="Viga"/>
                <a:sym typeface="Vig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60" name="Google Shape;460;p32"/>
          <p:cNvSpPr txBox="1"/>
          <p:nvPr>
            <p:ph idx="6" type="subTitle"/>
          </p:nvPr>
        </p:nvSpPr>
        <p:spPr>
          <a:xfrm>
            <a:off x="3592554" y="1453025"/>
            <a:ext cx="3140400" cy="4776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Anton"/>
              <a:buNone/>
              <a:defRPr sz="2400">
                <a:latin typeface="Viga"/>
                <a:ea typeface="Viga"/>
                <a:cs typeface="Viga"/>
                <a:sym typeface="Vig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2">
  <p:cSld name="CUSTOM_7_1_1">
    <p:spTree>
      <p:nvGrpSpPr>
        <p:cNvPr id="461" name="Shape 461"/>
        <p:cNvGrpSpPr/>
        <p:nvPr/>
      </p:nvGrpSpPr>
      <p:grpSpPr>
        <a:xfrm>
          <a:off x="0" y="0"/>
          <a:ext cx="0" cy="0"/>
          <a:chOff x="0" y="0"/>
          <a:chExt cx="0" cy="0"/>
        </a:xfrm>
      </p:grpSpPr>
      <p:sp>
        <p:nvSpPr>
          <p:cNvPr id="462" name="Google Shape;462;p33"/>
          <p:cNvSpPr/>
          <p:nvPr/>
        </p:nvSpPr>
        <p:spPr>
          <a:xfrm rot="2700000">
            <a:off x="-1303503" y="4000241"/>
            <a:ext cx="3304359" cy="1854822"/>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33"/>
          <p:cNvSpPr/>
          <p:nvPr/>
        </p:nvSpPr>
        <p:spPr>
          <a:xfrm rot="5400000">
            <a:off x="8002337" y="-513781"/>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64" name="Google Shape;464;p33"/>
          <p:cNvGrpSpPr/>
          <p:nvPr/>
        </p:nvGrpSpPr>
        <p:grpSpPr>
          <a:xfrm>
            <a:off x="371569" y="4331246"/>
            <a:ext cx="683069" cy="601200"/>
            <a:chOff x="7650183" y="2024411"/>
            <a:chExt cx="271016" cy="238534"/>
          </a:xfrm>
        </p:grpSpPr>
        <p:sp>
          <p:nvSpPr>
            <p:cNvPr id="465" name="Google Shape;465;p33"/>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33"/>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33"/>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33"/>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33"/>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33"/>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33"/>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33"/>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3" name="Google Shape;473;p33"/>
          <p:cNvSpPr/>
          <p:nvPr/>
        </p:nvSpPr>
        <p:spPr>
          <a:xfrm>
            <a:off x="8061175" y="328251"/>
            <a:ext cx="665853" cy="822221"/>
          </a:xfrm>
          <a:custGeom>
            <a:rect b="b" l="l" r="r" t="t"/>
            <a:pathLst>
              <a:path extrusionOk="0" h="3865" w="3130">
                <a:moveTo>
                  <a:pt x="703" y="1"/>
                </a:moveTo>
                <a:cubicBezTo>
                  <a:pt x="606" y="1"/>
                  <a:pt x="510" y="21"/>
                  <a:pt x="421" y="65"/>
                </a:cubicBezTo>
                <a:cubicBezTo>
                  <a:pt x="199" y="176"/>
                  <a:pt x="67" y="406"/>
                  <a:pt x="35" y="660"/>
                </a:cubicBezTo>
                <a:cubicBezTo>
                  <a:pt x="1" y="903"/>
                  <a:pt x="67" y="1143"/>
                  <a:pt x="167" y="1376"/>
                </a:cubicBezTo>
                <a:cubicBezTo>
                  <a:pt x="265" y="1595"/>
                  <a:pt x="397" y="1804"/>
                  <a:pt x="529" y="2015"/>
                </a:cubicBezTo>
                <a:cubicBezTo>
                  <a:pt x="870" y="2596"/>
                  <a:pt x="1148" y="3215"/>
                  <a:pt x="1322" y="3865"/>
                </a:cubicBezTo>
                <a:cubicBezTo>
                  <a:pt x="1621" y="3423"/>
                  <a:pt x="1951" y="3027"/>
                  <a:pt x="2257" y="2610"/>
                </a:cubicBezTo>
                <a:cubicBezTo>
                  <a:pt x="2588" y="2158"/>
                  <a:pt x="2897" y="1672"/>
                  <a:pt x="3039" y="1133"/>
                </a:cubicBezTo>
                <a:cubicBezTo>
                  <a:pt x="3095" y="903"/>
                  <a:pt x="3129" y="628"/>
                  <a:pt x="2963" y="440"/>
                </a:cubicBezTo>
                <a:cubicBezTo>
                  <a:pt x="2868" y="325"/>
                  <a:pt x="2724" y="273"/>
                  <a:pt x="2574" y="273"/>
                </a:cubicBezTo>
                <a:cubicBezTo>
                  <a:pt x="2466" y="273"/>
                  <a:pt x="2355" y="301"/>
                  <a:pt x="2257" y="350"/>
                </a:cubicBezTo>
                <a:cubicBezTo>
                  <a:pt x="2038" y="451"/>
                  <a:pt x="1874" y="649"/>
                  <a:pt x="1718" y="847"/>
                </a:cubicBezTo>
                <a:cubicBezTo>
                  <a:pt x="1621" y="615"/>
                  <a:pt x="1488" y="406"/>
                  <a:pt x="1301" y="242"/>
                </a:cubicBezTo>
                <a:cubicBezTo>
                  <a:pt x="1141" y="98"/>
                  <a:pt x="919" y="1"/>
                  <a:pt x="703" y="1"/>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33"/>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75" name="Google Shape;475;p33"/>
          <p:cNvSpPr txBox="1"/>
          <p:nvPr>
            <p:ph idx="1" type="subTitle"/>
          </p:nvPr>
        </p:nvSpPr>
        <p:spPr>
          <a:xfrm>
            <a:off x="1618718" y="4020975"/>
            <a:ext cx="1987800" cy="537300"/>
          </a:xfrm>
          <a:prstGeom prst="rect">
            <a:avLst/>
          </a:prstGeom>
        </p:spPr>
        <p:txBody>
          <a:bodyPr anchorCtr="0" anchor="t" bIns="91425" lIns="91425" spcFirstLastPara="1" rIns="91425" wrap="square" tIns="91425">
            <a:noAutofit/>
          </a:bodyPr>
          <a:lstStyle>
            <a:lvl1pPr lvl="0" marR="0"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p:txBody>
      </p:sp>
      <p:sp>
        <p:nvSpPr>
          <p:cNvPr id="476" name="Google Shape;476;p33"/>
          <p:cNvSpPr txBox="1"/>
          <p:nvPr>
            <p:ph idx="2" type="subTitle"/>
          </p:nvPr>
        </p:nvSpPr>
        <p:spPr>
          <a:xfrm>
            <a:off x="1618706" y="1775129"/>
            <a:ext cx="1987800" cy="537300"/>
          </a:xfrm>
          <a:prstGeom prst="rect">
            <a:avLst/>
          </a:prstGeom>
        </p:spPr>
        <p:txBody>
          <a:bodyPr anchorCtr="0" anchor="t" bIns="91425" lIns="91425" spcFirstLastPara="1" rIns="91425" wrap="square" tIns="91425">
            <a:noAutofit/>
          </a:bodyPr>
          <a:lstStyle>
            <a:lvl1pPr lvl="0" marR="0"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p:txBody>
      </p:sp>
      <p:sp>
        <p:nvSpPr>
          <p:cNvPr id="477" name="Google Shape;477;p33"/>
          <p:cNvSpPr txBox="1"/>
          <p:nvPr>
            <p:ph idx="3" type="subTitle"/>
          </p:nvPr>
        </p:nvSpPr>
        <p:spPr>
          <a:xfrm>
            <a:off x="1618692" y="2875502"/>
            <a:ext cx="1987800" cy="5373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p:txBody>
      </p:sp>
      <p:sp>
        <p:nvSpPr>
          <p:cNvPr id="478" name="Google Shape;478;p33"/>
          <p:cNvSpPr txBox="1"/>
          <p:nvPr>
            <p:ph idx="4" type="subTitle"/>
          </p:nvPr>
        </p:nvSpPr>
        <p:spPr>
          <a:xfrm>
            <a:off x="1618705" y="3698871"/>
            <a:ext cx="1987800" cy="4776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Anton"/>
              <a:buNone/>
              <a:defRPr sz="2400">
                <a:latin typeface="Viga"/>
                <a:ea typeface="Viga"/>
                <a:cs typeface="Viga"/>
                <a:sym typeface="Vig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79" name="Google Shape;479;p33"/>
          <p:cNvSpPr txBox="1"/>
          <p:nvPr>
            <p:ph idx="5" type="subTitle"/>
          </p:nvPr>
        </p:nvSpPr>
        <p:spPr>
          <a:xfrm>
            <a:off x="1618678" y="2553398"/>
            <a:ext cx="1987800" cy="4776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Anton"/>
              <a:buNone/>
              <a:defRPr sz="2400">
                <a:latin typeface="Viga"/>
                <a:ea typeface="Viga"/>
                <a:cs typeface="Viga"/>
                <a:sym typeface="Vig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480" name="Google Shape;480;p33"/>
          <p:cNvSpPr txBox="1"/>
          <p:nvPr>
            <p:ph idx="6" type="subTitle"/>
          </p:nvPr>
        </p:nvSpPr>
        <p:spPr>
          <a:xfrm>
            <a:off x="1618691" y="1453025"/>
            <a:ext cx="1987800" cy="4776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Font typeface="Anton"/>
              <a:buNone/>
              <a:defRPr sz="2400">
                <a:latin typeface="Viga"/>
                <a:ea typeface="Viga"/>
                <a:cs typeface="Viga"/>
                <a:sym typeface="Vig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10_1">
    <p:spTree>
      <p:nvGrpSpPr>
        <p:cNvPr id="481" name="Shape 481"/>
        <p:cNvGrpSpPr/>
        <p:nvPr/>
      </p:nvGrpSpPr>
      <p:grpSpPr>
        <a:xfrm>
          <a:off x="0" y="0"/>
          <a:ext cx="0" cy="0"/>
          <a:chOff x="0" y="0"/>
          <a:chExt cx="0" cy="0"/>
        </a:xfrm>
      </p:grpSpPr>
      <p:sp>
        <p:nvSpPr>
          <p:cNvPr id="482" name="Google Shape;482;p34"/>
          <p:cNvSpPr/>
          <p:nvPr/>
        </p:nvSpPr>
        <p:spPr>
          <a:xfrm flipH="1" rot="1838637">
            <a:off x="7450776" y="3500938"/>
            <a:ext cx="2577660" cy="2400102"/>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34"/>
          <p:cNvSpPr/>
          <p:nvPr/>
        </p:nvSpPr>
        <p:spPr>
          <a:xfrm flipH="1" rot="5400000">
            <a:off x="-796103" y="3905555"/>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34"/>
          <p:cNvSpPr/>
          <p:nvPr/>
        </p:nvSpPr>
        <p:spPr>
          <a:xfrm flipH="1" rot="-7969465">
            <a:off x="7281176" y="-313206"/>
            <a:ext cx="3039925" cy="1706388"/>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34"/>
          <p:cNvSpPr/>
          <p:nvPr/>
        </p:nvSpPr>
        <p:spPr>
          <a:xfrm flipH="1" rot="10800000">
            <a:off x="-1108055" y="-405706"/>
            <a:ext cx="2577666" cy="2400108"/>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86" name="Google Shape;486;p34"/>
          <p:cNvGrpSpPr/>
          <p:nvPr/>
        </p:nvGrpSpPr>
        <p:grpSpPr>
          <a:xfrm flipH="1">
            <a:off x="281499" y="4191849"/>
            <a:ext cx="777545" cy="684353"/>
            <a:chOff x="7650183" y="2024411"/>
            <a:chExt cx="271016" cy="238534"/>
          </a:xfrm>
        </p:grpSpPr>
        <p:sp>
          <p:nvSpPr>
            <p:cNvPr id="487" name="Google Shape;487;p34"/>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34"/>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34"/>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34"/>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34"/>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34"/>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34"/>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34"/>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95" name="Google Shape;495;p34"/>
          <p:cNvSpPr/>
          <p:nvPr/>
        </p:nvSpPr>
        <p:spPr>
          <a:xfrm flipH="1">
            <a:off x="217137" y="314500"/>
            <a:ext cx="906252" cy="1119072"/>
          </a:xfrm>
          <a:custGeom>
            <a:rect b="b" l="l" r="r" t="t"/>
            <a:pathLst>
              <a:path extrusionOk="0" h="3865" w="3130">
                <a:moveTo>
                  <a:pt x="703" y="1"/>
                </a:moveTo>
                <a:cubicBezTo>
                  <a:pt x="606" y="1"/>
                  <a:pt x="510" y="21"/>
                  <a:pt x="421" y="65"/>
                </a:cubicBezTo>
                <a:cubicBezTo>
                  <a:pt x="199" y="176"/>
                  <a:pt x="67" y="406"/>
                  <a:pt x="35" y="660"/>
                </a:cubicBezTo>
                <a:cubicBezTo>
                  <a:pt x="1" y="903"/>
                  <a:pt x="67" y="1143"/>
                  <a:pt x="167" y="1376"/>
                </a:cubicBezTo>
                <a:cubicBezTo>
                  <a:pt x="265" y="1595"/>
                  <a:pt x="397" y="1804"/>
                  <a:pt x="529" y="2015"/>
                </a:cubicBezTo>
                <a:cubicBezTo>
                  <a:pt x="870" y="2596"/>
                  <a:pt x="1148" y="3215"/>
                  <a:pt x="1322" y="3865"/>
                </a:cubicBezTo>
                <a:cubicBezTo>
                  <a:pt x="1621" y="3423"/>
                  <a:pt x="1951" y="3027"/>
                  <a:pt x="2257" y="2610"/>
                </a:cubicBezTo>
                <a:cubicBezTo>
                  <a:pt x="2588" y="2158"/>
                  <a:pt x="2897" y="1672"/>
                  <a:pt x="3039" y="1133"/>
                </a:cubicBezTo>
                <a:cubicBezTo>
                  <a:pt x="3095" y="903"/>
                  <a:pt x="3129" y="628"/>
                  <a:pt x="2963" y="440"/>
                </a:cubicBezTo>
                <a:cubicBezTo>
                  <a:pt x="2868" y="325"/>
                  <a:pt x="2724" y="273"/>
                  <a:pt x="2574" y="273"/>
                </a:cubicBezTo>
                <a:cubicBezTo>
                  <a:pt x="2466" y="273"/>
                  <a:pt x="2355" y="301"/>
                  <a:pt x="2257" y="350"/>
                </a:cubicBezTo>
                <a:cubicBezTo>
                  <a:pt x="2038" y="451"/>
                  <a:pt x="1874" y="649"/>
                  <a:pt x="1718" y="847"/>
                </a:cubicBezTo>
                <a:cubicBezTo>
                  <a:pt x="1621" y="615"/>
                  <a:pt x="1488" y="406"/>
                  <a:pt x="1301" y="242"/>
                </a:cubicBezTo>
                <a:cubicBezTo>
                  <a:pt x="1141" y="98"/>
                  <a:pt x="919" y="1"/>
                  <a:pt x="70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34"/>
          <p:cNvSpPr/>
          <p:nvPr/>
        </p:nvSpPr>
        <p:spPr>
          <a:xfrm flipH="1">
            <a:off x="8052794" y="483012"/>
            <a:ext cx="837996" cy="782053"/>
          </a:xfrm>
          <a:custGeom>
            <a:rect b="b" l="l" r="r" t="t"/>
            <a:pathLst>
              <a:path extrusionOk="0" h="3340" w="3579">
                <a:moveTo>
                  <a:pt x="1725" y="329"/>
                </a:moveTo>
                <a:cubicBezTo>
                  <a:pt x="1829" y="329"/>
                  <a:pt x="1934" y="341"/>
                  <a:pt x="2038" y="366"/>
                </a:cubicBezTo>
                <a:lnTo>
                  <a:pt x="1586" y="1533"/>
                </a:lnTo>
                <a:lnTo>
                  <a:pt x="386" y="1874"/>
                </a:lnTo>
                <a:cubicBezTo>
                  <a:pt x="352" y="1655"/>
                  <a:pt x="376" y="1412"/>
                  <a:pt x="463" y="1193"/>
                </a:cubicBezTo>
                <a:cubicBezTo>
                  <a:pt x="667" y="656"/>
                  <a:pt x="1181" y="329"/>
                  <a:pt x="1725" y="329"/>
                </a:cubicBezTo>
                <a:close/>
                <a:moveTo>
                  <a:pt x="2334" y="487"/>
                </a:moveTo>
                <a:cubicBezTo>
                  <a:pt x="2928" y="796"/>
                  <a:pt x="3206" y="1510"/>
                  <a:pt x="2963" y="2149"/>
                </a:cubicBezTo>
                <a:cubicBezTo>
                  <a:pt x="2875" y="2382"/>
                  <a:pt x="2730" y="2567"/>
                  <a:pt x="2556" y="2712"/>
                </a:cubicBezTo>
                <a:lnTo>
                  <a:pt x="1895" y="1655"/>
                </a:lnTo>
                <a:lnTo>
                  <a:pt x="2334" y="487"/>
                </a:lnTo>
                <a:close/>
                <a:moveTo>
                  <a:pt x="1443" y="1919"/>
                </a:moveTo>
                <a:lnTo>
                  <a:pt x="1079" y="2855"/>
                </a:lnTo>
                <a:cubicBezTo>
                  <a:pt x="804" y="2699"/>
                  <a:pt x="595" y="2469"/>
                  <a:pt x="474" y="2184"/>
                </a:cubicBezTo>
                <a:lnTo>
                  <a:pt x="1443" y="1919"/>
                </a:lnTo>
                <a:close/>
                <a:moveTo>
                  <a:pt x="1739" y="2028"/>
                </a:moveTo>
                <a:lnTo>
                  <a:pt x="2281" y="2876"/>
                </a:lnTo>
                <a:cubicBezTo>
                  <a:pt x="2095" y="2964"/>
                  <a:pt x="1897" y="3014"/>
                  <a:pt x="1693" y="3014"/>
                </a:cubicBezTo>
                <a:cubicBezTo>
                  <a:pt x="1592" y="3014"/>
                  <a:pt x="1490" y="3002"/>
                  <a:pt x="1388" y="2976"/>
                </a:cubicBezTo>
                <a:lnTo>
                  <a:pt x="1739" y="2028"/>
                </a:lnTo>
                <a:close/>
                <a:moveTo>
                  <a:pt x="1707" y="1"/>
                </a:moveTo>
                <a:cubicBezTo>
                  <a:pt x="1038" y="1"/>
                  <a:pt x="409" y="409"/>
                  <a:pt x="154" y="1071"/>
                </a:cubicBezTo>
                <a:cubicBezTo>
                  <a:pt x="1" y="1478"/>
                  <a:pt x="11" y="1895"/>
                  <a:pt x="154" y="2271"/>
                </a:cubicBezTo>
                <a:cubicBezTo>
                  <a:pt x="320" y="2699"/>
                  <a:pt x="661" y="3053"/>
                  <a:pt x="1113" y="3227"/>
                </a:cubicBezTo>
                <a:cubicBezTo>
                  <a:pt x="1169" y="3251"/>
                  <a:pt x="1224" y="3262"/>
                  <a:pt x="1277" y="3283"/>
                </a:cubicBezTo>
                <a:cubicBezTo>
                  <a:pt x="1420" y="3322"/>
                  <a:pt x="1564" y="3340"/>
                  <a:pt x="1706" y="3340"/>
                </a:cubicBezTo>
                <a:cubicBezTo>
                  <a:pt x="1970" y="3340"/>
                  <a:pt x="2227" y="3276"/>
                  <a:pt x="2455" y="3161"/>
                </a:cubicBezTo>
                <a:cubicBezTo>
                  <a:pt x="2820" y="2976"/>
                  <a:pt x="3105" y="2667"/>
                  <a:pt x="3259" y="2271"/>
                </a:cubicBezTo>
                <a:cubicBezTo>
                  <a:pt x="3578" y="1467"/>
                  <a:pt x="3216" y="564"/>
                  <a:pt x="2466" y="178"/>
                </a:cubicBezTo>
                <a:cubicBezTo>
                  <a:pt x="2413" y="157"/>
                  <a:pt x="2358" y="136"/>
                  <a:pt x="2302" y="112"/>
                </a:cubicBezTo>
                <a:cubicBezTo>
                  <a:pt x="2106" y="36"/>
                  <a:pt x="1905" y="1"/>
                  <a:pt x="170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34"/>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p:txBody>
      </p:sp>
      <p:sp>
        <p:nvSpPr>
          <p:cNvPr id="498" name="Google Shape;498;p34"/>
          <p:cNvSpPr txBox="1"/>
          <p:nvPr>
            <p:ph idx="1" type="subTitle"/>
          </p:nvPr>
        </p:nvSpPr>
        <p:spPr>
          <a:xfrm>
            <a:off x="2014342" y="2161700"/>
            <a:ext cx="2120700" cy="555900"/>
          </a:xfrm>
          <a:prstGeom prst="rect">
            <a:avLst/>
          </a:prstGeom>
        </p:spPr>
        <p:txBody>
          <a:bodyPr anchorCtr="0" anchor="t" bIns="91425" lIns="91425" spcFirstLastPara="1" rIns="91425" wrap="square" tIns="91425">
            <a:noAutofit/>
          </a:bodyPr>
          <a:lstStyle>
            <a:lvl1pPr lvl="0" marR="23369" rtl="0" algn="ctr">
              <a:lnSpc>
                <a:spcPct val="100000"/>
              </a:lnSpc>
              <a:spcBef>
                <a:spcPts val="0"/>
              </a:spcBef>
              <a:spcAft>
                <a:spcPts val="0"/>
              </a:spcAft>
              <a:buSzPts val="1400"/>
              <a:buNone/>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499" name="Google Shape;499;p34"/>
          <p:cNvSpPr txBox="1"/>
          <p:nvPr>
            <p:ph idx="2" type="subTitle"/>
          </p:nvPr>
        </p:nvSpPr>
        <p:spPr>
          <a:xfrm>
            <a:off x="5009053" y="2161700"/>
            <a:ext cx="2120700" cy="555900"/>
          </a:xfrm>
          <a:prstGeom prst="rect">
            <a:avLst/>
          </a:prstGeom>
        </p:spPr>
        <p:txBody>
          <a:bodyPr anchorCtr="0" anchor="t" bIns="91425" lIns="91425" spcFirstLastPara="1" rIns="91425" wrap="square" tIns="91425">
            <a:noAutofit/>
          </a:bodyPr>
          <a:lstStyle>
            <a:lvl1pPr lvl="0" marR="16427" rtl="0" algn="ctr">
              <a:lnSpc>
                <a:spcPct val="100000"/>
              </a:lnSpc>
              <a:spcBef>
                <a:spcPts val="0"/>
              </a:spcBef>
              <a:spcAft>
                <a:spcPts val="0"/>
              </a:spcAft>
              <a:buSzPts val="1400"/>
              <a:buNone/>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00" name="Google Shape;500;p34"/>
          <p:cNvSpPr txBox="1"/>
          <p:nvPr>
            <p:ph idx="3" type="subTitle"/>
          </p:nvPr>
        </p:nvSpPr>
        <p:spPr>
          <a:xfrm>
            <a:off x="2014250" y="3723126"/>
            <a:ext cx="2120700" cy="555900"/>
          </a:xfrm>
          <a:prstGeom prst="rect">
            <a:avLst/>
          </a:prstGeom>
        </p:spPr>
        <p:txBody>
          <a:bodyPr anchorCtr="0" anchor="t" bIns="91425" lIns="91425" spcFirstLastPara="1" rIns="91425" wrap="square" tIns="91425">
            <a:noAutofit/>
          </a:bodyPr>
          <a:lstStyle>
            <a:lvl1pPr lvl="0" marR="23369" rtl="0" algn="ctr">
              <a:lnSpc>
                <a:spcPct val="100000"/>
              </a:lnSpc>
              <a:spcBef>
                <a:spcPts val="0"/>
              </a:spcBef>
              <a:spcAft>
                <a:spcPts val="0"/>
              </a:spcAft>
              <a:buSzPts val="1400"/>
              <a:buNone/>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01" name="Google Shape;501;p34"/>
          <p:cNvSpPr txBox="1"/>
          <p:nvPr>
            <p:ph idx="4" type="subTitle"/>
          </p:nvPr>
        </p:nvSpPr>
        <p:spPr>
          <a:xfrm>
            <a:off x="5008925" y="3723126"/>
            <a:ext cx="2120700" cy="555900"/>
          </a:xfrm>
          <a:prstGeom prst="rect">
            <a:avLst/>
          </a:prstGeom>
        </p:spPr>
        <p:txBody>
          <a:bodyPr anchorCtr="0" anchor="t" bIns="91425" lIns="91425" spcFirstLastPara="1" rIns="91425" wrap="square" tIns="91425">
            <a:noAutofit/>
          </a:bodyPr>
          <a:lstStyle>
            <a:lvl1pPr lvl="0" marR="73577" rtl="0" algn="ctr">
              <a:lnSpc>
                <a:spcPct val="100000"/>
              </a:lnSpc>
              <a:spcBef>
                <a:spcPts val="0"/>
              </a:spcBef>
              <a:spcAft>
                <a:spcPts val="0"/>
              </a:spcAft>
              <a:buSzPts val="1400"/>
              <a:buNone/>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02" name="Google Shape;502;p34"/>
          <p:cNvSpPr txBox="1"/>
          <p:nvPr>
            <p:ph idx="5" type="subTitle"/>
          </p:nvPr>
        </p:nvSpPr>
        <p:spPr>
          <a:xfrm>
            <a:off x="2014200" y="1830056"/>
            <a:ext cx="2120700" cy="477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Font typeface="Anton"/>
              <a:buNone/>
              <a:defRPr sz="2400">
                <a:latin typeface="Viga"/>
                <a:ea typeface="Viga"/>
                <a:cs typeface="Viga"/>
                <a:sym typeface="Vig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03" name="Google Shape;503;p34"/>
          <p:cNvSpPr txBox="1"/>
          <p:nvPr>
            <p:ph idx="6" type="subTitle"/>
          </p:nvPr>
        </p:nvSpPr>
        <p:spPr>
          <a:xfrm>
            <a:off x="5008846" y="1830056"/>
            <a:ext cx="2120700" cy="477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Font typeface="Anton"/>
              <a:buNone/>
              <a:defRPr sz="2400">
                <a:latin typeface="Viga"/>
                <a:ea typeface="Viga"/>
                <a:cs typeface="Viga"/>
                <a:sym typeface="Vig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04" name="Google Shape;504;p34"/>
          <p:cNvSpPr txBox="1"/>
          <p:nvPr>
            <p:ph idx="7" type="subTitle"/>
          </p:nvPr>
        </p:nvSpPr>
        <p:spPr>
          <a:xfrm>
            <a:off x="2014200" y="3378431"/>
            <a:ext cx="2120700" cy="477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Font typeface="Anton"/>
              <a:buNone/>
              <a:defRPr sz="2400">
                <a:latin typeface="Viga"/>
                <a:ea typeface="Viga"/>
                <a:cs typeface="Viga"/>
                <a:sym typeface="Vig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05" name="Google Shape;505;p34"/>
          <p:cNvSpPr txBox="1"/>
          <p:nvPr>
            <p:ph idx="8" type="subTitle"/>
          </p:nvPr>
        </p:nvSpPr>
        <p:spPr>
          <a:xfrm>
            <a:off x="5008846" y="3378431"/>
            <a:ext cx="2120700" cy="477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Font typeface="Anton"/>
              <a:buNone/>
              <a:defRPr sz="2400">
                <a:latin typeface="Viga"/>
                <a:ea typeface="Viga"/>
                <a:cs typeface="Viga"/>
                <a:sym typeface="Vig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ive columns">
  <p:cSld name="CUSTOM_1_1_1_1">
    <p:spTree>
      <p:nvGrpSpPr>
        <p:cNvPr id="506" name="Shape 506"/>
        <p:cNvGrpSpPr/>
        <p:nvPr/>
      </p:nvGrpSpPr>
      <p:grpSpPr>
        <a:xfrm>
          <a:off x="0" y="0"/>
          <a:ext cx="0" cy="0"/>
          <a:chOff x="0" y="0"/>
          <a:chExt cx="0" cy="0"/>
        </a:xfrm>
      </p:grpSpPr>
      <p:sp>
        <p:nvSpPr>
          <p:cNvPr id="507" name="Google Shape;507;p35"/>
          <p:cNvSpPr/>
          <p:nvPr/>
        </p:nvSpPr>
        <p:spPr>
          <a:xfrm flipH="1" rot="5400000">
            <a:off x="-1097385" y="4021280"/>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35"/>
          <p:cNvSpPr/>
          <p:nvPr/>
        </p:nvSpPr>
        <p:spPr>
          <a:xfrm flipH="1" rot="9795247">
            <a:off x="7354285" y="-607941"/>
            <a:ext cx="2259366" cy="2112379"/>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35"/>
          <p:cNvSpPr/>
          <p:nvPr/>
        </p:nvSpPr>
        <p:spPr>
          <a:xfrm flipH="1" rot="8589799">
            <a:off x="-1372009" y="-447026"/>
            <a:ext cx="3516751" cy="1974043"/>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35"/>
          <p:cNvSpPr/>
          <p:nvPr/>
        </p:nvSpPr>
        <p:spPr>
          <a:xfrm flipH="1" rot="9853328">
            <a:off x="6831259" y="4044845"/>
            <a:ext cx="3066789" cy="1721467"/>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35"/>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p:txBody>
      </p:sp>
      <p:sp>
        <p:nvSpPr>
          <p:cNvPr id="512" name="Google Shape;512;p35"/>
          <p:cNvSpPr txBox="1"/>
          <p:nvPr>
            <p:ph idx="1" type="subTitle"/>
          </p:nvPr>
        </p:nvSpPr>
        <p:spPr>
          <a:xfrm>
            <a:off x="1031900" y="2330516"/>
            <a:ext cx="2130600" cy="56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13" name="Google Shape;513;p35"/>
          <p:cNvSpPr txBox="1"/>
          <p:nvPr>
            <p:ph idx="2" type="subTitle"/>
          </p:nvPr>
        </p:nvSpPr>
        <p:spPr>
          <a:xfrm>
            <a:off x="3506695" y="2330516"/>
            <a:ext cx="2130600" cy="56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14" name="Google Shape;514;p35"/>
          <p:cNvSpPr txBox="1"/>
          <p:nvPr>
            <p:ph idx="3" type="subTitle"/>
          </p:nvPr>
        </p:nvSpPr>
        <p:spPr>
          <a:xfrm>
            <a:off x="5981490" y="2330516"/>
            <a:ext cx="2130600" cy="56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15" name="Google Shape;515;p35"/>
          <p:cNvSpPr txBox="1"/>
          <p:nvPr>
            <p:ph idx="4" type="subTitle"/>
          </p:nvPr>
        </p:nvSpPr>
        <p:spPr>
          <a:xfrm>
            <a:off x="2269300" y="3787566"/>
            <a:ext cx="2130600" cy="56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16" name="Google Shape;516;p35"/>
          <p:cNvSpPr txBox="1"/>
          <p:nvPr>
            <p:ph idx="5" type="subTitle"/>
          </p:nvPr>
        </p:nvSpPr>
        <p:spPr>
          <a:xfrm>
            <a:off x="4744095" y="3787566"/>
            <a:ext cx="2130600" cy="56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17" name="Google Shape;517;p35"/>
          <p:cNvSpPr txBox="1"/>
          <p:nvPr>
            <p:ph idx="6" type="subTitle"/>
          </p:nvPr>
        </p:nvSpPr>
        <p:spPr>
          <a:xfrm>
            <a:off x="1031900" y="1991450"/>
            <a:ext cx="2130600" cy="477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Font typeface="Anton"/>
              <a:buNone/>
              <a:defRPr sz="2400">
                <a:latin typeface="Viga"/>
                <a:ea typeface="Viga"/>
                <a:cs typeface="Viga"/>
                <a:sym typeface="Vig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18" name="Google Shape;518;p35"/>
          <p:cNvSpPr txBox="1"/>
          <p:nvPr>
            <p:ph idx="7" type="subTitle"/>
          </p:nvPr>
        </p:nvSpPr>
        <p:spPr>
          <a:xfrm>
            <a:off x="3506700" y="1991450"/>
            <a:ext cx="2130600" cy="477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Font typeface="Anton"/>
              <a:buNone/>
              <a:defRPr sz="2400">
                <a:latin typeface="Viga"/>
                <a:ea typeface="Viga"/>
                <a:cs typeface="Viga"/>
                <a:sym typeface="Vig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19" name="Google Shape;519;p35"/>
          <p:cNvSpPr txBox="1"/>
          <p:nvPr>
            <p:ph idx="8" type="subTitle"/>
          </p:nvPr>
        </p:nvSpPr>
        <p:spPr>
          <a:xfrm>
            <a:off x="5981350" y="1991450"/>
            <a:ext cx="2130600" cy="477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Font typeface="Anton"/>
              <a:buNone/>
              <a:defRPr sz="2400">
                <a:latin typeface="Viga"/>
                <a:ea typeface="Viga"/>
                <a:cs typeface="Viga"/>
                <a:sym typeface="Vig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20" name="Google Shape;520;p35"/>
          <p:cNvSpPr txBox="1"/>
          <p:nvPr>
            <p:ph idx="9" type="subTitle"/>
          </p:nvPr>
        </p:nvSpPr>
        <p:spPr>
          <a:xfrm>
            <a:off x="2269300" y="3443847"/>
            <a:ext cx="2130600" cy="477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Font typeface="Anton"/>
              <a:buNone/>
              <a:defRPr sz="2400">
                <a:latin typeface="Viga"/>
                <a:ea typeface="Viga"/>
                <a:cs typeface="Viga"/>
                <a:sym typeface="Vig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21" name="Google Shape;521;p35"/>
          <p:cNvSpPr txBox="1"/>
          <p:nvPr>
            <p:ph idx="13" type="subTitle"/>
          </p:nvPr>
        </p:nvSpPr>
        <p:spPr>
          <a:xfrm>
            <a:off x="4744100" y="3443847"/>
            <a:ext cx="2130600" cy="477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Font typeface="Anton"/>
              <a:buNone/>
              <a:defRPr sz="2400">
                <a:latin typeface="Viga"/>
                <a:ea typeface="Viga"/>
                <a:cs typeface="Viga"/>
                <a:sym typeface="Vig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1_1_1">
    <p:spTree>
      <p:nvGrpSpPr>
        <p:cNvPr id="522" name="Shape 522"/>
        <p:cNvGrpSpPr/>
        <p:nvPr/>
      </p:nvGrpSpPr>
      <p:grpSpPr>
        <a:xfrm>
          <a:off x="0" y="0"/>
          <a:ext cx="0" cy="0"/>
          <a:chOff x="0" y="0"/>
          <a:chExt cx="0" cy="0"/>
        </a:xfrm>
      </p:grpSpPr>
      <p:sp>
        <p:nvSpPr>
          <p:cNvPr id="523" name="Google Shape;523;p36"/>
          <p:cNvSpPr/>
          <p:nvPr/>
        </p:nvSpPr>
        <p:spPr>
          <a:xfrm rot="2082414">
            <a:off x="-1413467" y="4000207"/>
            <a:ext cx="3304327" cy="1854804"/>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36"/>
          <p:cNvSpPr/>
          <p:nvPr/>
        </p:nvSpPr>
        <p:spPr>
          <a:xfrm rot="5400000">
            <a:off x="7974424" y="-638118"/>
            <a:ext cx="2005409" cy="1874944"/>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25" name="Google Shape;525;p36"/>
          <p:cNvGrpSpPr/>
          <p:nvPr/>
        </p:nvGrpSpPr>
        <p:grpSpPr>
          <a:xfrm>
            <a:off x="8183369" y="239396"/>
            <a:ext cx="683069" cy="601200"/>
            <a:chOff x="7650183" y="2024411"/>
            <a:chExt cx="271016" cy="238534"/>
          </a:xfrm>
        </p:grpSpPr>
        <p:sp>
          <p:nvSpPr>
            <p:cNvPr id="526" name="Google Shape;526;p36"/>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36"/>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36"/>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36"/>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36"/>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36"/>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36"/>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36"/>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34" name="Google Shape;534;p36"/>
          <p:cNvSpPr/>
          <p:nvPr/>
        </p:nvSpPr>
        <p:spPr>
          <a:xfrm>
            <a:off x="375975" y="4190225"/>
            <a:ext cx="761396" cy="710552"/>
          </a:xfrm>
          <a:custGeom>
            <a:rect b="b" l="l" r="r" t="t"/>
            <a:pathLst>
              <a:path extrusionOk="0" h="3340" w="3579">
                <a:moveTo>
                  <a:pt x="1725" y="329"/>
                </a:moveTo>
                <a:cubicBezTo>
                  <a:pt x="1829" y="329"/>
                  <a:pt x="1934" y="341"/>
                  <a:pt x="2038" y="366"/>
                </a:cubicBezTo>
                <a:lnTo>
                  <a:pt x="1586" y="1533"/>
                </a:lnTo>
                <a:lnTo>
                  <a:pt x="386" y="1874"/>
                </a:lnTo>
                <a:cubicBezTo>
                  <a:pt x="352" y="1655"/>
                  <a:pt x="376" y="1412"/>
                  <a:pt x="463" y="1193"/>
                </a:cubicBezTo>
                <a:cubicBezTo>
                  <a:pt x="667" y="656"/>
                  <a:pt x="1181" y="329"/>
                  <a:pt x="1725" y="329"/>
                </a:cubicBezTo>
                <a:close/>
                <a:moveTo>
                  <a:pt x="2334" y="487"/>
                </a:moveTo>
                <a:cubicBezTo>
                  <a:pt x="2928" y="796"/>
                  <a:pt x="3206" y="1510"/>
                  <a:pt x="2963" y="2149"/>
                </a:cubicBezTo>
                <a:cubicBezTo>
                  <a:pt x="2875" y="2382"/>
                  <a:pt x="2730" y="2567"/>
                  <a:pt x="2556" y="2712"/>
                </a:cubicBezTo>
                <a:lnTo>
                  <a:pt x="1895" y="1655"/>
                </a:lnTo>
                <a:lnTo>
                  <a:pt x="2334" y="487"/>
                </a:lnTo>
                <a:close/>
                <a:moveTo>
                  <a:pt x="1443" y="1919"/>
                </a:moveTo>
                <a:lnTo>
                  <a:pt x="1079" y="2855"/>
                </a:lnTo>
                <a:cubicBezTo>
                  <a:pt x="804" y="2699"/>
                  <a:pt x="595" y="2469"/>
                  <a:pt x="474" y="2184"/>
                </a:cubicBezTo>
                <a:lnTo>
                  <a:pt x="1443" y="1919"/>
                </a:lnTo>
                <a:close/>
                <a:moveTo>
                  <a:pt x="1739" y="2028"/>
                </a:moveTo>
                <a:lnTo>
                  <a:pt x="2281" y="2876"/>
                </a:lnTo>
                <a:cubicBezTo>
                  <a:pt x="2095" y="2964"/>
                  <a:pt x="1897" y="3014"/>
                  <a:pt x="1693" y="3014"/>
                </a:cubicBezTo>
                <a:cubicBezTo>
                  <a:pt x="1592" y="3014"/>
                  <a:pt x="1490" y="3002"/>
                  <a:pt x="1388" y="2976"/>
                </a:cubicBezTo>
                <a:lnTo>
                  <a:pt x="1739" y="2028"/>
                </a:lnTo>
                <a:close/>
                <a:moveTo>
                  <a:pt x="1707" y="1"/>
                </a:moveTo>
                <a:cubicBezTo>
                  <a:pt x="1038" y="1"/>
                  <a:pt x="409" y="409"/>
                  <a:pt x="154" y="1071"/>
                </a:cubicBezTo>
                <a:cubicBezTo>
                  <a:pt x="1" y="1478"/>
                  <a:pt x="11" y="1895"/>
                  <a:pt x="154" y="2271"/>
                </a:cubicBezTo>
                <a:cubicBezTo>
                  <a:pt x="320" y="2699"/>
                  <a:pt x="661" y="3053"/>
                  <a:pt x="1113" y="3227"/>
                </a:cubicBezTo>
                <a:cubicBezTo>
                  <a:pt x="1169" y="3251"/>
                  <a:pt x="1224" y="3262"/>
                  <a:pt x="1277" y="3283"/>
                </a:cubicBezTo>
                <a:cubicBezTo>
                  <a:pt x="1420" y="3322"/>
                  <a:pt x="1564" y="3340"/>
                  <a:pt x="1706" y="3340"/>
                </a:cubicBezTo>
                <a:cubicBezTo>
                  <a:pt x="1970" y="3340"/>
                  <a:pt x="2227" y="3276"/>
                  <a:pt x="2455" y="3161"/>
                </a:cubicBezTo>
                <a:cubicBezTo>
                  <a:pt x="2820" y="2976"/>
                  <a:pt x="3105" y="2667"/>
                  <a:pt x="3259" y="2271"/>
                </a:cubicBezTo>
                <a:cubicBezTo>
                  <a:pt x="3578" y="1467"/>
                  <a:pt x="3216" y="564"/>
                  <a:pt x="2466" y="178"/>
                </a:cubicBezTo>
                <a:cubicBezTo>
                  <a:pt x="2413" y="157"/>
                  <a:pt x="2358" y="136"/>
                  <a:pt x="2302" y="112"/>
                </a:cubicBezTo>
                <a:cubicBezTo>
                  <a:pt x="2106" y="36"/>
                  <a:pt x="1905" y="1"/>
                  <a:pt x="170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36"/>
          <p:cNvSpPr/>
          <p:nvPr/>
        </p:nvSpPr>
        <p:spPr>
          <a:xfrm rot="-5400000">
            <a:off x="7966162" y="4021280"/>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36"/>
          <p:cNvSpPr/>
          <p:nvPr/>
        </p:nvSpPr>
        <p:spPr>
          <a:xfrm rot="7969465">
            <a:off x="-1281262" y="-553843"/>
            <a:ext cx="3039925" cy="1706388"/>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36"/>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p:txBody>
      </p:sp>
      <p:sp>
        <p:nvSpPr>
          <p:cNvPr id="538" name="Google Shape;538;p36"/>
          <p:cNvSpPr txBox="1"/>
          <p:nvPr>
            <p:ph idx="1" type="subTitle"/>
          </p:nvPr>
        </p:nvSpPr>
        <p:spPr>
          <a:xfrm>
            <a:off x="1031900" y="2178116"/>
            <a:ext cx="2130600" cy="56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39" name="Google Shape;539;p36"/>
          <p:cNvSpPr txBox="1"/>
          <p:nvPr>
            <p:ph idx="2" type="subTitle"/>
          </p:nvPr>
        </p:nvSpPr>
        <p:spPr>
          <a:xfrm>
            <a:off x="3506695" y="2178116"/>
            <a:ext cx="2130600" cy="56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40" name="Google Shape;540;p36"/>
          <p:cNvSpPr txBox="1"/>
          <p:nvPr>
            <p:ph idx="3" type="subTitle"/>
          </p:nvPr>
        </p:nvSpPr>
        <p:spPr>
          <a:xfrm>
            <a:off x="5981490" y="2178116"/>
            <a:ext cx="2130600" cy="56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41" name="Google Shape;541;p36"/>
          <p:cNvSpPr txBox="1"/>
          <p:nvPr>
            <p:ph idx="4" type="subTitle"/>
          </p:nvPr>
        </p:nvSpPr>
        <p:spPr>
          <a:xfrm>
            <a:off x="1031900" y="3635166"/>
            <a:ext cx="2130600" cy="56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42" name="Google Shape;542;p36"/>
          <p:cNvSpPr txBox="1"/>
          <p:nvPr>
            <p:ph idx="5" type="subTitle"/>
          </p:nvPr>
        </p:nvSpPr>
        <p:spPr>
          <a:xfrm>
            <a:off x="3506695" y="3635166"/>
            <a:ext cx="2130600" cy="56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43" name="Google Shape;543;p36"/>
          <p:cNvSpPr txBox="1"/>
          <p:nvPr>
            <p:ph idx="6" type="subTitle"/>
          </p:nvPr>
        </p:nvSpPr>
        <p:spPr>
          <a:xfrm>
            <a:off x="5981490" y="3635166"/>
            <a:ext cx="2130600" cy="563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544" name="Google Shape;544;p36"/>
          <p:cNvSpPr txBox="1"/>
          <p:nvPr>
            <p:ph idx="7" type="subTitle"/>
          </p:nvPr>
        </p:nvSpPr>
        <p:spPr>
          <a:xfrm>
            <a:off x="1031900" y="1839050"/>
            <a:ext cx="2130600" cy="477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Font typeface="Anton"/>
              <a:buNone/>
              <a:defRPr sz="2400">
                <a:latin typeface="Viga"/>
                <a:ea typeface="Viga"/>
                <a:cs typeface="Viga"/>
                <a:sym typeface="Vig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45" name="Google Shape;545;p36"/>
          <p:cNvSpPr txBox="1"/>
          <p:nvPr>
            <p:ph idx="8" type="subTitle"/>
          </p:nvPr>
        </p:nvSpPr>
        <p:spPr>
          <a:xfrm>
            <a:off x="3506550" y="1839050"/>
            <a:ext cx="2130600" cy="477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Font typeface="Anton"/>
              <a:buNone/>
              <a:defRPr sz="2400">
                <a:latin typeface="Viga"/>
                <a:ea typeface="Viga"/>
                <a:cs typeface="Viga"/>
                <a:sym typeface="Vig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46" name="Google Shape;546;p36"/>
          <p:cNvSpPr txBox="1"/>
          <p:nvPr>
            <p:ph idx="9" type="subTitle"/>
          </p:nvPr>
        </p:nvSpPr>
        <p:spPr>
          <a:xfrm>
            <a:off x="5981513" y="1839050"/>
            <a:ext cx="2130600" cy="477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Font typeface="Anton"/>
              <a:buNone/>
              <a:defRPr sz="2400">
                <a:latin typeface="Viga"/>
                <a:ea typeface="Viga"/>
                <a:cs typeface="Viga"/>
                <a:sym typeface="Vig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47" name="Google Shape;547;p36"/>
          <p:cNvSpPr txBox="1"/>
          <p:nvPr>
            <p:ph idx="13" type="subTitle"/>
          </p:nvPr>
        </p:nvSpPr>
        <p:spPr>
          <a:xfrm>
            <a:off x="1031900" y="3291447"/>
            <a:ext cx="2130600" cy="477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Font typeface="Anton"/>
              <a:buNone/>
              <a:defRPr sz="2400">
                <a:latin typeface="Viga"/>
                <a:ea typeface="Viga"/>
                <a:cs typeface="Viga"/>
                <a:sym typeface="Vig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48" name="Google Shape;548;p36"/>
          <p:cNvSpPr txBox="1"/>
          <p:nvPr>
            <p:ph idx="14" type="subTitle"/>
          </p:nvPr>
        </p:nvSpPr>
        <p:spPr>
          <a:xfrm>
            <a:off x="3506550" y="3291449"/>
            <a:ext cx="2130600" cy="477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Font typeface="Anton"/>
              <a:buNone/>
              <a:defRPr sz="2400">
                <a:latin typeface="Viga"/>
                <a:ea typeface="Viga"/>
                <a:cs typeface="Viga"/>
                <a:sym typeface="Vig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49" name="Google Shape;549;p36"/>
          <p:cNvSpPr txBox="1"/>
          <p:nvPr>
            <p:ph idx="15" type="subTitle"/>
          </p:nvPr>
        </p:nvSpPr>
        <p:spPr>
          <a:xfrm>
            <a:off x="5981513" y="3291447"/>
            <a:ext cx="2130600" cy="477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Font typeface="Anton"/>
              <a:buNone/>
              <a:defRPr sz="2400">
                <a:latin typeface="Viga"/>
                <a:ea typeface="Viga"/>
                <a:cs typeface="Viga"/>
                <a:sym typeface="Vig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1">
  <p:cSld name="CUSTOM_8_1">
    <p:spTree>
      <p:nvGrpSpPr>
        <p:cNvPr id="550" name="Shape 550"/>
        <p:cNvGrpSpPr/>
        <p:nvPr/>
      </p:nvGrpSpPr>
      <p:grpSpPr>
        <a:xfrm>
          <a:off x="0" y="0"/>
          <a:ext cx="0" cy="0"/>
          <a:chOff x="0" y="0"/>
          <a:chExt cx="0" cy="0"/>
        </a:xfrm>
      </p:grpSpPr>
      <p:sp>
        <p:nvSpPr>
          <p:cNvPr id="551" name="Google Shape;551;p37"/>
          <p:cNvSpPr/>
          <p:nvPr/>
        </p:nvSpPr>
        <p:spPr>
          <a:xfrm flipH="1" rot="-2082414">
            <a:off x="7237272" y="4000207"/>
            <a:ext cx="3304327" cy="1854804"/>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37"/>
          <p:cNvSpPr/>
          <p:nvPr/>
        </p:nvSpPr>
        <p:spPr>
          <a:xfrm flipH="1" rot="-5400000">
            <a:off x="-851701" y="-638118"/>
            <a:ext cx="2005409" cy="1874944"/>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53" name="Google Shape;553;p37"/>
          <p:cNvGrpSpPr/>
          <p:nvPr/>
        </p:nvGrpSpPr>
        <p:grpSpPr>
          <a:xfrm flipH="1">
            <a:off x="261694" y="239396"/>
            <a:ext cx="683069" cy="601200"/>
            <a:chOff x="7650183" y="2024411"/>
            <a:chExt cx="271016" cy="238534"/>
          </a:xfrm>
        </p:grpSpPr>
        <p:sp>
          <p:nvSpPr>
            <p:cNvPr id="554" name="Google Shape;554;p37"/>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37"/>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37"/>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37"/>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37"/>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37"/>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37"/>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37"/>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62" name="Google Shape;562;p37"/>
          <p:cNvSpPr/>
          <p:nvPr/>
        </p:nvSpPr>
        <p:spPr>
          <a:xfrm flipH="1" rot="5400000">
            <a:off x="-1097385" y="4021280"/>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37"/>
          <p:cNvSpPr/>
          <p:nvPr/>
        </p:nvSpPr>
        <p:spPr>
          <a:xfrm flipH="1" rot="9795247">
            <a:off x="7354285" y="-607941"/>
            <a:ext cx="2259366" cy="2112379"/>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4" name="Google Shape;564;p37"/>
          <p:cNvGrpSpPr/>
          <p:nvPr/>
        </p:nvGrpSpPr>
        <p:grpSpPr>
          <a:xfrm flipH="1">
            <a:off x="7830430" y="4141837"/>
            <a:ext cx="777545" cy="684353"/>
            <a:chOff x="7650183" y="2024411"/>
            <a:chExt cx="271016" cy="238534"/>
          </a:xfrm>
        </p:grpSpPr>
        <p:sp>
          <p:nvSpPr>
            <p:cNvPr id="565" name="Google Shape;565;p37"/>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37"/>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37"/>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37"/>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37"/>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37"/>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37"/>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37"/>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73" name="Google Shape;573;p37"/>
          <p:cNvSpPr/>
          <p:nvPr/>
        </p:nvSpPr>
        <p:spPr>
          <a:xfrm flipH="1" rot="-4141442">
            <a:off x="8041289" y="1897176"/>
            <a:ext cx="2403504" cy="1349149"/>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37"/>
          <p:cNvSpPr/>
          <p:nvPr/>
        </p:nvSpPr>
        <p:spPr>
          <a:xfrm flipH="1" rot="5400000">
            <a:off x="-1216994" y="1987167"/>
            <a:ext cx="2403515" cy="1349155"/>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37"/>
          <p:cNvSpPr txBox="1"/>
          <p:nvPr>
            <p:ph hasCustomPrompt="1" type="title"/>
          </p:nvPr>
        </p:nvSpPr>
        <p:spPr>
          <a:xfrm>
            <a:off x="1810813" y="685163"/>
            <a:ext cx="5522400" cy="10401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7200"/>
              <a:buNone/>
              <a:defRPr sz="6000"/>
            </a:lvl1pPr>
            <a:lvl2pPr lvl="1" rtl="0">
              <a:spcBef>
                <a:spcPts val="0"/>
              </a:spcBef>
              <a:spcAft>
                <a:spcPts val="0"/>
              </a:spcAft>
              <a:buSzPts val="7200"/>
              <a:buNone/>
              <a:defRPr sz="7200"/>
            </a:lvl2pPr>
            <a:lvl3pPr lvl="2" rtl="0">
              <a:spcBef>
                <a:spcPts val="0"/>
              </a:spcBef>
              <a:spcAft>
                <a:spcPts val="0"/>
              </a:spcAft>
              <a:buSzPts val="7200"/>
              <a:buNone/>
              <a:defRPr sz="7200"/>
            </a:lvl3pPr>
            <a:lvl4pPr lvl="3" rtl="0">
              <a:spcBef>
                <a:spcPts val="0"/>
              </a:spcBef>
              <a:spcAft>
                <a:spcPts val="0"/>
              </a:spcAft>
              <a:buSzPts val="7200"/>
              <a:buNone/>
              <a:defRPr sz="7200"/>
            </a:lvl4pPr>
            <a:lvl5pPr lvl="4" rtl="0">
              <a:spcBef>
                <a:spcPts val="0"/>
              </a:spcBef>
              <a:spcAft>
                <a:spcPts val="0"/>
              </a:spcAft>
              <a:buSzPts val="7200"/>
              <a:buNone/>
              <a:defRPr sz="7200"/>
            </a:lvl5pPr>
            <a:lvl6pPr lvl="5" rtl="0">
              <a:spcBef>
                <a:spcPts val="0"/>
              </a:spcBef>
              <a:spcAft>
                <a:spcPts val="0"/>
              </a:spcAft>
              <a:buSzPts val="7200"/>
              <a:buNone/>
              <a:defRPr sz="7200"/>
            </a:lvl6pPr>
            <a:lvl7pPr lvl="6" rtl="0">
              <a:spcBef>
                <a:spcPts val="0"/>
              </a:spcBef>
              <a:spcAft>
                <a:spcPts val="0"/>
              </a:spcAft>
              <a:buSzPts val="7200"/>
              <a:buNone/>
              <a:defRPr sz="7200"/>
            </a:lvl7pPr>
            <a:lvl8pPr lvl="7" rtl="0">
              <a:spcBef>
                <a:spcPts val="0"/>
              </a:spcBef>
              <a:spcAft>
                <a:spcPts val="0"/>
              </a:spcAft>
              <a:buSzPts val="7200"/>
              <a:buNone/>
              <a:defRPr sz="7200"/>
            </a:lvl8pPr>
            <a:lvl9pPr lvl="8" rtl="0">
              <a:spcBef>
                <a:spcPts val="0"/>
              </a:spcBef>
              <a:spcAft>
                <a:spcPts val="0"/>
              </a:spcAft>
              <a:buSzPts val="7200"/>
              <a:buNone/>
              <a:defRPr sz="7200"/>
            </a:lvl9pPr>
          </a:lstStyle>
          <a:p>
            <a:r>
              <a:t>xx%</a:t>
            </a:r>
          </a:p>
        </p:txBody>
      </p:sp>
      <p:sp>
        <p:nvSpPr>
          <p:cNvPr id="576" name="Google Shape;576;p37"/>
          <p:cNvSpPr txBox="1"/>
          <p:nvPr>
            <p:ph idx="1" type="subTitle"/>
          </p:nvPr>
        </p:nvSpPr>
        <p:spPr>
          <a:xfrm>
            <a:off x="1810754" y="1493413"/>
            <a:ext cx="5522400" cy="4329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1600"/>
            </a:lvl1pPr>
            <a:lvl2pPr lvl="1" rtl="0" algn="ctr">
              <a:spcBef>
                <a:spcPts val="0"/>
              </a:spcBef>
              <a:spcAft>
                <a:spcPts val="0"/>
              </a:spcAft>
              <a:buNone/>
              <a:defRPr sz="1600"/>
            </a:lvl2pPr>
            <a:lvl3pPr lvl="2" rtl="0" algn="ctr">
              <a:spcBef>
                <a:spcPts val="0"/>
              </a:spcBef>
              <a:spcAft>
                <a:spcPts val="0"/>
              </a:spcAft>
              <a:buNone/>
              <a:defRPr sz="1600"/>
            </a:lvl3pPr>
            <a:lvl4pPr lvl="3" rtl="0" algn="ctr">
              <a:spcBef>
                <a:spcPts val="0"/>
              </a:spcBef>
              <a:spcAft>
                <a:spcPts val="0"/>
              </a:spcAft>
              <a:buNone/>
              <a:defRPr sz="1600"/>
            </a:lvl4pPr>
            <a:lvl5pPr lvl="4" rtl="0" algn="ctr">
              <a:spcBef>
                <a:spcPts val="0"/>
              </a:spcBef>
              <a:spcAft>
                <a:spcPts val="0"/>
              </a:spcAft>
              <a:buNone/>
              <a:defRPr sz="1600"/>
            </a:lvl5pPr>
            <a:lvl6pPr lvl="5" rtl="0" algn="ctr">
              <a:spcBef>
                <a:spcPts val="0"/>
              </a:spcBef>
              <a:spcAft>
                <a:spcPts val="0"/>
              </a:spcAft>
              <a:buNone/>
              <a:defRPr sz="1600"/>
            </a:lvl6pPr>
            <a:lvl7pPr lvl="6" rtl="0" algn="ctr">
              <a:spcBef>
                <a:spcPts val="0"/>
              </a:spcBef>
              <a:spcAft>
                <a:spcPts val="0"/>
              </a:spcAft>
              <a:buNone/>
              <a:defRPr sz="1600"/>
            </a:lvl7pPr>
            <a:lvl8pPr lvl="7" rtl="0" algn="ctr">
              <a:spcBef>
                <a:spcPts val="0"/>
              </a:spcBef>
              <a:spcAft>
                <a:spcPts val="0"/>
              </a:spcAft>
              <a:buNone/>
              <a:defRPr sz="1600"/>
            </a:lvl8pPr>
            <a:lvl9pPr lvl="8" rtl="0" algn="ctr">
              <a:spcBef>
                <a:spcPts val="0"/>
              </a:spcBef>
              <a:spcAft>
                <a:spcPts val="0"/>
              </a:spcAft>
              <a:buNone/>
              <a:defRPr sz="1600"/>
            </a:lvl9pPr>
          </a:lstStyle>
          <a:p/>
        </p:txBody>
      </p:sp>
      <p:sp>
        <p:nvSpPr>
          <p:cNvPr id="577" name="Google Shape;577;p37"/>
          <p:cNvSpPr txBox="1"/>
          <p:nvPr>
            <p:ph hasCustomPrompt="1" idx="2" type="title"/>
          </p:nvPr>
        </p:nvSpPr>
        <p:spPr>
          <a:xfrm>
            <a:off x="1810885" y="1951174"/>
            <a:ext cx="5522400" cy="10401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7200"/>
              <a:buNone/>
              <a:defRPr sz="6000"/>
            </a:lvl1pPr>
            <a:lvl2pPr lvl="1" rtl="0">
              <a:spcBef>
                <a:spcPts val="0"/>
              </a:spcBef>
              <a:spcAft>
                <a:spcPts val="0"/>
              </a:spcAft>
              <a:buSzPts val="7200"/>
              <a:buNone/>
              <a:defRPr sz="7200"/>
            </a:lvl2pPr>
            <a:lvl3pPr lvl="2" rtl="0">
              <a:spcBef>
                <a:spcPts val="0"/>
              </a:spcBef>
              <a:spcAft>
                <a:spcPts val="0"/>
              </a:spcAft>
              <a:buSzPts val="7200"/>
              <a:buNone/>
              <a:defRPr sz="7200"/>
            </a:lvl3pPr>
            <a:lvl4pPr lvl="3" rtl="0">
              <a:spcBef>
                <a:spcPts val="0"/>
              </a:spcBef>
              <a:spcAft>
                <a:spcPts val="0"/>
              </a:spcAft>
              <a:buSzPts val="7200"/>
              <a:buNone/>
              <a:defRPr sz="7200"/>
            </a:lvl4pPr>
            <a:lvl5pPr lvl="4" rtl="0">
              <a:spcBef>
                <a:spcPts val="0"/>
              </a:spcBef>
              <a:spcAft>
                <a:spcPts val="0"/>
              </a:spcAft>
              <a:buSzPts val="7200"/>
              <a:buNone/>
              <a:defRPr sz="7200"/>
            </a:lvl5pPr>
            <a:lvl6pPr lvl="5" rtl="0">
              <a:spcBef>
                <a:spcPts val="0"/>
              </a:spcBef>
              <a:spcAft>
                <a:spcPts val="0"/>
              </a:spcAft>
              <a:buSzPts val="7200"/>
              <a:buNone/>
              <a:defRPr sz="7200"/>
            </a:lvl6pPr>
            <a:lvl7pPr lvl="6" rtl="0">
              <a:spcBef>
                <a:spcPts val="0"/>
              </a:spcBef>
              <a:spcAft>
                <a:spcPts val="0"/>
              </a:spcAft>
              <a:buSzPts val="7200"/>
              <a:buNone/>
              <a:defRPr sz="7200"/>
            </a:lvl7pPr>
            <a:lvl8pPr lvl="7" rtl="0">
              <a:spcBef>
                <a:spcPts val="0"/>
              </a:spcBef>
              <a:spcAft>
                <a:spcPts val="0"/>
              </a:spcAft>
              <a:buSzPts val="7200"/>
              <a:buNone/>
              <a:defRPr sz="7200"/>
            </a:lvl8pPr>
            <a:lvl9pPr lvl="8" rtl="0">
              <a:spcBef>
                <a:spcPts val="0"/>
              </a:spcBef>
              <a:spcAft>
                <a:spcPts val="0"/>
              </a:spcAft>
              <a:buSzPts val="7200"/>
              <a:buNone/>
              <a:defRPr sz="7200"/>
            </a:lvl9pPr>
          </a:lstStyle>
          <a:p>
            <a:r>
              <a:t>xx%</a:t>
            </a:r>
          </a:p>
        </p:txBody>
      </p:sp>
      <p:sp>
        <p:nvSpPr>
          <p:cNvPr id="578" name="Google Shape;578;p37"/>
          <p:cNvSpPr txBox="1"/>
          <p:nvPr>
            <p:ph idx="3" type="subTitle"/>
          </p:nvPr>
        </p:nvSpPr>
        <p:spPr>
          <a:xfrm>
            <a:off x="1810725" y="2759425"/>
            <a:ext cx="5522400" cy="4329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1600"/>
            </a:lvl1pPr>
            <a:lvl2pPr lvl="1" rtl="0" algn="ctr">
              <a:spcBef>
                <a:spcPts val="0"/>
              </a:spcBef>
              <a:spcAft>
                <a:spcPts val="0"/>
              </a:spcAft>
              <a:buNone/>
              <a:defRPr sz="1600"/>
            </a:lvl2pPr>
            <a:lvl3pPr lvl="2" rtl="0" algn="ctr">
              <a:spcBef>
                <a:spcPts val="0"/>
              </a:spcBef>
              <a:spcAft>
                <a:spcPts val="0"/>
              </a:spcAft>
              <a:buNone/>
              <a:defRPr sz="1600"/>
            </a:lvl3pPr>
            <a:lvl4pPr lvl="3" rtl="0" algn="ctr">
              <a:spcBef>
                <a:spcPts val="0"/>
              </a:spcBef>
              <a:spcAft>
                <a:spcPts val="0"/>
              </a:spcAft>
              <a:buNone/>
              <a:defRPr sz="1600"/>
            </a:lvl4pPr>
            <a:lvl5pPr lvl="4" rtl="0" algn="ctr">
              <a:spcBef>
                <a:spcPts val="0"/>
              </a:spcBef>
              <a:spcAft>
                <a:spcPts val="0"/>
              </a:spcAft>
              <a:buNone/>
              <a:defRPr sz="1600"/>
            </a:lvl5pPr>
            <a:lvl6pPr lvl="5" rtl="0" algn="ctr">
              <a:spcBef>
                <a:spcPts val="0"/>
              </a:spcBef>
              <a:spcAft>
                <a:spcPts val="0"/>
              </a:spcAft>
              <a:buNone/>
              <a:defRPr sz="1600"/>
            </a:lvl6pPr>
            <a:lvl7pPr lvl="6" rtl="0" algn="ctr">
              <a:spcBef>
                <a:spcPts val="0"/>
              </a:spcBef>
              <a:spcAft>
                <a:spcPts val="0"/>
              </a:spcAft>
              <a:buNone/>
              <a:defRPr sz="1600"/>
            </a:lvl7pPr>
            <a:lvl8pPr lvl="7" rtl="0" algn="ctr">
              <a:spcBef>
                <a:spcPts val="0"/>
              </a:spcBef>
              <a:spcAft>
                <a:spcPts val="0"/>
              </a:spcAft>
              <a:buNone/>
              <a:defRPr sz="1600"/>
            </a:lvl8pPr>
            <a:lvl9pPr lvl="8" rtl="0" algn="ctr">
              <a:spcBef>
                <a:spcPts val="0"/>
              </a:spcBef>
              <a:spcAft>
                <a:spcPts val="0"/>
              </a:spcAft>
              <a:buNone/>
              <a:defRPr sz="1600"/>
            </a:lvl9pPr>
          </a:lstStyle>
          <a:p/>
        </p:txBody>
      </p:sp>
      <p:sp>
        <p:nvSpPr>
          <p:cNvPr id="579" name="Google Shape;579;p37"/>
          <p:cNvSpPr txBox="1"/>
          <p:nvPr>
            <p:ph hasCustomPrompt="1" idx="4" type="title"/>
          </p:nvPr>
        </p:nvSpPr>
        <p:spPr>
          <a:xfrm>
            <a:off x="1810885" y="3217186"/>
            <a:ext cx="5522400" cy="10401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7200"/>
              <a:buNone/>
              <a:defRPr sz="6000"/>
            </a:lvl1pPr>
            <a:lvl2pPr lvl="1" rtl="0">
              <a:spcBef>
                <a:spcPts val="0"/>
              </a:spcBef>
              <a:spcAft>
                <a:spcPts val="0"/>
              </a:spcAft>
              <a:buSzPts val="7200"/>
              <a:buNone/>
              <a:defRPr sz="7200"/>
            </a:lvl2pPr>
            <a:lvl3pPr lvl="2" rtl="0">
              <a:spcBef>
                <a:spcPts val="0"/>
              </a:spcBef>
              <a:spcAft>
                <a:spcPts val="0"/>
              </a:spcAft>
              <a:buSzPts val="7200"/>
              <a:buNone/>
              <a:defRPr sz="7200"/>
            </a:lvl3pPr>
            <a:lvl4pPr lvl="3" rtl="0">
              <a:spcBef>
                <a:spcPts val="0"/>
              </a:spcBef>
              <a:spcAft>
                <a:spcPts val="0"/>
              </a:spcAft>
              <a:buSzPts val="7200"/>
              <a:buNone/>
              <a:defRPr sz="7200"/>
            </a:lvl4pPr>
            <a:lvl5pPr lvl="4" rtl="0">
              <a:spcBef>
                <a:spcPts val="0"/>
              </a:spcBef>
              <a:spcAft>
                <a:spcPts val="0"/>
              </a:spcAft>
              <a:buSzPts val="7200"/>
              <a:buNone/>
              <a:defRPr sz="7200"/>
            </a:lvl5pPr>
            <a:lvl6pPr lvl="5" rtl="0">
              <a:spcBef>
                <a:spcPts val="0"/>
              </a:spcBef>
              <a:spcAft>
                <a:spcPts val="0"/>
              </a:spcAft>
              <a:buSzPts val="7200"/>
              <a:buNone/>
              <a:defRPr sz="7200"/>
            </a:lvl6pPr>
            <a:lvl7pPr lvl="6" rtl="0">
              <a:spcBef>
                <a:spcPts val="0"/>
              </a:spcBef>
              <a:spcAft>
                <a:spcPts val="0"/>
              </a:spcAft>
              <a:buSzPts val="7200"/>
              <a:buNone/>
              <a:defRPr sz="7200"/>
            </a:lvl7pPr>
            <a:lvl8pPr lvl="7" rtl="0">
              <a:spcBef>
                <a:spcPts val="0"/>
              </a:spcBef>
              <a:spcAft>
                <a:spcPts val="0"/>
              </a:spcAft>
              <a:buSzPts val="7200"/>
              <a:buNone/>
              <a:defRPr sz="7200"/>
            </a:lvl8pPr>
            <a:lvl9pPr lvl="8" rtl="0">
              <a:spcBef>
                <a:spcPts val="0"/>
              </a:spcBef>
              <a:spcAft>
                <a:spcPts val="0"/>
              </a:spcAft>
              <a:buSzPts val="7200"/>
              <a:buNone/>
              <a:defRPr sz="7200"/>
            </a:lvl9pPr>
          </a:lstStyle>
          <a:p>
            <a:r>
              <a:t>xx%</a:t>
            </a:r>
          </a:p>
        </p:txBody>
      </p:sp>
      <p:sp>
        <p:nvSpPr>
          <p:cNvPr id="580" name="Google Shape;580;p37"/>
          <p:cNvSpPr txBox="1"/>
          <p:nvPr>
            <p:ph idx="5" type="subTitle"/>
          </p:nvPr>
        </p:nvSpPr>
        <p:spPr>
          <a:xfrm>
            <a:off x="1810754" y="4025438"/>
            <a:ext cx="5522400" cy="4329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sz="1600"/>
            </a:lvl1pPr>
            <a:lvl2pPr lvl="1" rtl="0" algn="ctr">
              <a:spcBef>
                <a:spcPts val="0"/>
              </a:spcBef>
              <a:spcAft>
                <a:spcPts val="0"/>
              </a:spcAft>
              <a:buNone/>
              <a:defRPr sz="1600"/>
            </a:lvl2pPr>
            <a:lvl3pPr lvl="2" rtl="0" algn="ctr">
              <a:spcBef>
                <a:spcPts val="0"/>
              </a:spcBef>
              <a:spcAft>
                <a:spcPts val="0"/>
              </a:spcAft>
              <a:buNone/>
              <a:defRPr sz="1600"/>
            </a:lvl3pPr>
            <a:lvl4pPr lvl="3" rtl="0" algn="ctr">
              <a:spcBef>
                <a:spcPts val="0"/>
              </a:spcBef>
              <a:spcAft>
                <a:spcPts val="0"/>
              </a:spcAft>
              <a:buNone/>
              <a:defRPr sz="1600"/>
            </a:lvl4pPr>
            <a:lvl5pPr lvl="4" rtl="0" algn="ctr">
              <a:spcBef>
                <a:spcPts val="0"/>
              </a:spcBef>
              <a:spcAft>
                <a:spcPts val="0"/>
              </a:spcAft>
              <a:buNone/>
              <a:defRPr sz="1600"/>
            </a:lvl5pPr>
            <a:lvl6pPr lvl="5" rtl="0" algn="ctr">
              <a:spcBef>
                <a:spcPts val="0"/>
              </a:spcBef>
              <a:spcAft>
                <a:spcPts val="0"/>
              </a:spcAft>
              <a:buNone/>
              <a:defRPr sz="1600"/>
            </a:lvl6pPr>
            <a:lvl7pPr lvl="6" rtl="0" algn="ctr">
              <a:spcBef>
                <a:spcPts val="0"/>
              </a:spcBef>
              <a:spcAft>
                <a:spcPts val="0"/>
              </a:spcAft>
              <a:buNone/>
              <a:defRPr sz="1600"/>
            </a:lvl7pPr>
            <a:lvl8pPr lvl="7" rtl="0" algn="ctr">
              <a:spcBef>
                <a:spcPts val="0"/>
              </a:spcBef>
              <a:spcAft>
                <a:spcPts val="0"/>
              </a:spcAft>
              <a:buNone/>
              <a:defRPr sz="1600"/>
            </a:lvl8pPr>
            <a:lvl9pPr lvl="8" rtl="0" algn="ctr">
              <a:spcBef>
                <a:spcPts val="0"/>
              </a:spcBef>
              <a:spcAft>
                <a:spcPts val="0"/>
              </a:spcAft>
              <a:buNone/>
              <a:defRPr sz="1600"/>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4">
    <p:spTree>
      <p:nvGrpSpPr>
        <p:cNvPr id="581" name="Shape 581"/>
        <p:cNvGrpSpPr/>
        <p:nvPr/>
      </p:nvGrpSpPr>
      <p:grpSpPr>
        <a:xfrm>
          <a:off x="0" y="0"/>
          <a:ext cx="0" cy="0"/>
          <a:chOff x="0" y="0"/>
          <a:chExt cx="0" cy="0"/>
        </a:xfrm>
      </p:grpSpPr>
      <p:sp>
        <p:nvSpPr>
          <p:cNvPr id="582" name="Google Shape;582;p38"/>
          <p:cNvSpPr txBox="1"/>
          <p:nvPr>
            <p:ph idx="1" type="subTitle"/>
          </p:nvPr>
        </p:nvSpPr>
        <p:spPr>
          <a:xfrm>
            <a:off x="4572000" y="1561684"/>
            <a:ext cx="3852000" cy="1073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83" name="Google Shape;583;p38"/>
          <p:cNvSpPr txBox="1"/>
          <p:nvPr>
            <p:ph type="ctrTitle"/>
          </p:nvPr>
        </p:nvSpPr>
        <p:spPr>
          <a:xfrm flipH="1">
            <a:off x="4578350" y="822600"/>
            <a:ext cx="3852000" cy="835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48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584" name="Google Shape;584;p38"/>
          <p:cNvSpPr txBox="1"/>
          <p:nvPr/>
        </p:nvSpPr>
        <p:spPr>
          <a:xfrm>
            <a:off x="4795650" y="3578700"/>
            <a:ext cx="3404700" cy="728700"/>
          </a:xfrm>
          <a:prstGeom prst="rect">
            <a:avLst/>
          </a:prstGeom>
          <a:noFill/>
          <a:ln>
            <a:noFill/>
          </a:ln>
        </p:spPr>
        <p:txBody>
          <a:bodyPr anchorCtr="0" anchor="t" bIns="91425" lIns="91425" spcFirstLastPara="1" rIns="91425" wrap="square" tIns="91425">
            <a:noAutofit/>
          </a:bodyPr>
          <a:lstStyle/>
          <a:p>
            <a:pPr indent="0" lvl="0" marL="0" rtl="0" algn="ctr">
              <a:lnSpc>
                <a:spcPct val="114000"/>
              </a:lnSpc>
              <a:spcBef>
                <a:spcPts val="0"/>
              </a:spcBef>
              <a:spcAft>
                <a:spcPts val="0"/>
              </a:spcAft>
              <a:buNone/>
            </a:pPr>
            <a:r>
              <a:rPr lang="en" sz="1100">
                <a:solidFill>
                  <a:schemeClr val="dk1"/>
                </a:solidFill>
                <a:latin typeface="Open Sans"/>
                <a:ea typeface="Open Sans"/>
                <a:cs typeface="Open Sans"/>
                <a:sym typeface="Open Sans"/>
              </a:rPr>
              <a:t>CREDITS: This presentation template was created by </a:t>
            </a:r>
            <a:r>
              <a:rPr b="1" lang="en" sz="1100">
                <a:solidFill>
                  <a:schemeClr val="dk1"/>
                </a:solidFill>
                <a:uFill>
                  <a:noFill/>
                </a:uFill>
                <a:latin typeface="Open Sans"/>
                <a:ea typeface="Open Sans"/>
                <a:cs typeface="Open Sans"/>
                <a:sym typeface="Open Sans"/>
                <a:hlinkClick r:id="rId2">
                  <a:extLst>
                    <a:ext uri="{A12FA001-AC4F-418D-AE19-62706E023703}">
                      <ahyp:hlinkClr val="tx"/>
                    </a:ext>
                  </a:extLst>
                </a:hlinkClick>
              </a:rPr>
              <a:t>Slidesgo</a:t>
            </a:r>
            <a:r>
              <a:rPr b="1" lang="en" sz="1100">
                <a:solidFill>
                  <a:schemeClr val="dk1"/>
                </a:solidFill>
                <a:latin typeface="Open Sans"/>
                <a:ea typeface="Open Sans"/>
                <a:cs typeface="Open Sans"/>
                <a:sym typeface="Open Sans"/>
              </a:rPr>
              <a:t>,</a:t>
            </a:r>
            <a:r>
              <a:rPr lang="en" sz="1100">
                <a:solidFill>
                  <a:schemeClr val="dk1"/>
                </a:solidFill>
                <a:latin typeface="Open Sans"/>
                <a:ea typeface="Open Sans"/>
                <a:cs typeface="Open Sans"/>
                <a:sym typeface="Open Sans"/>
              </a:rPr>
              <a:t> including icons by </a:t>
            </a:r>
            <a:r>
              <a:rPr b="1" lang="en" sz="1100">
                <a:solidFill>
                  <a:schemeClr val="dk1"/>
                </a:solidFill>
                <a:uFill>
                  <a:noFill/>
                </a:uFill>
                <a:latin typeface="Open Sans"/>
                <a:ea typeface="Open Sans"/>
                <a:cs typeface="Open Sans"/>
                <a:sym typeface="Open Sans"/>
                <a:hlinkClick r:id="rId3">
                  <a:extLst>
                    <a:ext uri="{A12FA001-AC4F-418D-AE19-62706E023703}">
                      <ahyp:hlinkClr val="tx"/>
                    </a:ext>
                  </a:extLst>
                </a:hlinkClick>
              </a:rPr>
              <a:t>Flaticon</a:t>
            </a:r>
            <a:r>
              <a:rPr lang="en" sz="1100">
                <a:solidFill>
                  <a:schemeClr val="dk1"/>
                </a:solidFill>
                <a:latin typeface="Open Sans"/>
                <a:ea typeface="Open Sans"/>
                <a:cs typeface="Open Sans"/>
                <a:sym typeface="Open Sans"/>
              </a:rPr>
              <a:t>, infographics &amp; images by </a:t>
            </a:r>
            <a:r>
              <a:rPr b="1" lang="en" sz="1100">
                <a:solidFill>
                  <a:schemeClr val="dk1"/>
                </a:solidFill>
                <a:uFill>
                  <a:noFill/>
                </a:uFill>
                <a:latin typeface="Open Sans"/>
                <a:ea typeface="Open Sans"/>
                <a:cs typeface="Open Sans"/>
                <a:sym typeface="Open Sans"/>
                <a:hlinkClick r:id="rId4">
                  <a:extLst>
                    <a:ext uri="{A12FA001-AC4F-418D-AE19-62706E023703}">
                      <ahyp:hlinkClr val="tx"/>
                    </a:ext>
                  </a:extLst>
                </a:hlinkClick>
              </a:rPr>
              <a:t>Freepik</a:t>
            </a:r>
            <a:r>
              <a:rPr lang="en" sz="1100">
                <a:solidFill>
                  <a:schemeClr val="dk1"/>
                </a:solidFill>
                <a:latin typeface="Open Sans"/>
                <a:ea typeface="Open Sans"/>
                <a:cs typeface="Open Sans"/>
                <a:sym typeface="Open Sans"/>
              </a:rPr>
              <a:t> </a:t>
            </a:r>
            <a:endParaRPr sz="1100">
              <a:solidFill>
                <a:schemeClr val="dk1"/>
              </a:solidFill>
              <a:latin typeface="Open Sans"/>
              <a:ea typeface="Open Sans"/>
              <a:cs typeface="Open Sans"/>
              <a:sym typeface="Open Sans"/>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
  <p:cSld name="CUSTOM_2">
    <p:bg>
      <p:bgPr>
        <a:solidFill>
          <a:schemeClr val="dk2"/>
        </a:solidFill>
      </p:bgPr>
    </p:bg>
    <p:spTree>
      <p:nvGrpSpPr>
        <p:cNvPr id="585" name="Shape 585"/>
        <p:cNvGrpSpPr/>
        <p:nvPr/>
      </p:nvGrpSpPr>
      <p:grpSpPr>
        <a:xfrm>
          <a:off x="0" y="0"/>
          <a:ext cx="0" cy="0"/>
          <a:chOff x="0" y="0"/>
          <a:chExt cx="0" cy="0"/>
        </a:xfrm>
      </p:grpSpPr>
      <p:sp>
        <p:nvSpPr>
          <p:cNvPr id="586" name="Google Shape;586;p39"/>
          <p:cNvSpPr/>
          <p:nvPr/>
        </p:nvSpPr>
        <p:spPr>
          <a:xfrm flipH="1" rot="-2082414">
            <a:off x="7513722" y="4000207"/>
            <a:ext cx="3304327" cy="1854804"/>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39"/>
          <p:cNvSpPr/>
          <p:nvPr/>
        </p:nvSpPr>
        <p:spPr>
          <a:xfrm flipH="1" rot="-5400000">
            <a:off x="-665276" y="-753843"/>
            <a:ext cx="2005409" cy="1874944"/>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39"/>
          <p:cNvSpPr/>
          <p:nvPr/>
        </p:nvSpPr>
        <p:spPr>
          <a:xfrm flipH="1">
            <a:off x="-894435" y="3577655"/>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39"/>
          <p:cNvSpPr/>
          <p:nvPr/>
        </p:nvSpPr>
        <p:spPr>
          <a:xfrm flipH="1" rot="9795247">
            <a:off x="7630735" y="-607941"/>
            <a:ext cx="2259366" cy="2112379"/>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39"/>
          <p:cNvSpPr/>
          <p:nvPr/>
        </p:nvSpPr>
        <p:spPr>
          <a:xfrm flipH="1">
            <a:off x="112283" y="4262737"/>
            <a:ext cx="730000" cy="681276"/>
          </a:xfrm>
          <a:custGeom>
            <a:rect b="b" l="l" r="r" t="t"/>
            <a:pathLst>
              <a:path extrusionOk="0" h="3340" w="3579">
                <a:moveTo>
                  <a:pt x="1725" y="329"/>
                </a:moveTo>
                <a:cubicBezTo>
                  <a:pt x="1829" y="329"/>
                  <a:pt x="1934" y="341"/>
                  <a:pt x="2038" y="366"/>
                </a:cubicBezTo>
                <a:lnTo>
                  <a:pt x="1586" y="1533"/>
                </a:lnTo>
                <a:lnTo>
                  <a:pt x="386" y="1874"/>
                </a:lnTo>
                <a:cubicBezTo>
                  <a:pt x="352" y="1655"/>
                  <a:pt x="376" y="1412"/>
                  <a:pt x="463" y="1193"/>
                </a:cubicBezTo>
                <a:cubicBezTo>
                  <a:pt x="667" y="656"/>
                  <a:pt x="1181" y="329"/>
                  <a:pt x="1725" y="329"/>
                </a:cubicBezTo>
                <a:close/>
                <a:moveTo>
                  <a:pt x="2334" y="487"/>
                </a:moveTo>
                <a:cubicBezTo>
                  <a:pt x="2928" y="796"/>
                  <a:pt x="3206" y="1510"/>
                  <a:pt x="2963" y="2149"/>
                </a:cubicBezTo>
                <a:cubicBezTo>
                  <a:pt x="2875" y="2382"/>
                  <a:pt x="2730" y="2567"/>
                  <a:pt x="2556" y="2712"/>
                </a:cubicBezTo>
                <a:lnTo>
                  <a:pt x="1895" y="1655"/>
                </a:lnTo>
                <a:lnTo>
                  <a:pt x="2334" y="487"/>
                </a:lnTo>
                <a:close/>
                <a:moveTo>
                  <a:pt x="1443" y="1919"/>
                </a:moveTo>
                <a:lnTo>
                  <a:pt x="1079" y="2855"/>
                </a:lnTo>
                <a:cubicBezTo>
                  <a:pt x="804" y="2699"/>
                  <a:pt x="595" y="2469"/>
                  <a:pt x="474" y="2184"/>
                </a:cubicBezTo>
                <a:lnTo>
                  <a:pt x="1443" y="1919"/>
                </a:lnTo>
                <a:close/>
                <a:moveTo>
                  <a:pt x="1739" y="2028"/>
                </a:moveTo>
                <a:lnTo>
                  <a:pt x="2281" y="2876"/>
                </a:lnTo>
                <a:cubicBezTo>
                  <a:pt x="2095" y="2964"/>
                  <a:pt x="1897" y="3014"/>
                  <a:pt x="1693" y="3014"/>
                </a:cubicBezTo>
                <a:cubicBezTo>
                  <a:pt x="1592" y="3014"/>
                  <a:pt x="1490" y="3002"/>
                  <a:pt x="1388" y="2976"/>
                </a:cubicBezTo>
                <a:lnTo>
                  <a:pt x="1739" y="2028"/>
                </a:lnTo>
                <a:close/>
                <a:moveTo>
                  <a:pt x="1707" y="1"/>
                </a:moveTo>
                <a:cubicBezTo>
                  <a:pt x="1038" y="1"/>
                  <a:pt x="409" y="409"/>
                  <a:pt x="154" y="1071"/>
                </a:cubicBezTo>
                <a:cubicBezTo>
                  <a:pt x="1" y="1478"/>
                  <a:pt x="11" y="1895"/>
                  <a:pt x="154" y="2271"/>
                </a:cubicBezTo>
                <a:cubicBezTo>
                  <a:pt x="320" y="2699"/>
                  <a:pt x="661" y="3053"/>
                  <a:pt x="1113" y="3227"/>
                </a:cubicBezTo>
                <a:cubicBezTo>
                  <a:pt x="1169" y="3251"/>
                  <a:pt x="1224" y="3262"/>
                  <a:pt x="1277" y="3283"/>
                </a:cubicBezTo>
                <a:cubicBezTo>
                  <a:pt x="1420" y="3322"/>
                  <a:pt x="1564" y="3340"/>
                  <a:pt x="1706" y="3340"/>
                </a:cubicBezTo>
                <a:cubicBezTo>
                  <a:pt x="1970" y="3340"/>
                  <a:pt x="2227" y="3276"/>
                  <a:pt x="2455" y="3161"/>
                </a:cubicBezTo>
                <a:cubicBezTo>
                  <a:pt x="2820" y="2976"/>
                  <a:pt x="3105" y="2667"/>
                  <a:pt x="3259" y="2271"/>
                </a:cubicBezTo>
                <a:cubicBezTo>
                  <a:pt x="3578" y="1467"/>
                  <a:pt x="3216" y="564"/>
                  <a:pt x="2466" y="178"/>
                </a:cubicBezTo>
                <a:cubicBezTo>
                  <a:pt x="2413" y="157"/>
                  <a:pt x="2358" y="136"/>
                  <a:pt x="2302" y="112"/>
                </a:cubicBezTo>
                <a:cubicBezTo>
                  <a:pt x="2106" y="36"/>
                  <a:pt x="1905" y="1"/>
                  <a:pt x="170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91" name="Google Shape;591;p39"/>
          <p:cNvGrpSpPr/>
          <p:nvPr/>
        </p:nvGrpSpPr>
        <p:grpSpPr>
          <a:xfrm>
            <a:off x="7576929" y="2524330"/>
            <a:ext cx="1151391" cy="2619085"/>
            <a:chOff x="2752392" y="787463"/>
            <a:chExt cx="334056" cy="759882"/>
          </a:xfrm>
        </p:grpSpPr>
        <p:sp>
          <p:nvSpPr>
            <p:cNvPr id="592" name="Google Shape;592;p39"/>
            <p:cNvSpPr/>
            <p:nvPr/>
          </p:nvSpPr>
          <p:spPr>
            <a:xfrm>
              <a:off x="2752392" y="787463"/>
              <a:ext cx="334056" cy="759882"/>
            </a:xfrm>
            <a:custGeom>
              <a:rect b="b" l="l" r="r" t="t"/>
              <a:pathLst>
                <a:path extrusionOk="0" h="16453" w="7233">
                  <a:moveTo>
                    <a:pt x="3388" y="1"/>
                  </a:moveTo>
                  <a:cubicBezTo>
                    <a:pt x="3277" y="1"/>
                    <a:pt x="3164" y="82"/>
                    <a:pt x="3105" y="191"/>
                  </a:cubicBezTo>
                  <a:cubicBezTo>
                    <a:pt x="3049" y="302"/>
                    <a:pt x="3039" y="445"/>
                    <a:pt x="3028" y="567"/>
                  </a:cubicBezTo>
                  <a:cubicBezTo>
                    <a:pt x="3005" y="1338"/>
                    <a:pt x="3081" y="2118"/>
                    <a:pt x="3237" y="2868"/>
                  </a:cubicBezTo>
                  <a:cubicBezTo>
                    <a:pt x="3258" y="2976"/>
                    <a:pt x="3293" y="3087"/>
                    <a:pt x="3269" y="3209"/>
                  </a:cubicBezTo>
                  <a:cubicBezTo>
                    <a:pt x="3248" y="3320"/>
                    <a:pt x="3171" y="3428"/>
                    <a:pt x="3049" y="3439"/>
                  </a:cubicBezTo>
                  <a:cubicBezTo>
                    <a:pt x="3036" y="3442"/>
                    <a:pt x="3023" y="3443"/>
                    <a:pt x="3010" y="3443"/>
                  </a:cubicBezTo>
                  <a:cubicBezTo>
                    <a:pt x="2862" y="3443"/>
                    <a:pt x="2746" y="3272"/>
                    <a:pt x="2685" y="3122"/>
                  </a:cubicBezTo>
                  <a:cubicBezTo>
                    <a:pt x="2410" y="2548"/>
                    <a:pt x="2146" y="1975"/>
                    <a:pt x="1882" y="1391"/>
                  </a:cubicBezTo>
                  <a:cubicBezTo>
                    <a:pt x="1826" y="1293"/>
                    <a:pt x="1784" y="1182"/>
                    <a:pt x="1694" y="1095"/>
                  </a:cubicBezTo>
                  <a:cubicBezTo>
                    <a:pt x="1624" y="1034"/>
                    <a:pt x="1532" y="986"/>
                    <a:pt x="1442" y="986"/>
                  </a:cubicBezTo>
                  <a:cubicBezTo>
                    <a:pt x="1420" y="986"/>
                    <a:pt x="1398" y="988"/>
                    <a:pt x="1377" y="995"/>
                  </a:cubicBezTo>
                  <a:cubicBezTo>
                    <a:pt x="1245" y="1029"/>
                    <a:pt x="1155" y="1172"/>
                    <a:pt x="1155" y="1314"/>
                  </a:cubicBezTo>
                  <a:cubicBezTo>
                    <a:pt x="1144" y="1457"/>
                    <a:pt x="1189" y="1589"/>
                    <a:pt x="1245" y="1721"/>
                  </a:cubicBezTo>
                  <a:cubicBezTo>
                    <a:pt x="1673" y="2858"/>
                    <a:pt x="2114" y="3981"/>
                    <a:pt x="2542" y="5114"/>
                  </a:cubicBezTo>
                  <a:cubicBezTo>
                    <a:pt x="2553" y="5135"/>
                    <a:pt x="2553" y="5146"/>
                    <a:pt x="2566" y="5170"/>
                  </a:cubicBezTo>
                  <a:cubicBezTo>
                    <a:pt x="2608" y="5278"/>
                    <a:pt x="2619" y="5410"/>
                    <a:pt x="2608" y="5532"/>
                  </a:cubicBezTo>
                  <a:cubicBezTo>
                    <a:pt x="2608" y="5566"/>
                    <a:pt x="2608" y="5598"/>
                    <a:pt x="2598" y="5619"/>
                  </a:cubicBezTo>
                  <a:cubicBezTo>
                    <a:pt x="2576" y="5674"/>
                    <a:pt x="2532" y="5719"/>
                    <a:pt x="2487" y="5751"/>
                  </a:cubicBezTo>
                  <a:cubicBezTo>
                    <a:pt x="2392" y="5810"/>
                    <a:pt x="2289" y="5830"/>
                    <a:pt x="2182" y="5830"/>
                  </a:cubicBezTo>
                  <a:cubicBezTo>
                    <a:pt x="2126" y="5830"/>
                    <a:pt x="2070" y="5825"/>
                    <a:pt x="2014" y="5817"/>
                  </a:cubicBezTo>
                  <a:cubicBezTo>
                    <a:pt x="1707" y="5796"/>
                    <a:pt x="1409" y="5730"/>
                    <a:pt x="1123" y="5619"/>
                  </a:cubicBezTo>
                  <a:cubicBezTo>
                    <a:pt x="946" y="5542"/>
                    <a:pt x="759" y="5465"/>
                    <a:pt x="560" y="5455"/>
                  </a:cubicBezTo>
                  <a:cubicBezTo>
                    <a:pt x="550" y="5454"/>
                    <a:pt x="539" y="5454"/>
                    <a:pt x="528" y="5454"/>
                  </a:cubicBezTo>
                  <a:cubicBezTo>
                    <a:pt x="339" y="5454"/>
                    <a:pt x="139" y="5542"/>
                    <a:pt x="77" y="5719"/>
                  </a:cubicBezTo>
                  <a:cubicBezTo>
                    <a:pt x="0" y="5928"/>
                    <a:pt x="143" y="6147"/>
                    <a:pt x="307" y="6293"/>
                  </a:cubicBezTo>
                  <a:cubicBezTo>
                    <a:pt x="661" y="6557"/>
                    <a:pt x="1113" y="6610"/>
                    <a:pt x="1509" y="6797"/>
                  </a:cubicBezTo>
                  <a:cubicBezTo>
                    <a:pt x="1773" y="6929"/>
                    <a:pt x="2003" y="7127"/>
                    <a:pt x="2236" y="7326"/>
                  </a:cubicBezTo>
                  <a:cubicBezTo>
                    <a:pt x="2443" y="7503"/>
                    <a:pt x="3405" y="8002"/>
                    <a:pt x="3764" y="8002"/>
                  </a:cubicBezTo>
                  <a:cubicBezTo>
                    <a:pt x="3785" y="8002"/>
                    <a:pt x="3804" y="8001"/>
                    <a:pt x="3821" y="7997"/>
                  </a:cubicBezTo>
                  <a:lnTo>
                    <a:pt x="3821" y="7997"/>
                  </a:lnTo>
                  <a:lnTo>
                    <a:pt x="3081" y="16452"/>
                  </a:lnTo>
                  <a:lnTo>
                    <a:pt x="7232" y="16452"/>
                  </a:lnTo>
                  <a:lnTo>
                    <a:pt x="6133" y="7270"/>
                  </a:lnTo>
                  <a:lnTo>
                    <a:pt x="6120" y="7260"/>
                  </a:lnTo>
                  <a:cubicBezTo>
                    <a:pt x="6199" y="6359"/>
                    <a:pt x="6220" y="5434"/>
                    <a:pt x="6175" y="4530"/>
                  </a:cubicBezTo>
                  <a:cubicBezTo>
                    <a:pt x="6165" y="4266"/>
                    <a:pt x="6220" y="4002"/>
                    <a:pt x="6342" y="3769"/>
                  </a:cubicBezTo>
                  <a:cubicBezTo>
                    <a:pt x="6648" y="3164"/>
                    <a:pt x="6881" y="2503"/>
                    <a:pt x="7002" y="1832"/>
                  </a:cubicBezTo>
                  <a:cubicBezTo>
                    <a:pt x="7013" y="1735"/>
                    <a:pt x="7034" y="1634"/>
                    <a:pt x="7002" y="1536"/>
                  </a:cubicBezTo>
                  <a:cubicBezTo>
                    <a:pt x="6979" y="1436"/>
                    <a:pt x="6902" y="1349"/>
                    <a:pt x="6804" y="1338"/>
                  </a:cubicBezTo>
                  <a:cubicBezTo>
                    <a:pt x="6798" y="1338"/>
                    <a:pt x="6791" y="1337"/>
                    <a:pt x="6784" y="1337"/>
                  </a:cubicBezTo>
                  <a:cubicBezTo>
                    <a:pt x="6652" y="1337"/>
                    <a:pt x="6558" y="1463"/>
                    <a:pt x="6484" y="1579"/>
                  </a:cubicBezTo>
                  <a:cubicBezTo>
                    <a:pt x="6133" y="2141"/>
                    <a:pt x="5779" y="2712"/>
                    <a:pt x="5428" y="3286"/>
                  </a:cubicBezTo>
                  <a:cubicBezTo>
                    <a:pt x="5380" y="3361"/>
                    <a:pt x="5308" y="3446"/>
                    <a:pt x="5225" y="3446"/>
                  </a:cubicBezTo>
                  <a:cubicBezTo>
                    <a:pt x="5212" y="3446"/>
                    <a:pt x="5198" y="3444"/>
                    <a:pt x="5184" y="3439"/>
                  </a:cubicBezTo>
                  <a:cubicBezTo>
                    <a:pt x="5097" y="3407"/>
                    <a:pt x="5087" y="3275"/>
                    <a:pt x="5097" y="3164"/>
                  </a:cubicBezTo>
                  <a:cubicBezTo>
                    <a:pt x="5195" y="2295"/>
                    <a:pt x="5219" y="1415"/>
                    <a:pt x="5163" y="546"/>
                  </a:cubicBezTo>
                  <a:cubicBezTo>
                    <a:pt x="5163" y="445"/>
                    <a:pt x="5153" y="334"/>
                    <a:pt x="5108" y="236"/>
                  </a:cubicBezTo>
                  <a:cubicBezTo>
                    <a:pt x="5063" y="149"/>
                    <a:pt x="4986" y="59"/>
                    <a:pt x="4889" y="49"/>
                  </a:cubicBezTo>
                  <a:cubicBezTo>
                    <a:pt x="4875" y="47"/>
                    <a:pt x="4861" y="46"/>
                    <a:pt x="4848" y="46"/>
                  </a:cubicBezTo>
                  <a:cubicBezTo>
                    <a:pt x="4663" y="46"/>
                    <a:pt x="4543" y="249"/>
                    <a:pt x="4482" y="435"/>
                  </a:cubicBezTo>
                  <a:cubicBezTo>
                    <a:pt x="4381" y="775"/>
                    <a:pt x="4336" y="1140"/>
                    <a:pt x="4305" y="1502"/>
                  </a:cubicBezTo>
                  <a:cubicBezTo>
                    <a:pt x="4238" y="2031"/>
                    <a:pt x="4183" y="2570"/>
                    <a:pt x="4128" y="3098"/>
                  </a:cubicBezTo>
                  <a:cubicBezTo>
                    <a:pt x="3985" y="2218"/>
                    <a:pt x="3842" y="1338"/>
                    <a:pt x="3699" y="445"/>
                  </a:cubicBezTo>
                  <a:cubicBezTo>
                    <a:pt x="3665" y="268"/>
                    <a:pt x="3610" y="49"/>
                    <a:pt x="3425" y="4"/>
                  </a:cubicBezTo>
                  <a:cubicBezTo>
                    <a:pt x="3412" y="2"/>
                    <a:pt x="3400" y="1"/>
                    <a:pt x="338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39"/>
            <p:cNvSpPr/>
            <p:nvPr/>
          </p:nvSpPr>
          <p:spPr>
            <a:xfrm>
              <a:off x="3014265" y="849213"/>
              <a:ext cx="63043" cy="108812"/>
            </a:xfrm>
            <a:custGeom>
              <a:rect b="b" l="l" r="r" t="t"/>
              <a:pathLst>
                <a:path extrusionOk="0" h="2356" w="1365">
                  <a:moveTo>
                    <a:pt x="1114" y="0"/>
                  </a:moveTo>
                  <a:cubicBezTo>
                    <a:pt x="982" y="0"/>
                    <a:pt x="888" y="126"/>
                    <a:pt x="814" y="242"/>
                  </a:cubicBezTo>
                  <a:cubicBezTo>
                    <a:pt x="540" y="683"/>
                    <a:pt x="265" y="1124"/>
                    <a:pt x="1" y="1573"/>
                  </a:cubicBezTo>
                  <a:cubicBezTo>
                    <a:pt x="120" y="1706"/>
                    <a:pt x="252" y="1851"/>
                    <a:pt x="373" y="1994"/>
                  </a:cubicBezTo>
                  <a:cubicBezTo>
                    <a:pt x="484" y="2115"/>
                    <a:pt x="595" y="2247"/>
                    <a:pt x="703" y="2356"/>
                  </a:cubicBezTo>
                  <a:cubicBezTo>
                    <a:pt x="1002" y="1772"/>
                    <a:pt x="1211" y="1145"/>
                    <a:pt x="1332" y="495"/>
                  </a:cubicBezTo>
                  <a:cubicBezTo>
                    <a:pt x="1343" y="398"/>
                    <a:pt x="1364" y="297"/>
                    <a:pt x="1332" y="199"/>
                  </a:cubicBezTo>
                  <a:cubicBezTo>
                    <a:pt x="1309" y="99"/>
                    <a:pt x="1232" y="12"/>
                    <a:pt x="1134" y="1"/>
                  </a:cubicBezTo>
                  <a:cubicBezTo>
                    <a:pt x="1128" y="1"/>
                    <a:pt x="1121" y="0"/>
                    <a:pt x="1114" y="0"/>
                  </a:cubicBezTo>
                  <a:close/>
                </a:path>
              </a:pathLst>
            </a:custGeom>
            <a:solidFill>
              <a:srgbClr val="68D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39"/>
            <p:cNvSpPr/>
            <p:nvPr/>
          </p:nvSpPr>
          <p:spPr>
            <a:xfrm>
              <a:off x="2891642" y="787463"/>
              <a:ext cx="43368" cy="109043"/>
            </a:xfrm>
            <a:custGeom>
              <a:rect b="b" l="l" r="r" t="t"/>
              <a:pathLst>
                <a:path extrusionOk="0" h="2361" w="939">
                  <a:moveTo>
                    <a:pt x="373" y="1"/>
                  </a:moveTo>
                  <a:cubicBezTo>
                    <a:pt x="262" y="1"/>
                    <a:pt x="149" y="82"/>
                    <a:pt x="90" y="191"/>
                  </a:cubicBezTo>
                  <a:cubicBezTo>
                    <a:pt x="34" y="302"/>
                    <a:pt x="24" y="445"/>
                    <a:pt x="13" y="567"/>
                  </a:cubicBezTo>
                  <a:cubicBezTo>
                    <a:pt x="0" y="1172"/>
                    <a:pt x="34" y="1766"/>
                    <a:pt x="132" y="2361"/>
                  </a:cubicBezTo>
                  <a:cubicBezTo>
                    <a:pt x="309" y="2229"/>
                    <a:pt x="507" y="2118"/>
                    <a:pt x="727" y="2065"/>
                  </a:cubicBezTo>
                  <a:cubicBezTo>
                    <a:pt x="793" y="2041"/>
                    <a:pt x="872" y="2031"/>
                    <a:pt x="938" y="2031"/>
                  </a:cubicBezTo>
                  <a:cubicBezTo>
                    <a:pt x="859" y="1502"/>
                    <a:pt x="772" y="974"/>
                    <a:pt x="684" y="445"/>
                  </a:cubicBezTo>
                  <a:cubicBezTo>
                    <a:pt x="650" y="268"/>
                    <a:pt x="595" y="49"/>
                    <a:pt x="410" y="4"/>
                  </a:cubicBezTo>
                  <a:cubicBezTo>
                    <a:pt x="397" y="2"/>
                    <a:pt x="385" y="1"/>
                    <a:pt x="373" y="1"/>
                  </a:cubicBezTo>
                  <a:close/>
                </a:path>
              </a:pathLst>
            </a:custGeom>
            <a:solidFill>
              <a:srgbClr val="68D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39"/>
            <p:cNvSpPr/>
            <p:nvPr/>
          </p:nvSpPr>
          <p:spPr>
            <a:xfrm>
              <a:off x="2805228" y="832956"/>
              <a:ext cx="66183" cy="114446"/>
            </a:xfrm>
            <a:custGeom>
              <a:rect b="b" l="l" r="r" t="t"/>
              <a:pathLst>
                <a:path extrusionOk="0" h="2478" w="1433">
                  <a:moveTo>
                    <a:pt x="299" y="1"/>
                  </a:moveTo>
                  <a:cubicBezTo>
                    <a:pt x="276" y="1"/>
                    <a:pt x="254" y="3"/>
                    <a:pt x="233" y="10"/>
                  </a:cubicBezTo>
                  <a:cubicBezTo>
                    <a:pt x="101" y="44"/>
                    <a:pt x="11" y="187"/>
                    <a:pt x="11" y="329"/>
                  </a:cubicBezTo>
                  <a:cubicBezTo>
                    <a:pt x="0" y="472"/>
                    <a:pt x="45" y="604"/>
                    <a:pt x="101" y="736"/>
                  </a:cubicBezTo>
                  <a:cubicBezTo>
                    <a:pt x="320" y="1320"/>
                    <a:pt x="539" y="1894"/>
                    <a:pt x="761" y="2478"/>
                  </a:cubicBezTo>
                  <a:cubicBezTo>
                    <a:pt x="991" y="2335"/>
                    <a:pt x="1200" y="2137"/>
                    <a:pt x="1388" y="1939"/>
                  </a:cubicBezTo>
                  <a:cubicBezTo>
                    <a:pt x="1409" y="1925"/>
                    <a:pt x="1422" y="1915"/>
                    <a:pt x="1432" y="1904"/>
                  </a:cubicBezTo>
                  <a:cubicBezTo>
                    <a:pt x="1200" y="1410"/>
                    <a:pt x="970" y="913"/>
                    <a:pt x="738" y="406"/>
                  </a:cubicBezTo>
                  <a:cubicBezTo>
                    <a:pt x="682" y="308"/>
                    <a:pt x="640" y="197"/>
                    <a:pt x="550" y="110"/>
                  </a:cubicBezTo>
                  <a:cubicBezTo>
                    <a:pt x="488" y="49"/>
                    <a:pt x="391" y="1"/>
                    <a:pt x="299" y="1"/>
                  </a:cubicBezTo>
                  <a:close/>
                </a:path>
              </a:pathLst>
            </a:custGeom>
            <a:solidFill>
              <a:srgbClr val="68D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39"/>
            <p:cNvSpPr/>
            <p:nvPr/>
          </p:nvSpPr>
          <p:spPr>
            <a:xfrm>
              <a:off x="2948127" y="789541"/>
              <a:ext cx="44846" cy="110983"/>
            </a:xfrm>
            <a:custGeom>
              <a:rect b="b" l="l" r="r" t="t"/>
              <a:pathLst>
                <a:path extrusionOk="0" h="2403" w="971">
                  <a:moveTo>
                    <a:pt x="610" y="1"/>
                  </a:moveTo>
                  <a:cubicBezTo>
                    <a:pt x="425" y="1"/>
                    <a:pt x="305" y="204"/>
                    <a:pt x="244" y="390"/>
                  </a:cubicBezTo>
                  <a:cubicBezTo>
                    <a:pt x="143" y="730"/>
                    <a:pt x="98" y="1095"/>
                    <a:pt x="67" y="1457"/>
                  </a:cubicBezTo>
                  <a:cubicBezTo>
                    <a:pt x="45" y="1634"/>
                    <a:pt x="22" y="1822"/>
                    <a:pt x="0" y="1996"/>
                  </a:cubicBezTo>
                  <a:cubicBezTo>
                    <a:pt x="296" y="2041"/>
                    <a:pt x="574" y="2163"/>
                    <a:pt x="814" y="2326"/>
                  </a:cubicBezTo>
                  <a:cubicBezTo>
                    <a:pt x="859" y="2350"/>
                    <a:pt x="891" y="2371"/>
                    <a:pt x="925" y="2403"/>
                  </a:cubicBezTo>
                  <a:cubicBezTo>
                    <a:pt x="970" y="1766"/>
                    <a:pt x="970" y="1137"/>
                    <a:pt x="925" y="501"/>
                  </a:cubicBezTo>
                  <a:cubicBezTo>
                    <a:pt x="925" y="400"/>
                    <a:pt x="915" y="289"/>
                    <a:pt x="870" y="191"/>
                  </a:cubicBezTo>
                  <a:cubicBezTo>
                    <a:pt x="825" y="104"/>
                    <a:pt x="748" y="14"/>
                    <a:pt x="651" y="4"/>
                  </a:cubicBezTo>
                  <a:cubicBezTo>
                    <a:pt x="637" y="2"/>
                    <a:pt x="623" y="1"/>
                    <a:pt x="610" y="1"/>
                  </a:cubicBezTo>
                  <a:close/>
                </a:path>
              </a:pathLst>
            </a:custGeom>
            <a:solidFill>
              <a:srgbClr val="68D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39"/>
            <p:cNvSpPr/>
            <p:nvPr/>
          </p:nvSpPr>
          <p:spPr>
            <a:xfrm>
              <a:off x="2752392" y="881220"/>
              <a:ext cx="294383" cy="216654"/>
            </a:xfrm>
            <a:custGeom>
              <a:rect b="b" l="l" r="r" t="t"/>
              <a:pathLst>
                <a:path extrusionOk="0" h="4691" w="6374">
                  <a:moveTo>
                    <a:pt x="3953" y="1"/>
                  </a:moveTo>
                  <a:cubicBezTo>
                    <a:pt x="3887" y="1"/>
                    <a:pt x="3808" y="11"/>
                    <a:pt x="3742" y="35"/>
                  </a:cubicBezTo>
                  <a:cubicBezTo>
                    <a:pt x="3522" y="88"/>
                    <a:pt x="3324" y="199"/>
                    <a:pt x="3147" y="331"/>
                  </a:cubicBezTo>
                  <a:cubicBezTo>
                    <a:pt x="3171" y="497"/>
                    <a:pt x="3203" y="672"/>
                    <a:pt x="3237" y="838"/>
                  </a:cubicBezTo>
                  <a:cubicBezTo>
                    <a:pt x="3258" y="946"/>
                    <a:pt x="3293" y="1057"/>
                    <a:pt x="3269" y="1179"/>
                  </a:cubicBezTo>
                  <a:cubicBezTo>
                    <a:pt x="3248" y="1290"/>
                    <a:pt x="3171" y="1398"/>
                    <a:pt x="3049" y="1409"/>
                  </a:cubicBezTo>
                  <a:cubicBezTo>
                    <a:pt x="3036" y="1412"/>
                    <a:pt x="3023" y="1413"/>
                    <a:pt x="3010" y="1413"/>
                  </a:cubicBezTo>
                  <a:cubicBezTo>
                    <a:pt x="2862" y="1413"/>
                    <a:pt x="2746" y="1242"/>
                    <a:pt x="2685" y="1092"/>
                  </a:cubicBezTo>
                  <a:cubicBezTo>
                    <a:pt x="2643" y="1013"/>
                    <a:pt x="2608" y="936"/>
                    <a:pt x="2576" y="859"/>
                  </a:cubicBezTo>
                  <a:cubicBezTo>
                    <a:pt x="2566" y="870"/>
                    <a:pt x="2553" y="880"/>
                    <a:pt x="2532" y="894"/>
                  </a:cubicBezTo>
                  <a:cubicBezTo>
                    <a:pt x="2344" y="1092"/>
                    <a:pt x="2135" y="1290"/>
                    <a:pt x="1905" y="1433"/>
                  </a:cubicBezTo>
                  <a:cubicBezTo>
                    <a:pt x="2125" y="1982"/>
                    <a:pt x="2333" y="2532"/>
                    <a:pt x="2542" y="3084"/>
                  </a:cubicBezTo>
                  <a:cubicBezTo>
                    <a:pt x="2553" y="3105"/>
                    <a:pt x="2553" y="3116"/>
                    <a:pt x="2566" y="3140"/>
                  </a:cubicBezTo>
                  <a:cubicBezTo>
                    <a:pt x="2608" y="3248"/>
                    <a:pt x="2619" y="3380"/>
                    <a:pt x="2608" y="3502"/>
                  </a:cubicBezTo>
                  <a:cubicBezTo>
                    <a:pt x="2608" y="3536"/>
                    <a:pt x="2608" y="3568"/>
                    <a:pt x="2598" y="3589"/>
                  </a:cubicBezTo>
                  <a:cubicBezTo>
                    <a:pt x="2576" y="3644"/>
                    <a:pt x="2532" y="3689"/>
                    <a:pt x="2487" y="3721"/>
                  </a:cubicBezTo>
                  <a:cubicBezTo>
                    <a:pt x="2392" y="3780"/>
                    <a:pt x="2289" y="3800"/>
                    <a:pt x="2182" y="3800"/>
                  </a:cubicBezTo>
                  <a:cubicBezTo>
                    <a:pt x="2126" y="3800"/>
                    <a:pt x="2070" y="3795"/>
                    <a:pt x="2014" y="3787"/>
                  </a:cubicBezTo>
                  <a:cubicBezTo>
                    <a:pt x="1707" y="3766"/>
                    <a:pt x="1409" y="3700"/>
                    <a:pt x="1123" y="3589"/>
                  </a:cubicBezTo>
                  <a:cubicBezTo>
                    <a:pt x="946" y="3512"/>
                    <a:pt x="759" y="3435"/>
                    <a:pt x="560" y="3425"/>
                  </a:cubicBezTo>
                  <a:cubicBezTo>
                    <a:pt x="550" y="3424"/>
                    <a:pt x="539" y="3424"/>
                    <a:pt x="528" y="3424"/>
                  </a:cubicBezTo>
                  <a:cubicBezTo>
                    <a:pt x="339" y="3424"/>
                    <a:pt x="139" y="3512"/>
                    <a:pt x="77" y="3689"/>
                  </a:cubicBezTo>
                  <a:cubicBezTo>
                    <a:pt x="0" y="3898"/>
                    <a:pt x="143" y="4117"/>
                    <a:pt x="307" y="4263"/>
                  </a:cubicBezTo>
                  <a:cubicBezTo>
                    <a:pt x="595" y="4482"/>
                    <a:pt x="967" y="4558"/>
                    <a:pt x="1298" y="4691"/>
                  </a:cubicBezTo>
                  <a:cubicBezTo>
                    <a:pt x="1562" y="4603"/>
                    <a:pt x="1784" y="4437"/>
                    <a:pt x="2014" y="4294"/>
                  </a:cubicBezTo>
                  <a:cubicBezTo>
                    <a:pt x="2257" y="4141"/>
                    <a:pt x="2510" y="3998"/>
                    <a:pt x="2796" y="3975"/>
                  </a:cubicBezTo>
                  <a:cubicBezTo>
                    <a:pt x="2808" y="3974"/>
                    <a:pt x="2820" y="3974"/>
                    <a:pt x="2832" y="3974"/>
                  </a:cubicBezTo>
                  <a:cubicBezTo>
                    <a:pt x="3105" y="3974"/>
                    <a:pt x="3369" y="4077"/>
                    <a:pt x="3641" y="4077"/>
                  </a:cubicBezTo>
                  <a:cubicBezTo>
                    <a:pt x="3664" y="4077"/>
                    <a:pt x="3687" y="4076"/>
                    <a:pt x="3710" y="4075"/>
                  </a:cubicBezTo>
                  <a:cubicBezTo>
                    <a:pt x="3995" y="4051"/>
                    <a:pt x="4260" y="3887"/>
                    <a:pt x="4468" y="3689"/>
                  </a:cubicBezTo>
                  <a:cubicBezTo>
                    <a:pt x="4680" y="3480"/>
                    <a:pt x="4854" y="3248"/>
                    <a:pt x="5063" y="3039"/>
                  </a:cubicBezTo>
                  <a:cubicBezTo>
                    <a:pt x="5261" y="2841"/>
                    <a:pt x="5515" y="2653"/>
                    <a:pt x="5803" y="2611"/>
                  </a:cubicBezTo>
                  <a:cubicBezTo>
                    <a:pt x="5844" y="2603"/>
                    <a:pt x="5887" y="2599"/>
                    <a:pt x="5930" y="2599"/>
                  </a:cubicBezTo>
                  <a:cubicBezTo>
                    <a:pt x="6012" y="2599"/>
                    <a:pt x="6096" y="2613"/>
                    <a:pt x="6175" y="2643"/>
                  </a:cubicBezTo>
                  <a:lnTo>
                    <a:pt x="6175" y="2500"/>
                  </a:lnTo>
                  <a:cubicBezTo>
                    <a:pt x="6165" y="2236"/>
                    <a:pt x="6220" y="1972"/>
                    <a:pt x="6342" y="1739"/>
                  </a:cubicBezTo>
                  <a:cubicBezTo>
                    <a:pt x="6352" y="1718"/>
                    <a:pt x="6363" y="1697"/>
                    <a:pt x="6373" y="1663"/>
                  </a:cubicBezTo>
                  <a:cubicBezTo>
                    <a:pt x="6265" y="1554"/>
                    <a:pt x="6154" y="1422"/>
                    <a:pt x="6043" y="1301"/>
                  </a:cubicBezTo>
                  <a:cubicBezTo>
                    <a:pt x="5922" y="1158"/>
                    <a:pt x="5790" y="1013"/>
                    <a:pt x="5671" y="880"/>
                  </a:cubicBezTo>
                  <a:cubicBezTo>
                    <a:pt x="5591" y="1002"/>
                    <a:pt x="5515" y="1123"/>
                    <a:pt x="5428" y="1256"/>
                  </a:cubicBezTo>
                  <a:cubicBezTo>
                    <a:pt x="5380" y="1331"/>
                    <a:pt x="5308" y="1416"/>
                    <a:pt x="5225" y="1416"/>
                  </a:cubicBezTo>
                  <a:cubicBezTo>
                    <a:pt x="5212" y="1416"/>
                    <a:pt x="5198" y="1414"/>
                    <a:pt x="5184" y="1409"/>
                  </a:cubicBezTo>
                  <a:cubicBezTo>
                    <a:pt x="5097" y="1377"/>
                    <a:pt x="5087" y="1245"/>
                    <a:pt x="5097" y="1134"/>
                  </a:cubicBezTo>
                  <a:cubicBezTo>
                    <a:pt x="5129" y="904"/>
                    <a:pt x="5153" y="661"/>
                    <a:pt x="5163" y="418"/>
                  </a:cubicBezTo>
                  <a:cubicBezTo>
                    <a:pt x="5129" y="386"/>
                    <a:pt x="5097" y="365"/>
                    <a:pt x="5052" y="341"/>
                  </a:cubicBezTo>
                  <a:cubicBezTo>
                    <a:pt x="4812" y="178"/>
                    <a:pt x="4534" y="56"/>
                    <a:pt x="4238" y="11"/>
                  </a:cubicBezTo>
                  <a:cubicBezTo>
                    <a:pt x="4204" y="365"/>
                    <a:pt x="4162" y="717"/>
                    <a:pt x="4128" y="1068"/>
                  </a:cubicBezTo>
                  <a:cubicBezTo>
                    <a:pt x="4072" y="717"/>
                    <a:pt x="4006" y="352"/>
                    <a:pt x="3953" y="1"/>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39"/>
            <p:cNvSpPr/>
            <p:nvPr/>
          </p:nvSpPr>
          <p:spPr>
            <a:xfrm>
              <a:off x="2812295" y="1001211"/>
              <a:ext cx="229493" cy="173748"/>
            </a:xfrm>
            <a:custGeom>
              <a:rect b="b" l="l" r="r" t="t"/>
              <a:pathLst>
                <a:path extrusionOk="0" h="3762" w="4969">
                  <a:moveTo>
                    <a:pt x="4633" y="1"/>
                  </a:moveTo>
                  <a:cubicBezTo>
                    <a:pt x="4590" y="1"/>
                    <a:pt x="4547" y="5"/>
                    <a:pt x="4506" y="13"/>
                  </a:cubicBezTo>
                  <a:cubicBezTo>
                    <a:pt x="4218" y="55"/>
                    <a:pt x="3964" y="243"/>
                    <a:pt x="3766" y="441"/>
                  </a:cubicBezTo>
                  <a:cubicBezTo>
                    <a:pt x="3557" y="650"/>
                    <a:pt x="3383" y="882"/>
                    <a:pt x="3171" y="1091"/>
                  </a:cubicBezTo>
                  <a:cubicBezTo>
                    <a:pt x="2963" y="1289"/>
                    <a:pt x="2698" y="1453"/>
                    <a:pt x="2413" y="1477"/>
                  </a:cubicBezTo>
                  <a:cubicBezTo>
                    <a:pt x="2390" y="1478"/>
                    <a:pt x="2367" y="1479"/>
                    <a:pt x="2344" y="1479"/>
                  </a:cubicBezTo>
                  <a:cubicBezTo>
                    <a:pt x="2072" y="1479"/>
                    <a:pt x="1808" y="1376"/>
                    <a:pt x="1535" y="1376"/>
                  </a:cubicBezTo>
                  <a:cubicBezTo>
                    <a:pt x="1523" y="1376"/>
                    <a:pt x="1511" y="1376"/>
                    <a:pt x="1499" y="1377"/>
                  </a:cubicBezTo>
                  <a:cubicBezTo>
                    <a:pt x="1213" y="1400"/>
                    <a:pt x="960" y="1543"/>
                    <a:pt x="717" y="1696"/>
                  </a:cubicBezTo>
                  <a:cubicBezTo>
                    <a:pt x="487" y="1839"/>
                    <a:pt x="265" y="2005"/>
                    <a:pt x="1" y="2093"/>
                  </a:cubicBezTo>
                  <a:cubicBezTo>
                    <a:pt x="80" y="2114"/>
                    <a:pt x="146" y="2138"/>
                    <a:pt x="212" y="2169"/>
                  </a:cubicBezTo>
                  <a:cubicBezTo>
                    <a:pt x="476" y="2301"/>
                    <a:pt x="706" y="2499"/>
                    <a:pt x="939" y="2698"/>
                  </a:cubicBezTo>
                  <a:cubicBezTo>
                    <a:pt x="981" y="2732"/>
                    <a:pt x="1081" y="2798"/>
                    <a:pt x="1190" y="2864"/>
                  </a:cubicBezTo>
                  <a:cubicBezTo>
                    <a:pt x="1502" y="2728"/>
                    <a:pt x="1826" y="2632"/>
                    <a:pt x="2152" y="2632"/>
                  </a:cubicBezTo>
                  <a:cubicBezTo>
                    <a:pt x="2276" y="2632"/>
                    <a:pt x="2400" y="2646"/>
                    <a:pt x="2524" y="2677"/>
                  </a:cubicBezTo>
                  <a:cubicBezTo>
                    <a:pt x="2907" y="2764"/>
                    <a:pt x="3251" y="3007"/>
                    <a:pt x="3581" y="3226"/>
                  </a:cubicBezTo>
                  <a:cubicBezTo>
                    <a:pt x="3898" y="3459"/>
                    <a:pt x="4252" y="3689"/>
                    <a:pt x="4648" y="3744"/>
                  </a:cubicBezTo>
                  <a:cubicBezTo>
                    <a:pt x="4706" y="3756"/>
                    <a:pt x="4768" y="3762"/>
                    <a:pt x="4831" y="3762"/>
                  </a:cubicBezTo>
                  <a:cubicBezTo>
                    <a:pt x="4876" y="3762"/>
                    <a:pt x="4922" y="3759"/>
                    <a:pt x="4968" y="3755"/>
                  </a:cubicBezTo>
                  <a:lnTo>
                    <a:pt x="4836" y="2642"/>
                  </a:lnTo>
                  <a:lnTo>
                    <a:pt x="4823" y="2632"/>
                  </a:lnTo>
                  <a:cubicBezTo>
                    <a:pt x="4902" y="1773"/>
                    <a:pt x="4923" y="904"/>
                    <a:pt x="4878" y="45"/>
                  </a:cubicBezTo>
                  <a:cubicBezTo>
                    <a:pt x="4799" y="15"/>
                    <a:pt x="4715" y="1"/>
                    <a:pt x="4633"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39"/>
            <p:cNvSpPr/>
            <p:nvPr/>
          </p:nvSpPr>
          <p:spPr>
            <a:xfrm>
              <a:off x="2867210" y="1122772"/>
              <a:ext cx="179059" cy="131673"/>
            </a:xfrm>
            <a:custGeom>
              <a:rect b="b" l="l" r="r" t="t"/>
              <a:pathLst>
                <a:path extrusionOk="0" h="2851" w="3877">
                  <a:moveTo>
                    <a:pt x="963" y="0"/>
                  </a:moveTo>
                  <a:cubicBezTo>
                    <a:pt x="637" y="0"/>
                    <a:pt x="313" y="96"/>
                    <a:pt x="1" y="232"/>
                  </a:cubicBezTo>
                  <a:cubicBezTo>
                    <a:pt x="378" y="454"/>
                    <a:pt x="997" y="743"/>
                    <a:pt x="1273" y="743"/>
                  </a:cubicBezTo>
                  <a:cubicBezTo>
                    <a:pt x="1296" y="743"/>
                    <a:pt x="1317" y="741"/>
                    <a:pt x="1335" y="737"/>
                  </a:cubicBezTo>
                  <a:lnTo>
                    <a:pt x="1335" y="737"/>
                  </a:lnTo>
                  <a:lnTo>
                    <a:pt x="1147" y="2851"/>
                  </a:lnTo>
                  <a:cubicBezTo>
                    <a:pt x="1377" y="2774"/>
                    <a:pt x="1631" y="2753"/>
                    <a:pt x="1885" y="2753"/>
                  </a:cubicBezTo>
                  <a:cubicBezTo>
                    <a:pt x="1966" y="2753"/>
                    <a:pt x="2048" y="2754"/>
                    <a:pt x="2130" y="2754"/>
                  </a:cubicBezTo>
                  <a:cubicBezTo>
                    <a:pt x="2345" y="2754"/>
                    <a:pt x="2561" y="2748"/>
                    <a:pt x="2775" y="2708"/>
                  </a:cubicBezTo>
                  <a:cubicBezTo>
                    <a:pt x="3216" y="2621"/>
                    <a:pt x="3613" y="2367"/>
                    <a:pt x="3877" y="2005"/>
                  </a:cubicBezTo>
                  <a:lnTo>
                    <a:pt x="3779" y="1123"/>
                  </a:lnTo>
                  <a:cubicBezTo>
                    <a:pt x="3733" y="1127"/>
                    <a:pt x="3687" y="1130"/>
                    <a:pt x="3642" y="1130"/>
                  </a:cubicBezTo>
                  <a:cubicBezTo>
                    <a:pt x="3579" y="1130"/>
                    <a:pt x="3517" y="1124"/>
                    <a:pt x="3459" y="1112"/>
                  </a:cubicBezTo>
                  <a:cubicBezTo>
                    <a:pt x="3063" y="1057"/>
                    <a:pt x="2709" y="827"/>
                    <a:pt x="2392" y="594"/>
                  </a:cubicBezTo>
                  <a:cubicBezTo>
                    <a:pt x="2062" y="375"/>
                    <a:pt x="1718" y="132"/>
                    <a:pt x="1335" y="45"/>
                  </a:cubicBezTo>
                  <a:cubicBezTo>
                    <a:pt x="1211" y="14"/>
                    <a:pt x="1087" y="0"/>
                    <a:pt x="963" y="0"/>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39"/>
            <p:cNvSpPr/>
            <p:nvPr/>
          </p:nvSpPr>
          <p:spPr>
            <a:xfrm>
              <a:off x="2915058" y="1215374"/>
              <a:ext cx="150517" cy="186079"/>
            </a:xfrm>
            <a:custGeom>
              <a:rect b="b" l="l" r="r" t="t"/>
              <a:pathLst>
                <a:path extrusionOk="0" h="4029" w="3259">
                  <a:moveTo>
                    <a:pt x="2841" y="0"/>
                  </a:moveTo>
                  <a:cubicBezTo>
                    <a:pt x="2577" y="362"/>
                    <a:pt x="2180" y="616"/>
                    <a:pt x="1739" y="703"/>
                  </a:cubicBezTo>
                  <a:cubicBezTo>
                    <a:pt x="1525" y="743"/>
                    <a:pt x="1309" y="749"/>
                    <a:pt x="1094" y="749"/>
                  </a:cubicBezTo>
                  <a:cubicBezTo>
                    <a:pt x="1012" y="749"/>
                    <a:pt x="930" y="748"/>
                    <a:pt x="849" y="748"/>
                  </a:cubicBezTo>
                  <a:cubicBezTo>
                    <a:pt x="595" y="748"/>
                    <a:pt x="341" y="769"/>
                    <a:pt x="111" y="846"/>
                  </a:cubicBezTo>
                  <a:lnTo>
                    <a:pt x="0" y="2090"/>
                  </a:lnTo>
                  <a:cubicBezTo>
                    <a:pt x="88" y="2146"/>
                    <a:pt x="167" y="2233"/>
                    <a:pt x="220" y="2323"/>
                  </a:cubicBezTo>
                  <a:cubicBezTo>
                    <a:pt x="352" y="2542"/>
                    <a:pt x="407" y="2806"/>
                    <a:pt x="529" y="3039"/>
                  </a:cubicBezTo>
                  <a:cubicBezTo>
                    <a:pt x="650" y="3269"/>
                    <a:pt x="859" y="3477"/>
                    <a:pt x="1123" y="3477"/>
                  </a:cubicBezTo>
                  <a:cubicBezTo>
                    <a:pt x="1282" y="3477"/>
                    <a:pt x="1440" y="3391"/>
                    <a:pt x="1590" y="3391"/>
                  </a:cubicBezTo>
                  <a:cubicBezTo>
                    <a:pt x="1618" y="3391"/>
                    <a:pt x="1646" y="3394"/>
                    <a:pt x="1673" y="3401"/>
                  </a:cubicBezTo>
                  <a:cubicBezTo>
                    <a:pt x="1916" y="3467"/>
                    <a:pt x="2003" y="3776"/>
                    <a:pt x="2201" y="3929"/>
                  </a:cubicBezTo>
                  <a:cubicBezTo>
                    <a:pt x="2292" y="3998"/>
                    <a:pt x="2400" y="4028"/>
                    <a:pt x="2512" y="4028"/>
                  </a:cubicBezTo>
                  <a:cubicBezTo>
                    <a:pt x="2687" y="4028"/>
                    <a:pt x="2872" y="3953"/>
                    <a:pt x="3007" y="3831"/>
                  </a:cubicBezTo>
                  <a:cubicBezTo>
                    <a:pt x="3116" y="3731"/>
                    <a:pt x="3192" y="3599"/>
                    <a:pt x="3258" y="3456"/>
                  </a:cubicBezTo>
                  <a:lnTo>
                    <a:pt x="2841" y="0"/>
                  </a:lnTo>
                  <a:close/>
                </a:path>
              </a:pathLst>
            </a:custGeom>
            <a:solidFill>
              <a:srgbClr val="68D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39"/>
            <p:cNvSpPr/>
            <p:nvPr/>
          </p:nvSpPr>
          <p:spPr>
            <a:xfrm>
              <a:off x="2903512" y="930038"/>
              <a:ext cx="63920" cy="16396"/>
            </a:xfrm>
            <a:custGeom>
              <a:rect b="b" l="l" r="r" t="t"/>
              <a:pathLst>
                <a:path extrusionOk="0" h="355" w="1384">
                  <a:moveTo>
                    <a:pt x="1363" y="0"/>
                  </a:moveTo>
                  <a:cubicBezTo>
                    <a:pt x="1011" y="35"/>
                    <a:pt x="647" y="111"/>
                    <a:pt x="306" y="220"/>
                  </a:cubicBezTo>
                  <a:cubicBezTo>
                    <a:pt x="219" y="254"/>
                    <a:pt x="118" y="286"/>
                    <a:pt x="21" y="331"/>
                  </a:cubicBezTo>
                  <a:cubicBezTo>
                    <a:pt x="1" y="331"/>
                    <a:pt x="5" y="355"/>
                    <a:pt x="21" y="355"/>
                  </a:cubicBezTo>
                  <a:cubicBezTo>
                    <a:pt x="24" y="355"/>
                    <a:pt x="27" y="354"/>
                    <a:pt x="31" y="352"/>
                  </a:cubicBezTo>
                  <a:cubicBezTo>
                    <a:pt x="361" y="220"/>
                    <a:pt x="702" y="133"/>
                    <a:pt x="1054" y="77"/>
                  </a:cubicBezTo>
                  <a:cubicBezTo>
                    <a:pt x="1165" y="56"/>
                    <a:pt x="1262" y="45"/>
                    <a:pt x="1363" y="35"/>
                  </a:cubicBezTo>
                  <a:cubicBezTo>
                    <a:pt x="1384" y="35"/>
                    <a:pt x="1384" y="0"/>
                    <a:pt x="1363"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39"/>
            <p:cNvSpPr/>
            <p:nvPr/>
          </p:nvSpPr>
          <p:spPr>
            <a:xfrm>
              <a:off x="2902449" y="1007769"/>
              <a:ext cx="70940" cy="92601"/>
            </a:xfrm>
            <a:custGeom>
              <a:rect b="b" l="l" r="r" t="t"/>
              <a:pathLst>
                <a:path extrusionOk="0" h="2005" w="1536">
                  <a:moveTo>
                    <a:pt x="21" y="0"/>
                  </a:moveTo>
                  <a:cubicBezTo>
                    <a:pt x="6" y="0"/>
                    <a:pt x="0" y="26"/>
                    <a:pt x="9" y="35"/>
                  </a:cubicBezTo>
                  <a:cubicBezTo>
                    <a:pt x="284" y="188"/>
                    <a:pt x="527" y="400"/>
                    <a:pt x="725" y="640"/>
                  </a:cubicBezTo>
                  <a:cubicBezTo>
                    <a:pt x="934" y="894"/>
                    <a:pt x="1111" y="1168"/>
                    <a:pt x="1264" y="1467"/>
                  </a:cubicBezTo>
                  <a:cubicBezTo>
                    <a:pt x="1351" y="1641"/>
                    <a:pt x="1431" y="1818"/>
                    <a:pt x="1507" y="1996"/>
                  </a:cubicBezTo>
                  <a:cubicBezTo>
                    <a:pt x="1507" y="2002"/>
                    <a:pt x="1510" y="2005"/>
                    <a:pt x="1514" y="2005"/>
                  </a:cubicBezTo>
                  <a:cubicBezTo>
                    <a:pt x="1523" y="2005"/>
                    <a:pt x="1536" y="1992"/>
                    <a:pt x="1529" y="1985"/>
                  </a:cubicBezTo>
                  <a:cubicBezTo>
                    <a:pt x="1396" y="1665"/>
                    <a:pt x="1254" y="1345"/>
                    <a:pt x="1066" y="1047"/>
                  </a:cubicBezTo>
                  <a:cubicBezTo>
                    <a:pt x="902" y="783"/>
                    <a:pt x="691" y="532"/>
                    <a:pt x="450" y="310"/>
                  </a:cubicBezTo>
                  <a:cubicBezTo>
                    <a:pt x="329" y="201"/>
                    <a:pt x="186" y="90"/>
                    <a:pt x="30" y="3"/>
                  </a:cubicBezTo>
                  <a:cubicBezTo>
                    <a:pt x="27" y="1"/>
                    <a:pt x="24" y="0"/>
                    <a:pt x="21"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39"/>
            <p:cNvSpPr/>
            <p:nvPr/>
          </p:nvSpPr>
          <p:spPr>
            <a:xfrm>
              <a:off x="2938012" y="1145033"/>
              <a:ext cx="62488" cy="11315"/>
            </a:xfrm>
            <a:custGeom>
              <a:rect b="b" l="l" r="r" t="t"/>
              <a:pathLst>
                <a:path extrusionOk="0" h="245" w="1353">
                  <a:moveTo>
                    <a:pt x="1340" y="1"/>
                  </a:moveTo>
                  <a:cubicBezTo>
                    <a:pt x="1338" y="1"/>
                    <a:pt x="1335" y="2"/>
                    <a:pt x="1332" y="4"/>
                  </a:cubicBezTo>
                  <a:cubicBezTo>
                    <a:pt x="991" y="14"/>
                    <a:pt x="637" y="70"/>
                    <a:pt x="307" y="146"/>
                  </a:cubicBezTo>
                  <a:cubicBezTo>
                    <a:pt x="209" y="157"/>
                    <a:pt x="109" y="189"/>
                    <a:pt x="21" y="213"/>
                  </a:cubicBezTo>
                  <a:cubicBezTo>
                    <a:pt x="0" y="213"/>
                    <a:pt x="11" y="244"/>
                    <a:pt x="21" y="244"/>
                  </a:cubicBezTo>
                  <a:cubicBezTo>
                    <a:pt x="362" y="157"/>
                    <a:pt x="692" y="91"/>
                    <a:pt x="1033" y="57"/>
                  </a:cubicBezTo>
                  <a:cubicBezTo>
                    <a:pt x="1134" y="46"/>
                    <a:pt x="1231" y="36"/>
                    <a:pt x="1332" y="25"/>
                  </a:cubicBezTo>
                  <a:cubicBezTo>
                    <a:pt x="1350" y="25"/>
                    <a:pt x="1352" y="1"/>
                    <a:pt x="1340"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04" name="Google Shape;604;p39"/>
          <p:cNvGrpSpPr/>
          <p:nvPr/>
        </p:nvGrpSpPr>
        <p:grpSpPr>
          <a:xfrm>
            <a:off x="5053336" y="3110016"/>
            <a:ext cx="1588046" cy="2033450"/>
            <a:chOff x="2463500" y="942740"/>
            <a:chExt cx="460744" cy="589970"/>
          </a:xfrm>
        </p:grpSpPr>
        <p:sp>
          <p:nvSpPr>
            <p:cNvPr id="605" name="Google Shape;605;p39"/>
            <p:cNvSpPr/>
            <p:nvPr/>
          </p:nvSpPr>
          <p:spPr>
            <a:xfrm>
              <a:off x="2622656" y="952947"/>
              <a:ext cx="283992" cy="373452"/>
            </a:xfrm>
            <a:custGeom>
              <a:rect b="b" l="l" r="r" t="t"/>
              <a:pathLst>
                <a:path extrusionOk="0" h="8086" w="6149">
                  <a:moveTo>
                    <a:pt x="2393" y="1"/>
                  </a:moveTo>
                  <a:cubicBezTo>
                    <a:pt x="1488" y="1"/>
                    <a:pt x="609" y="468"/>
                    <a:pt x="244" y="1618"/>
                  </a:cubicBezTo>
                  <a:cubicBezTo>
                    <a:pt x="0" y="3172"/>
                    <a:pt x="1443" y="3106"/>
                    <a:pt x="1224" y="5296"/>
                  </a:cubicBezTo>
                  <a:cubicBezTo>
                    <a:pt x="1224" y="5748"/>
                    <a:pt x="1213" y="6211"/>
                    <a:pt x="1332" y="6649"/>
                  </a:cubicBezTo>
                  <a:cubicBezTo>
                    <a:pt x="1529" y="7462"/>
                    <a:pt x="2322" y="8085"/>
                    <a:pt x="3112" y="8085"/>
                  </a:cubicBezTo>
                  <a:cubicBezTo>
                    <a:pt x="3436" y="8085"/>
                    <a:pt x="3759" y="7980"/>
                    <a:pt x="4041" y="7740"/>
                  </a:cubicBezTo>
                  <a:cubicBezTo>
                    <a:pt x="5473" y="6639"/>
                    <a:pt x="3512" y="5175"/>
                    <a:pt x="4228" y="3909"/>
                  </a:cubicBezTo>
                  <a:cubicBezTo>
                    <a:pt x="6149" y="1893"/>
                    <a:pt x="4216" y="1"/>
                    <a:pt x="2393" y="1"/>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39"/>
            <p:cNvSpPr/>
            <p:nvPr/>
          </p:nvSpPr>
          <p:spPr>
            <a:xfrm>
              <a:off x="2543817" y="1240638"/>
              <a:ext cx="136061" cy="92185"/>
            </a:xfrm>
            <a:custGeom>
              <a:rect b="b" l="l" r="r" t="t"/>
              <a:pathLst>
                <a:path extrusionOk="0" h="1996" w="2946">
                  <a:moveTo>
                    <a:pt x="1557" y="0"/>
                  </a:moveTo>
                  <a:cubicBezTo>
                    <a:pt x="1166" y="0"/>
                    <a:pt x="771" y="168"/>
                    <a:pt x="508" y="531"/>
                  </a:cubicBezTo>
                  <a:cubicBezTo>
                    <a:pt x="254" y="861"/>
                    <a:pt x="1" y="1456"/>
                    <a:pt x="386" y="1776"/>
                  </a:cubicBezTo>
                  <a:cubicBezTo>
                    <a:pt x="793" y="1940"/>
                    <a:pt x="1279" y="1884"/>
                    <a:pt x="1707" y="1963"/>
                  </a:cubicBezTo>
                  <a:cubicBezTo>
                    <a:pt x="1807" y="1985"/>
                    <a:pt x="1906" y="1995"/>
                    <a:pt x="2003" y="1995"/>
                  </a:cubicBezTo>
                  <a:cubicBezTo>
                    <a:pt x="2511" y="1995"/>
                    <a:pt x="2945" y="1704"/>
                    <a:pt x="2854" y="1105"/>
                  </a:cubicBezTo>
                  <a:cubicBezTo>
                    <a:pt x="2760" y="402"/>
                    <a:pt x="2162" y="0"/>
                    <a:pt x="1557"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39"/>
            <p:cNvSpPr/>
            <p:nvPr/>
          </p:nvSpPr>
          <p:spPr>
            <a:xfrm>
              <a:off x="2474261" y="954609"/>
              <a:ext cx="44060" cy="30990"/>
            </a:xfrm>
            <a:custGeom>
              <a:rect b="b" l="l" r="r" t="t"/>
              <a:pathLst>
                <a:path extrusionOk="0" h="671" w="954">
                  <a:moveTo>
                    <a:pt x="405" y="1"/>
                  </a:moveTo>
                  <a:cubicBezTo>
                    <a:pt x="358" y="1"/>
                    <a:pt x="311" y="10"/>
                    <a:pt x="265" y="31"/>
                  </a:cubicBezTo>
                  <a:cubicBezTo>
                    <a:pt x="0" y="216"/>
                    <a:pt x="331" y="581"/>
                    <a:pt x="550" y="657"/>
                  </a:cubicBezTo>
                  <a:cubicBezTo>
                    <a:pt x="574" y="666"/>
                    <a:pt x="598" y="670"/>
                    <a:pt x="621" y="670"/>
                  </a:cubicBezTo>
                  <a:cubicBezTo>
                    <a:pt x="802" y="670"/>
                    <a:pt x="954" y="427"/>
                    <a:pt x="846" y="261"/>
                  </a:cubicBezTo>
                  <a:cubicBezTo>
                    <a:pt x="752" y="132"/>
                    <a:pt x="581" y="1"/>
                    <a:pt x="40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39"/>
            <p:cNvSpPr/>
            <p:nvPr/>
          </p:nvSpPr>
          <p:spPr>
            <a:xfrm>
              <a:off x="2502481" y="981074"/>
              <a:ext cx="55237" cy="35101"/>
            </a:xfrm>
            <a:custGeom>
              <a:rect b="b" l="l" r="r" t="t"/>
              <a:pathLst>
                <a:path extrusionOk="0" h="760" w="1196">
                  <a:moveTo>
                    <a:pt x="496" y="0"/>
                  </a:moveTo>
                  <a:cubicBezTo>
                    <a:pt x="471" y="0"/>
                    <a:pt x="446" y="3"/>
                    <a:pt x="423" y="8"/>
                  </a:cubicBezTo>
                  <a:cubicBezTo>
                    <a:pt x="0" y="183"/>
                    <a:pt x="386" y="759"/>
                    <a:pt x="726" y="759"/>
                  </a:cubicBezTo>
                  <a:cubicBezTo>
                    <a:pt x="812" y="759"/>
                    <a:pt x="895" y="723"/>
                    <a:pt x="962" y="634"/>
                  </a:cubicBezTo>
                  <a:cubicBezTo>
                    <a:pt x="1196" y="351"/>
                    <a:pt x="801" y="0"/>
                    <a:pt x="49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39"/>
            <p:cNvSpPr/>
            <p:nvPr/>
          </p:nvSpPr>
          <p:spPr>
            <a:xfrm>
              <a:off x="2543632" y="1011141"/>
              <a:ext cx="51912" cy="37733"/>
            </a:xfrm>
            <a:custGeom>
              <a:rect b="b" l="l" r="r" t="t"/>
              <a:pathLst>
                <a:path extrusionOk="0" h="817" w="1124">
                  <a:moveTo>
                    <a:pt x="429" y="0"/>
                  </a:moveTo>
                  <a:cubicBezTo>
                    <a:pt x="321" y="0"/>
                    <a:pt x="219" y="44"/>
                    <a:pt x="150" y="150"/>
                  </a:cubicBezTo>
                  <a:cubicBezTo>
                    <a:pt x="1" y="440"/>
                    <a:pt x="318" y="817"/>
                    <a:pt x="612" y="817"/>
                  </a:cubicBezTo>
                  <a:cubicBezTo>
                    <a:pt x="709" y="817"/>
                    <a:pt x="803" y="776"/>
                    <a:pt x="876" y="678"/>
                  </a:cubicBezTo>
                  <a:cubicBezTo>
                    <a:pt x="1123" y="382"/>
                    <a:pt x="749" y="0"/>
                    <a:pt x="42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39"/>
            <p:cNvSpPr/>
            <p:nvPr/>
          </p:nvSpPr>
          <p:spPr>
            <a:xfrm>
              <a:off x="2572360" y="973222"/>
              <a:ext cx="46" cy="46"/>
            </a:xfrm>
            <a:custGeom>
              <a:rect b="b" l="l" r="r" t="t"/>
              <a:pathLst>
                <a:path extrusionOk="0" h="1" w="1">
                  <a:moveTo>
                    <a:pt x="1" y="1"/>
                  </a:moveTo>
                  <a:lnTo>
                    <a:pt x="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39"/>
            <p:cNvSpPr/>
            <p:nvPr/>
          </p:nvSpPr>
          <p:spPr>
            <a:xfrm>
              <a:off x="2552962" y="973222"/>
              <a:ext cx="51542" cy="30113"/>
            </a:xfrm>
            <a:custGeom>
              <a:rect b="b" l="l" r="r" t="t"/>
              <a:pathLst>
                <a:path extrusionOk="0" h="652" w="1116">
                  <a:moveTo>
                    <a:pt x="397" y="1"/>
                  </a:moveTo>
                  <a:cubicBezTo>
                    <a:pt x="1" y="11"/>
                    <a:pt x="299" y="606"/>
                    <a:pt x="553" y="651"/>
                  </a:cubicBezTo>
                  <a:cubicBezTo>
                    <a:pt x="562" y="651"/>
                    <a:pt x="571" y="651"/>
                    <a:pt x="579" y="651"/>
                  </a:cubicBezTo>
                  <a:cubicBezTo>
                    <a:pt x="1115" y="651"/>
                    <a:pt x="853" y="11"/>
                    <a:pt x="421"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39"/>
            <p:cNvSpPr/>
            <p:nvPr/>
          </p:nvSpPr>
          <p:spPr>
            <a:xfrm>
              <a:off x="2515875" y="942740"/>
              <a:ext cx="47293" cy="30251"/>
            </a:xfrm>
            <a:custGeom>
              <a:rect b="b" l="l" r="r" t="t"/>
              <a:pathLst>
                <a:path extrusionOk="0" h="655" w="1024">
                  <a:moveTo>
                    <a:pt x="376" y="0"/>
                  </a:moveTo>
                  <a:lnTo>
                    <a:pt x="376" y="0"/>
                  </a:lnTo>
                  <a:cubicBezTo>
                    <a:pt x="0" y="56"/>
                    <a:pt x="244" y="518"/>
                    <a:pt x="463" y="629"/>
                  </a:cubicBezTo>
                  <a:cubicBezTo>
                    <a:pt x="520" y="646"/>
                    <a:pt x="570" y="654"/>
                    <a:pt x="615" y="654"/>
                  </a:cubicBezTo>
                  <a:cubicBezTo>
                    <a:pt x="1024" y="654"/>
                    <a:pt x="940" y="10"/>
                    <a:pt x="37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39"/>
            <p:cNvSpPr/>
            <p:nvPr/>
          </p:nvSpPr>
          <p:spPr>
            <a:xfrm>
              <a:off x="2463500" y="995068"/>
              <a:ext cx="52374" cy="34500"/>
            </a:xfrm>
            <a:custGeom>
              <a:rect b="b" l="l" r="r" t="t"/>
              <a:pathLst>
                <a:path extrusionOk="0" h="747" w="1134">
                  <a:moveTo>
                    <a:pt x="397" y="1"/>
                  </a:moveTo>
                  <a:cubicBezTo>
                    <a:pt x="1" y="56"/>
                    <a:pt x="286" y="519"/>
                    <a:pt x="474" y="661"/>
                  </a:cubicBezTo>
                  <a:cubicBezTo>
                    <a:pt x="562" y="721"/>
                    <a:pt x="643" y="746"/>
                    <a:pt x="712" y="746"/>
                  </a:cubicBezTo>
                  <a:cubicBezTo>
                    <a:pt x="1069" y="746"/>
                    <a:pt x="1133" y="85"/>
                    <a:pt x="3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39"/>
            <p:cNvSpPr/>
            <p:nvPr/>
          </p:nvSpPr>
          <p:spPr>
            <a:xfrm>
              <a:off x="2509270" y="1033079"/>
              <a:ext cx="45954" cy="33161"/>
            </a:xfrm>
            <a:custGeom>
              <a:rect b="b" l="l" r="r" t="t"/>
              <a:pathLst>
                <a:path extrusionOk="0" h="718" w="995">
                  <a:moveTo>
                    <a:pt x="397" y="1"/>
                  </a:moveTo>
                  <a:cubicBezTo>
                    <a:pt x="364" y="1"/>
                    <a:pt x="331" y="5"/>
                    <a:pt x="299" y="15"/>
                  </a:cubicBezTo>
                  <a:cubicBezTo>
                    <a:pt x="1" y="158"/>
                    <a:pt x="265" y="554"/>
                    <a:pt x="463" y="676"/>
                  </a:cubicBezTo>
                  <a:cubicBezTo>
                    <a:pt x="508" y="705"/>
                    <a:pt x="556" y="717"/>
                    <a:pt x="603" y="717"/>
                  </a:cubicBezTo>
                  <a:cubicBezTo>
                    <a:pt x="809" y="717"/>
                    <a:pt x="995" y="477"/>
                    <a:pt x="859" y="280"/>
                  </a:cubicBezTo>
                  <a:cubicBezTo>
                    <a:pt x="757" y="141"/>
                    <a:pt x="576" y="1"/>
                    <a:pt x="3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39"/>
            <p:cNvSpPr/>
            <p:nvPr/>
          </p:nvSpPr>
          <p:spPr>
            <a:xfrm>
              <a:off x="2480866" y="1007815"/>
              <a:ext cx="206401" cy="94079"/>
            </a:xfrm>
            <a:custGeom>
              <a:rect b="b" l="l" r="r" t="t"/>
              <a:pathLst>
                <a:path extrusionOk="0" h="2037" w="4469">
                  <a:moveTo>
                    <a:pt x="3494" y="0"/>
                  </a:moveTo>
                  <a:cubicBezTo>
                    <a:pt x="3373" y="0"/>
                    <a:pt x="3249" y="18"/>
                    <a:pt x="3126" y="55"/>
                  </a:cubicBezTo>
                  <a:cubicBezTo>
                    <a:pt x="2642" y="200"/>
                    <a:pt x="2312" y="628"/>
                    <a:pt x="2257" y="1101"/>
                  </a:cubicBezTo>
                  <a:cubicBezTo>
                    <a:pt x="2023" y="828"/>
                    <a:pt x="1671" y="660"/>
                    <a:pt x="1304" y="660"/>
                  </a:cubicBezTo>
                  <a:cubicBezTo>
                    <a:pt x="1185" y="660"/>
                    <a:pt x="1065" y="678"/>
                    <a:pt x="946" y="716"/>
                  </a:cubicBezTo>
                  <a:cubicBezTo>
                    <a:pt x="362" y="893"/>
                    <a:pt x="0" y="1455"/>
                    <a:pt x="66" y="2037"/>
                  </a:cubicBezTo>
                  <a:cubicBezTo>
                    <a:pt x="814" y="1773"/>
                    <a:pt x="1551" y="1508"/>
                    <a:pt x="2302" y="1244"/>
                  </a:cubicBezTo>
                  <a:cubicBezTo>
                    <a:pt x="3028" y="980"/>
                    <a:pt x="3742" y="729"/>
                    <a:pt x="4468" y="475"/>
                  </a:cubicBezTo>
                  <a:cubicBezTo>
                    <a:pt x="4236" y="175"/>
                    <a:pt x="3876" y="0"/>
                    <a:pt x="3494" y="0"/>
                  </a:cubicBezTo>
                  <a:close/>
                </a:path>
              </a:pathLst>
            </a:custGeom>
            <a:solidFill>
              <a:srgbClr val="68D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39"/>
            <p:cNvSpPr/>
            <p:nvPr/>
          </p:nvSpPr>
          <p:spPr>
            <a:xfrm>
              <a:off x="2483914" y="1029753"/>
              <a:ext cx="216654" cy="109874"/>
            </a:xfrm>
            <a:custGeom>
              <a:rect b="b" l="l" r="r" t="t"/>
              <a:pathLst>
                <a:path extrusionOk="0" h="2379" w="4691">
                  <a:moveTo>
                    <a:pt x="4402" y="0"/>
                  </a:moveTo>
                  <a:cubicBezTo>
                    <a:pt x="3676" y="254"/>
                    <a:pt x="2962" y="505"/>
                    <a:pt x="2236" y="769"/>
                  </a:cubicBezTo>
                  <a:cubicBezTo>
                    <a:pt x="1485" y="1033"/>
                    <a:pt x="748" y="1298"/>
                    <a:pt x="0" y="1562"/>
                  </a:cubicBezTo>
                  <a:cubicBezTo>
                    <a:pt x="11" y="1641"/>
                    <a:pt x="21" y="1718"/>
                    <a:pt x="42" y="1794"/>
                  </a:cubicBezTo>
                  <a:cubicBezTo>
                    <a:pt x="42" y="1794"/>
                    <a:pt x="42" y="1805"/>
                    <a:pt x="56" y="1815"/>
                  </a:cubicBezTo>
                  <a:cubicBezTo>
                    <a:pt x="77" y="1871"/>
                    <a:pt x="98" y="1937"/>
                    <a:pt x="122" y="1992"/>
                  </a:cubicBezTo>
                  <a:lnTo>
                    <a:pt x="132" y="1992"/>
                  </a:lnTo>
                  <a:cubicBezTo>
                    <a:pt x="175" y="2103"/>
                    <a:pt x="241" y="2236"/>
                    <a:pt x="352" y="2378"/>
                  </a:cubicBezTo>
                  <a:cubicBezTo>
                    <a:pt x="1805" y="1926"/>
                    <a:pt x="3258" y="1453"/>
                    <a:pt x="4690" y="946"/>
                  </a:cubicBezTo>
                  <a:cubicBezTo>
                    <a:pt x="4690" y="814"/>
                    <a:pt x="4680" y="703"/>
                    <a:pt x="4656" y="616"/>
                  </a:cubicBezTo>
                  <a:cubicBezTo>
                    <a:pt x="4656" y="550"/>
                    <a:pt x="4635" y="484"/>
                    <a:pt x="4624" y="418"/>
                  </a:cubicBezTo>
                  <a:lnTo>
                    <a:pt x="4614" y="407"/>
                  </a:lnTo>
                  <a:cubicBezTo>
                    <a:pt x="4569" y="254"/>
                    <a:pt x="4492" y="109"/>
                    <a:pt x="4402" y="0"/>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39"/>
            <p:cNvSpPr/>
            <p:nvPr/>
          </p:nvSpPr>
          <p:spPr>
            <a:xfrm>
              <a:off x="2500125" y="1073445"/>
              <a:ext cx="200905" cy="99252"/>
            </a:xfrm>
            <a:custGeom>
              <a:rect b="b" l="l" r="r" t="t"/>
              <a:pathLst>
                <a:path extrusionOk="0" h="2149" w="4350">
                  <a:moveTo>
                    <a:pt x="4339" y="0"/>
                  </a:moveTo>
                  <a:lnTo>
                    <a:pt x="4339" y="0"/>
                  </a:lnTo>
                  <a:cubicBezTo>
                    <a:pt x="2907" y="507"/>
                    <a:pt x="1454" y="980"/>
                    <a:pt x="1" y="1432"/>
                  </a:cubicBezTo>
                  <a:cubicBezTo>
                    <a:pt x="154" y="1662"/>
                    <a:pt x="376" y="1916"/>
                    <a:pt x="672" y="2148"/>
                  </a:cubicBezTo>
                  <a:cubicBezTo>
                    <a:pt x="1871" y="1686"/>
                    <a:pt x="3084" y="1224"/>
                    <a:pt x="4284" y="761"/>
                  </a:cubicBezTo>
                  <a:cubicBezTo>
                    <a:pt x="4339" y="473"/>
                    <a:pt x="4350" y="219"/>
                    <a:pt x="433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39"/>
            <p:cNvSpPr/>
            <p:nvPr/>
          </p:nvSpPr>
          <p:spPr>
            <a:xfrm>
              <a:off x="2531116" y="1108593"/>
              <a:ext cx="166866" cy="82902"/>
            </a:xfrm>
            <a:custGeom>
              <a:rect b="b" l="l" r="r" t="t"/>
              <a:pathLst>
                <a:path extrusionOk="0" h="1795" w="3613">
                  <a:moveTo>
                    <a:pt x="3613" y="0"/>
                  </a:moveTo>
                  <a:cubicBezTo>
                    <a:pt x="2413" y="463"/>
                    <a:pt x="1200" y="925"/>
                    <a:pt x="1" y="1387"/>
                  </a:cubicBezTo>
                  <a:cubicBezTo>
                    <a:pt x="188" y="1541"/>
                    <a:pt x="408" y="1683"/>
                    <a:pt x="661" y="1794"/>
                  </a:cubicBezTo>
                  <a:cubicBezTo>
                    <a:pt x="1068" y="1673"/>
                    <a:pt x="1478" y="1541"/>
                    <a:pt x="1885" y="1419"/>
                  </a:cubicBezTo>
                  <a:cubicBezTo>
                    <a:pt x="2159" y="1342"/>
                    <a:pt x="2424" y="1255"/>
                    <a:pt x="2688" y="1176"/>
                  </a:cubicBezTo>
                  <a:cubicBezTo>
                    <a:pt x="2865" y="1123"/>
                    <a:pt x="3039" y="1068"/>
                    <a:pt x="3216" y="1012"/>
                  </a:cubicBezTo>
                  <a:cubicBezTo>
                    <a:pt x="3327" y="825"/>
                    <a:pt x="3415" y="626"/>
                    <a:pt x="3481" y="449"/>
                  </a:cubicBezTo>
                  <a:cubicBezTo>
                    <a:pt x="3536" y="296"/>
                    <a:pt x="3578" y="143"/>
                    <a:pt x="3613" y="0"/>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39"/>
            <p:cNvSpPr/>
            <p:nvPr/>
          </p:nvSpPr>
          <p:spPr>
            <a:xfrm>
              <a:off x="2561645" y="1155332"/>
              <a:ext cx="118049" cy="50896"/>
            </a:xfrm>
            <a:custGeom>
              <a:rect b="b" l="l" r="r" t="t"/>
              <a:pathLst>
                <a:path extrusionOk="0" h="1102" w="2556">
                  <a:moveTo>
                    <a:pt x="2555" y="0"/>
                  </a:moveTo>
                  <a:cubicBezTo>
                    <a:pt x="2378" y="56"/>
                    <a:pt x="2204" y="111"/>
                    <a:pt x="2027" y="164"/>
                  </a:cubicBezTo>
                  <a:cubicBezTo>
                    <a:pt x="1763" y="243"/>
                    <a:pt x="1498" y="330"/>
                    <a:pt x="1224" y="407"/>
                  </a:cubicBezTo>
                  <a:cubicBezTo>
                    <a:pt x="817" y="529"/>
                    <a:pt x="407" y="661"/>
                    <a:pt x="0" y="782"/>
                  </a:cubicBezTo>
                  <a:cubicBezTo>
                    <a:pt x="407" y="970"/>
                    <a:pt x="893" y="1089"/>
                    <a:pt x="1477" y="1102"/>
                  </a:cubicBezTo>
                  <a:cubicBezTo>
                    <a:pt x="1509" y="1078"/>
                    <a:pt x="1543" y="1057"/>
                    <a:pt x="1575" y="1023"/>
                  </a:cubicBezTo>
                  <a:cubicBezTo>
                    <a:pt x="1829" y="848"/>
                    <a:pt x="2038" y="661"/>
                    <a:pt x="2215" y="463"/>
                  </a:cubicBezTo>
                  <a:cubicBezTo>
                    <a:pt x="2347" y="309"/>
                    <a:pt x="2455" y="153"/>
                    <a:pt x="2555" y="0"/>
                  </a:cubicBezTo>
                  <a:close/>
                </a:path>
              </a:pathLst>
            </a:custGeom>
            <a:solidFill>
              <a:srgbClr val="68D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39"/>
            <p:cNvSpPr/>
            <p:nvPr/>
          </p:nvSpPr>
          <p:spPr>
            <a:xfrm>
              <a:off x="2681127" y="1199486"/>
              <a:ext cx="46416" cy="42767"/>
            </a:xfrm>
            <a:custGeom>
              <a:rect b="b" l="l" r="r" t="t"/>
              <a:pathLst>
                <a:path extrusionOk="0" h="926" w="1005">
                  <a:moveTo>
                    <a:pt x="396" y="1"/>
                  </a:moveTo>
                  <a:cubicBezTo>
                    <a:pt x="264" y="35"/>
                    <a:pt x="132" y="56"/>
                    <a:pt x="0" y="90"/>
                  </a:cubicBezTo>
                  <a:cubicBezTo>
                    <a:pt x="90" y="223"/>
                    <a:pt x="177" y="365"/>
                    <a:pt x="254" y="508"/>
                  </a:cubicBezTo>
                  <a:cubicBezTo>
                    <a:pt x="264" y="508"/>
                    <a:pt x="264" y="519"/>
                    <a:pt x="278" y="529"/>
                  </a:cubicBezTo>
                  <a:cubicBezTo>
                    <a:pt x="278" y="542"/>
                    <a:pt x="288" y="553"/>
                    <a:pt x="299" y="574"/>
                  </a:cubicBezTo>
                  <a:cubicBezTo>
                    <a:pt x="309" y="585"/>
                    <a:pt x="320" y="595"/>
                    <a:pt x="330" y="619"/>
                  </a:cubicBezTo>
                  <a:cubicBezTo>
                    <a:pt x="330" y="629"/>
                    <a:pt x="344" y="640"/>
                    <a:pt x="354" y="651"/>
                  </a:cubicBezTo>
                  <a:cubicBezTo>
                    <a:pt x="365" y="661"/>
                    <a:pt x="365" y="674"/>
                    <a:pt x="375" y="685"/>
                  </a:cubicBezTo>
                  <a:cubicBezTo>
                    <a:pt x="375" y="696"/>
                    <a:pt x="386" y="696"/>
                    <a:pt x="386" y="706"/>
                  </a:cubicBezTo>
                  <a:cubicBezTo>
                    <a:pt x="396" y="706"/>
                    <a:pt x="396" y="717"/>
                    <a:pt x="410" y="717"/>
                  </a:cubicBezTo>
                  <a:cubicBezTo>
                    <a:pt x="410" y="727"/>
                    <a:pt x="420" y="740"/>
                    <a:pt x="420" y="740"/>
                  </a:cubicBezTo>
                  <a:cubicBezTo>
                    <a:pt x="452" y="772"/>
                    <a:pt x="486" y="807"/>
                    <a:pt x="518" y="828"/>
                  </a:cubicBezTo>
                  <a:cubicBezTo>
                    <a:pt x="592" y="886"/>
                    <a:pt x="685" y="925"/>
                    <a:pt x="778" y="925"/>
                  </a:cubicBezTo>
                  <a:cubicBezTo>
                    <a:pt x="824" y="925"/>
                    <a:pt x="871" y="916"/>
                    <a:pt x="914" y="894"/>
                  </a:cubicBezTo>
                  <a:lnTo>
                    <a:pt x="959" y="904"/>
                  </a:lnTo>
                  <a:cubicBezTo>
                    <a:pt x="959" y="849"/>
                    <a:pt x="970" y="793"/>
                    <a:pt x="970" y="740"/>
                  </a:cubicBezTo>
                  <a:cubicBezTo>
                    <a:pt x="980" y="651"/>
                    <a:pt x="991" y="553"/>
                    <a:pt x="1004" y="452"/>
                  </a:cubicBezTo>
                  <a:cubicBezTo>
                    <a:pt x="806" y="299"/>
                    <a:pt x="608" y="157"/>
                    <a:pt x="396" y="1"/>
                  </a:cubicBezTo>
                  <a:close/>
                </a:path>
              </a:pathLst>
            </a:custGeom>
            <a:solidFill>
              <a:srgbClr val="FFA5B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39"/>
            <p:cNvSpPr/>
            <p:nvPr/>
          </p:nvSpPr>
          <p:spPr>
            <a:xfrm>
              <a:off x="2666948" y="1174592"/>
              <a:ext cx="63643" cy="45816"/>
            </a:xfrm>
            <a:custGeom>
              <a:rect b="b" l="l" r="r" t="t"/>
              <a:pathLst>
                <a:path extrusionOk="0" h="992" w="1378">
                  <a:moveTo>
                    <a:pt x="717" y="1"/>
                  </a:moveTo>
                  <a:cubicBezTo>
                    <a:pt x="549" y="85"/>
                    <a:pt x="362" y="123"/>
                    <a:pt x="177" y="123"/>
                  </a:cubicBezTo>
                  <a:cubicBezTo>
                    <a:pt x="118" y="123"/>
                    <a:pt x="59" y="119"/>
                    <a:pt x="1" y="112"/>
                  </a:cubicBezTo>
                  <a:lnTo>
                    <a:pt x="1" y="112"/>
                  </a:lnTo>
                  <a:cubicBezTo>
                    <a:pt x="98" y="275"/>
                    <a:pt x="209" y="452"/>
                    <a:pt x="307" y="629"/>
                  </a:cubicBezTo>
                  <a:cubicBezTo>
                    <a:pt x="439" y="595"/>
                    <a:pt x="571" y="574"/>
                    <a:pt x="703" y="540"/>
                  </a:cubicBezTo>
                  <a:cubicBezTo>
                    <a:pt x="915" y="696"/>
                    <a:pt x="1113" y="838"/>
                    <a:pt x="1311" y="991"/>
                  </a:cubicBezTo>
                  <a:cubicBezTo>
                    <a:pt x="1332" y="793"/>
                    <a:pt x="1353" y="595"/>
                    <a:pt x="1377" y="408"/>
                  </a:cubicBezTo>
                  <a:lnTo>
                    <a:pt x="1364" y="408"/>
                  </a:lnTo>
                  <a:cubicBezTo>
                    <a:pt x="1113" y="341"/>
                    <a:pt x="880" y="199"/>
                    <a:pt x="717" y="1"/>
                  </a:cubicBezTo>
                  <a:close/>
                </a:path>
              </a:pathLst>
            </a:custGeom>
            <a:solidFill>
              <a:srgbClr val="FFA5B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39"/>
            <p:cNvSpPr/>
            <p:nvPr/>
          </p:nvSpPr>
          <p:spPr>
            <a:xfrm>
              <a:off x="2614620" y="1127621"/>
              <a:ext cx="309624" cy="405089"/>
            </a:xfrm>
            <a:custGeom>
              <a:rect b="b" l="l" r="r" t="t"/>
              <a:pathLst>
                <a:path extrusionOk="0" h="8771" w="6704">
                  <a:moveTo>
                    <a:pt x="1850" y="1018"/>
                  </a:moveTo>
                  <a:cubicBezTo>
                    <a:pt x="2013" y="1216"/>
                    <a:pt x="2246" y="1358"/>
                    <a:pt x="2497" y="1425"/>
                  </a:cubicBezTo>
                  <a:lnTo>
                    <a:pt x="2510" y="1425"/>
                  </a:lnTo>
                  <a:cubicBezTo>
                    <a:pt x="2486" y="1612"/>
                    <a:pt x="2465" y="1810"/>
                    <a:pt x="2444" y="2008"/>
                  </a:cubicBezTo>
                  <a:cubicBezTo>
                    <a:pt x="2431" y="2109"/>
                    <a:pt x="2354" y="2450"/>
                    <a:pt x="2354" y="2450"/>
                  </a:cubicBezTo>
                  <a:cubicBezTo>
                    <a:pt x="2311" y="2472"/>
                    <a:pt x="2264" y="2481"/>
                    <a:pt x="2218" y="2481"/>
                  </a:cubicBezTo>
                  <a:cubicBezTo>
                    <a:pt x="2125" y="2481"/>
                    <a:pt x="2032" y="2442"/>
                    <a:pt x="1958" y="2384"/>
                  </a:cubicBezTo>
                  <a:cubicBezTo>
                    <a:pt x="1926" y="2363"/>
                    <a:pt x="1892" y="2328"/>
                    <a:pt x="1860" y="2296"/>
                  </a:cubicBezTo>
                  <a:cubicBezTo>
                    <a:pt x="1860" y="2296"/>
                    <a:pt x="1850" y="2283"/>
                    <a:pt x="1850" y="2273"/>
                  </a:cubicBezTo>
                  <a:cubicBezTo>
                    <a:pt x="1836" y="2273"/>
                    <a:pt x="1836" y="2262"/>
                    <a:pt x="1826" y="2262"/>
                  </a:cubicBezTo>
                  <a:cubicBezTo>
                    <a:pt x="1826" y="2252"/>
                    <a:pt x="1815" y="2252"/>
                    <a:pt x="1815" y="2241"/>
                  </a:cubicBezTo>
                  <a:cubicBezTo>
                    <a:pt x="1805" y="2230"/>
                    <a:pt x="1805" y="2217"/>
                    <a:pt x="1794" y="2207"/>
                  </a:cubicBezTo>
                  <a:cubicBezTo>
                    <a:pt x="1784" y="2196"/>
                    <a:pt x="1770" y="2185"/>
                    <a:pt x="1770" y="2175"/>
                  </a:cubicBezTo>
                  <a:cubicBezTo>
                    <a:pt x="1760" y="2151"/>
                    <a:pt x="1749" y="2141"/>
                    <a:pt x="1739" y="2130"/>
                  </a:cubicBezTo>
                  <a:cubicBezTo>
                    <a:pt x="1728" y="2109"/>
                    <a:pt x="1718" y="2098"/>
                    <a:pt x="1718" y="2085"/>
                  </a:cubicBezTo>
                  <a:cubicBezTo>
                    <a:pt x="1704" y="2075"/>
                    <a:pt x="1704" y="2064"/>
                    <a:pt x="1694" y="2064"/>
                  </a:cubicBezTo>
                  <a:cubicBezTo>
                    <a:pt x="1617" y="1921"/>
                    <a:pt x="1530" y="1779"/>
                    <a:pt x="1440" y="1646"/>
                  </a:cubicBezTo>
                  <a:cubicBezTo>
                    <a:pt x="1342" y="1469"/>
                    <a:pt x="1231" y="1292"/>
                    <a:pt x="1134" y="1129"/>
                  </a:cubicBezTo>
                  <a:lnTo>
                    <a:pt x="1134" y="1129"/>
                  </a:lnTo>
                  <a:cubicBezTo>
                    <a:pt x="1192" y="1136"/>
                    <a:pt x="1251" y="1140"/>
                    <a:pt x="1310" y="1140"/>
                  </a:cubicBezTo>
                  <a:cubicBezTo>
                    <a:pt x="1495" y="1140"/>
                    <a:pt x="1682" y="1102"/>
                    <a:pt x="1850" y="1018"/>
                  </a:cubicBezTo>
                  <a:close/>
                  <a:moveTo>
                    <a:pt x="1865" y="0"/>
                  </a:moveTo>
                  <a:cubicBezTo>
                    <a:pt x="1807" y="0"/>
                    <a:pt x="1749" y="6"/>
                    <a:pt x="1694" y="16"/>
                  </a:cubicBezTo>
                  <a:cubicBezTo>
                    <a:pt x="1628" y="204"/>
                    <a:pt x="1541" y="391"/>
                    <a:pt x="1419" y="579"/>
                  </a:cubicBezTo>
                  <a:cubicBezTo>
                    <a:pt x="1332" y="743"/>
                    <a:pt x="1210" y="896"/>
                    <a:pt x="1078" y="1041"/>
                  </a:cubicBezTo>
                  <a:cubicBezTo>
                    <a:pt x="1044" y="996"/>
                    <a:pt x="1012" y="941"/>
                    <a:pt x="978" y="885"/>
                  </a:cubicBezTo>
                  <a:cubicBezTo>
                    <a:pt x="957" y="843"/>
                    <a:pt x="925" y="788"/>
                    <a:pt x="891" y="743"/>
                  </a:cubicBezTo>
                  <a:cubicBezTo>
                    <a:pt x="814" y="621"/>
                    <a:pt x="713" y="500"/>
                    <a:pt x="581" y="434"/>
                  </a:cubicBezTo>
                  <a:cubicBezTo>
                    <a:pt x="514" y="396"/>
                    <a:pt x="433" y="376"/>
                    <a:pt x="353" y="376"/>
                  </a:cubicBezTo>
                  <a:cubicBezTo>
                    <a:pt x="228" y="376"/>
                    <a:pt x="108" y="426"/>
                    <a:pt x="53" y="534"/>
                  </a:cubicBezTo>
                  <a:cubicBezTo>
                    <a:pt x="0" y="632"/>
                    <a:pt x="0" y="764"/>
                    <a:pt x="42" y="864"/>
                  </a:cubicBezTo>
                  <a:cubicBezTo>
                    <a:pt x="53" y="909"/>
                    <a:pt x="77" y="952"/>
                    <a:pt x="98" y="986"/>
                  </a:cubicBezTo>
                  <a:cubicBezTo>
                    <a:pt x="132" y="1052"/>
                    <a:pt x="164" y="1107"/>
                    <a:pt x="209" y="1160"/>
                  </a:cubicBezTo>
                  <a:cubicBezTo>
                    <a:pt x="296" y="1306"/>
                    <a:pt x="373" y="1459"/>
                    <a:pt x="449" y="1612"/>
                  </a:cubicBezTo>
                  <a:cubicBezTo>
                    <a:pt x="616" y="1987"/>
                    <a:pt x="748" y="2394"/>
                    <a:pt x="859" y="2791"/>
                  </a:cubicBezTo>
                  <a:cubicBezTo>
                    <a:pt x="1012" y="3353"/>
                    <a:pt x="1165" y="3935"/>
                    <a:pt x="1419" y="4453"/>
                  </a:cubicBezTo>
                  <a:cubicBezTo>
                    <a:pt x="1662" y="4949"/>
                    <a:pt x="2013" y="5412"/>
                    <a:pt x="2486" y="5687"/>
                  </a:cubicBezTo>
                  <a:cubicBezTo>
                    <a:pt x="2730" y="6709"/>
                    <a:pt x="2959" y="7745"/>
                    <a:pt x="3203" y="8770"/>
                  </a:cubicBezTo>
                  <a:lnTo>
                    <a:pt x="6704" y="8770"/>
                  </a:lnTo>
                  <a:cubicBezTo>
                    <a:pt x="5977" y="7592"/>
                    <a:pt x="5250" y="6403"/>
                    <a:pt x="4534" y="5224"/>
                  </a:cubicBezTo>
                  <a:cubicBezTo>
                    <a:pt x="4392" y="4056"/>
                    <a:pt x="4259" y="2902"/>
                    <a:pt x="4127" y="1734"/>
                  </a:cubicBezTo>
                  <a:cubicBezTo>
                    <a:pt x="4106" y="1557"/>
                    <a:pt x="4072" y="1358"/>
                    <a:pt x="3974" y="1205"/>
                  </a:cubicBezTo>
                  <a:cubicBezTo>
                    <a:pt x="3874" y="1052"/>
                    <a:pt x="3710" y="952"/>
                    <a:pt x="3554" y="864"/>
                  </a:cubicBezTo>
                  <a:lnTo>
                    <a:pt x="2510" y="235"/>
                  </a:lnTo>
                  <a:cubicBezTo>
                    <a:pt x="2365" y="138"/>
                    <a:pt x="2212" y="51"/>
                    <a:pt x="2035" y="16"/>
                  </a:cubicBezTo>
                  <a:cubicBezTo>
                    <a:pt x="1980" y="6"/>
                    <a:pt x="1923" y="0"/>
                    <a:pt x="1865" y="0"/>
                  </a:cubicBezTo>
                  <a:close/>
                </a:path>
              </a:pathLst>
            </a:custGeom>
            <a:solidFill>
              <a:srgbClr val="FFA5B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39"/>
            <p:cNvSpPr/>
            <p:nvPr/>
          </p:nvSpPr>
          <p:spPr>
            <a:xfrm>
              <a:off x="2664454" y="1174269"/>
              <a:ext cx="71125" cy="67384"/>
            </a:xfrm>
            <a:custGeom>
              <a:rect b="b" l="l" r="r" t="t"/>
              <a:pathLst>
                <a:path extrusionOk="0" h="1459" w="1540">
                  <a:moveTo>
                    <a:pt x="757" y="547"/>
                  </a:moveTo>
                  <a:cubicBezTo>
                    <a:pt x="781" y="547"/>
                    <a:pt x="792" y="581"/>
                    <a:pt x="802" y="592"/>
                  </a:cubicBezTo>
                  <a:cubicBezTo>
                    <a:pt x="903" y="692"/>
                    <a:pt x="1035" y="758"/>
                    <a:pt x="1167" y="811"/>
                  </a:cubicBezTo>
                  <a:cubicBezTo>
                    <a:pt x="1244" y="856"/>
                    <a:pt x="1320" y="890"/>
                    <a:pt x="1407" y="901"/>
                  </a:cubicBezTo>
                  <a:cubicBezTo>
                    <a:pt x="1418" y="977"/>
                    <a:pt x="1442" y="1065"/>
                    <a:pt x="1452" y="1141"/>
                  </a:cubicBezTo>
                  <a:cubicBezTo>
                    <a:pt x="1452" y="1154"/>
                    <a:pt x="1452" y="1165"/>
                    <a:pt x="1463" y="1175"/>
                  </a:cubicBezTo>
                  <a:cubicBezTo>
                    <a:pt x="1400" y="1184"/>
                    <a:pt x="1339" y="1187"/>
                    <a:pt x="1278" y="1187"/>
                  </a:cubicBezTo>
                  <a:cubicBezTo>
                    <a:pt x="1180" y="1187"/>
                    <a:pt x="1085" y="1178"/>
                    <a:pt x="990" y="1165"/>
                  </a:cubicBezTo>
                  <a:cubicBezTo>
                    <a:pt x="913" y="1141"/>
                    <a:pt x="837" y="1131"/>
                    <a:pt x="757" y="1109"/>
                  </a:cubicBezTo>
                  <a:cubicBezTo>
                    <a:pt x="691" y="1088"/>
                    <a:pt x="625" y="1054"/>
                    <a:pt x="573" y="1009"/>
                  </a:cubicBezTo>
                  <a:cubicBezTo>
                    <a:pt x="538" y="956"/>
                    <a:pt x="506" y="890"/>
                    <a:pt x="483" y="835"/>
                  </a:cubicBezTo>
                  <a:cubicBezTo>
                    <a:pt x="440" y="734"/>
                    <a:pt x="395" y="647"/>
                    <a:pt x="351" y="560"/>
                  </a:cubicBezTo>
                  <a:lnTo>
                    <a:pt x="351" y="560"/>
                  </a:lnTo>
                  <a:cubicBezTo>
                    <a:pt x="427" y="570"/>
                    <a:pt x="506" y="570"/>
                    <a:pt x="573" y="570"/>
                  </a:cubicBezTo>
                  <a:cubicBezTo>
                    <a:pt x="615" y="570"/>
                    <a:pt x="660" y="570"/>
                    <a:pt x="691" y="560"/>
                  </a:cubicBezTo>
                  <a:cubicBezTo>
                    <a:pt x="715" y="560"/>
                    <a:pt x="736" y="547"/>
                    <a:pt x="757" y="547"/>
                  </a:cubicBezTo>
                  <a:close/>
                  <a:moveTo>
                    <a:pt x="604" y="1075"/>
                  </a:moveTo>
                  <a:cubicBezTo>
                    <a:pt x="681" y="1120"/>
                    <a:pt x="781" y="1154"/>
                    <a:pt x="879" y="1175"/>
                  </a:cubicBezTo>
                  <a:cubicBezTo>
                    <a:pt x="1001" y="1197"/>
                    <a:pt x="1133" y="1220"/>
                    <a:pt x="1254" y="1220"/>
                  </a:cubicBezTo>
                  <a:cubicBezTo>
                    <a:pt x="1331" y="1220"/>
                    <a:pt x="1397" y="1207"/>
                    <a:pt x="1463" y="1197"/>
                  </a:cubicBezTo>
                  <a:cubicBezTo>
                    <a:pt x="1474" y="1252"/>
                    <a:pt x="1484" y="1308"/>
                    <a:pt x="1508" y="1353"/>
                  </a:cubicBezTo>
                  <a:cubicBezTo>
                    <a:pt x="1388" y="1393"/>
                    <a:pt x="1270" y="1429"/>
                    <a:pt x="1147" y="1429"/>
                  </a:cubicBezTo>
                  <a:cubicBezTo>
                    <a:pt x="1110" y="1429"/>
                    <a:pt x="1073" y="1426"/>
                    <a:pt x="1035" y="1419"/>
                  </a:cubicBezTo>
                  <a:cubicBezTo>
                    <a:pt x="913" y="1384"/>
                    <a:pt x="792" y="1308"/>
                    <a:pt x="705" y="1207"/>
                  </a:cubicBezTo>
                  <a:cubicBezTo>
                    <a:pt x="660" y="1165"/>
                    <a:pt x="625" y="1120"/>
                    <a:pt x="604" y="1075"/>
                  </a:cubicBezTo>
                  <a:close/>
                  <a:moveTo>
                    <a:pt x="762" y="1"/>
                  </a:moveTo>
                  <a:cubicBezTo>
                    <a:pt x="732" y="1"/>
                    <a:pt x="707" y="21"/>
                    <a:pt x="681" y="31"/>
                  </a:cubicBezTo>
                  <a:cubicBezTo>
                    <a:pt x="594" y="63"/>
                    <a:pt x="506" y="84"/>
                    <a:pt x="417" y="84"/>
                  </a:cubicBezTo>
                  <a:cubicBezTo>
                    <a:pt x="398" y="87"/>
                    <a:pt x="380" y="88"/>
                    <a:pt x="361" y="88"/>
                  </a:cubicBezTo>
                  <a:cubicBezTo>
                    <a:pt x="281" y="88"/>
                    <a:pt x="200" y="66"/>
                    <a:pt x="121" y="31"/>
                  </a:cubicBezTo>
                  <a:cubicBezTo>
                    <a:pt x="97" y="31"/>
                    <a:pt x="97" y="63"/>
                    <a:pt x="110" y="63"/>
                  </a:cubicBezTo>
                  <a:cubicBezTo>
                    <a:pt x="203" y="100"/>
                    <a:pt x="303" y="120"/>
                    <a:pt x="402" y="120"/>
                  </a:cubicBezTo>
                  <a:cubicBezTo>
                    <a:pt x="478" y="120"/>
                    <a:pt x="554" y="108"/>
                    <a:pt x="625" y="84"/>
                  </a:cubicBezTo>
                  <a:cubicBezTo>
                    <a:pt x="649" y="74"/>
                    <a:pt x="670" y="74"/>
                    <a:pt x="691" y="63"/>
                  </a:cubicBezTo>
                  <a:cubicBezTo>
                    <a:pt x="705" y="53"/>
                    <a:pt x="726" y="42"/>
                    <a:pt x="747" y="31"/>
                  </a:cubicBezTo>
                  <a:cubicBezTo>
                    <a:pt x="771" y="31"/>
                    <a:pt x="792" y="53"/>
                    <a:pt x="813" y="63"/>
                  </a:cubicBezTo>
                  <a:cubicBezTo>
                    <a:pt x="824" y="74"/>
                    <a:pt x="847" y="97"/>
                    <a:pt x="858" y="108"/>
                  </a:cubicBezTo>
                  <a:cubicBezTo>
                    <a:pt x="934" y="163"/>
                    <a:pt x="1011" y="206"/>
                    <a:pt x="1088" y="251"/>
                  </a:cubicBezTo>
                  <a:cubicBezTo>
                    <a:pt x="1178" y="296"/>
                    <a:pt x="1265" y="338"/>
                    <a:pt x="1352" y="348"/>
                  </a:cubicBezTo>
                  <a:cubicBezTo>
                    <a:pt x="1365" y="525"/>
                    <a:pt x="1376" y="692"/>
                    <a:pt x="1397" y="866"/>
                  </a:cubicBezTo>
                  <a:cubicBezTo>
                    <a:pt x="1331" y="856"/>
                    <a:pt x="1254" y="824"/>
                    <a:pt x="1188" y="790"/>
                  </a:cubicBezTo>
                  <a:cubicBezTo>
                    <a:pt x="1122" y="758"/>
                    <a:pt x="1056" y="734"/>
                    <a:pt x="990" y="692"/>
                  </a:cubicBezTo>
                  <a:cubicBezTo>
                    <a:pt x="934" y="658"/>
                    <a:pt x="868" y="613"/>
                    <a:pt x="824" y="560"/>
                  </a:cubicBezTo>
                  <a:cubicBezTo>
                    <a:pt x="813" y="547"/>
                    <a:pt x="802" y="536"/>
                    <a:pt x="792" y="525"/>
                  </a:cubicBezTo>
                  <a:cubicBezTo>
                    <a:pt x="787" y="520"/>
                    <a:pt x="778" y="518"/>
                    <a:pt x="769" y="518"/>
                  </a:cubicBezTo>
                  <a:cubicBezTo>
                    <a:pt x="761" y="518"/>
                    <a:pt x="752" y="520"/>
                    <a:pt x="747" y="525"/>
                  </a:cubicBezTo>
                  <a:cubicBezTo>
                    <a:pt x="705" y="525"/>
                    <a:pt x="660" y="536"/>
                    <a:pt x="615" y="536"/>
                  </a:cubicBezTo>
                  <a:cubicBezTo>
                    <a:pt x="589" y="539"/>
                    <a:pt x="563" y="540"/>
                    <a:pt x="535" y="540"/>
                  </a:cubicBezTo>
                  <a:cubicBezTo>
                    <a:pt x="470" y="540"/>
                    <a:pt x="402" y="533"/>
                    <a:pt x="340" y="525"/>
                  </a:cubicBezTo>
                  <a:cubicBezTo>
                    <a:pt x="329" y="494"/>
                    <a:pt x="308" y="459"/>
                    <a:pt x="295" y="438"/>
                  </a:cubicBezTo>
                  <a:cubicBezTo>
                    <a:pt x="218" y="282"/>
                    <a:pt x="142" y="150"/>
                    <a:pt x="31" y="18"/>
                  </a:cubicBezTo>
                  <a:cubicBezTo>
                    <a:pt x="29" y="16"/>
                    <a:pt x="27" y="16"/>
                    <a:pt x="25" y="16"/>
                  </a:cubicBezTo>
                  <a:cubicBezTo>
                    <a:pt x="14" y="16"/>
                    <a:pt x="1" y="33"/>
                    <a:pt x="10" y="42"/>
                  </a:cubicBezTo>
                  <a:cubicBezTo>
                    <a:pt x="208" y="272"/>
                    <a:pt x="319" y="560"/>
                    <a:pt x="440" y="824"/>
                  </a:cubicBezTo>
                  <a:cubicBezTo>
                    <a:pt x="506" y="967"/>
                    <a:pt x="573" y="1109"/>
                    <a:pt x="670" y="1220"/>
                  </a:cubicBezTo>
                  <a:cubicBezTo>
                    <a:pt x="757" y="1318"/>
                    <a:pt x="868" y="1405"/>
                    <a:pt x="1001" y="1440"/>
                  </a:cubicBezTo>
                  <a:cubicBezTo>
                    <a:pt x="1051" y="1453"/>
                    <a:pt x="1102" y="1458"/>
                    <a:pt x="1152" y="1458"/>
                  </a:cubicBezTo>
                  <a:cubicBezTo>
                    <a:pt x="1277" y="1458"/>
                    <a:pt x="1400" y="1424"/>
                    <a:pt x="1518" y="1384"/>
                  </a:cubicBezTo>
                  <a:cubicBezTo>
                    <a:pt x="1529" y="1384"/>
                    <a:pt x="1540" y="1374"/>
                    <a:pt x="1540" y="1363"/>
                  </a:cubicBezTo>
                  <a:cubicBezTo>
                    <a:pt x="1463" y="1099"/>
                    <a:pt x="1418" y="835"/>
                    <a:pt x="1397" y="570"/>
                  </a:cubicBezTo>
                  <a:cubicBezTo>
                    <a:pt x="1397" y="494"/>
                    <a:pt x="1386" y="415"/>
                    <a:pt x="1386" y="338"/>
                  </a:cubicBezTo>
                  <a:cubicBezTo>
                    <a:pt x="1386" y="327"/>
                    <a:pt x="1386" y="327"/>
                    <a:pt x="1376" y="327"/>
                  </a:cubicBezTo>
                  <a:cubicBezTo>
                    <a:pt x="1199" y="296"/>
                    <a:pt x="1035" y="195"/>
                    <a:pt x="890" y="97"/>
                  </a:cubicBezTo>
                  <a:cubicBezTo>
                    <a:pt x="879" y="74"/>
                    <a:pt x="858" y="63"/>
                    <a:pt x="847" y="53"/>
                  </a:cubicBezTo>
                  <a:cubicBezTo>
                    <a:pt x="824" y="42"/>
                    <a:pt x="813" y="18"/>
                    <a:pt x="792" y="8"/>
                  </a:cubicBezTo>
                  <a:cubicBezTo>
                    <a:pt x="781" y="3"/>
                    <a:pt x="771" y="1"/>
                    <a:pt x="762"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39"/>
            <p:cNvSpPr/>
            <p:nvPr/>
          </p:nvSpPr>
          <p:spPr>
            <a:xfrm>
              <a:off x="2733086" y="1363168"/>
              <a:ext cx="28866" cy="23693"/>
            </a:xfrm>
            <a:custGeom>
              <a:rect b="b" l="l" r="r" t="t"/>
              <a:pathLst>
                <a:path extrusionOk="0" h="513" w="625">
                  <a:moveTo>
                    <a:pt x="602" y="0"/>
                  </a:moveTo>
                  <a:cubicBezTo>
                    <a:pt x="599" y="0"/>
                    <a:pt x="596" y="1"/>
                    <a:pt x="593" y="3"/>
                  </a:cubicBezTo>
                  <a:cubicBezTo>
                    <a:pt x="373" y="135"/>
                    <a:pt x="175" y="288"/>
                    <a:pt x="11" y="486"/>
                  </a:cubicBezTo>
                  <a:cubicBezTo>
                    <a:pt x="1" y="497"/>
                    <a:pt x="14" y="513"/>
                    <a:pt x="31" y="513"/>
                  </a:cubicBezTo>
                  <a:cubicBezTo>
                    <a:pt x="35" y="513"/>
                    <a:pt x="39" y="512"/>
                    <a:pt x="43" y="510"/>
                  </a:cubicBezTo>
                  <a:cubicBezTo>
                    <a:pt x="196" y="322"/>
                    <a:pt x="394" y="156"/>
                    <a:pt x="606" y="37"/>
                  </a:cubicBezTo>
                  <a:cubicBezTo>
                    <a:pt x="624" y="26"/>
                    <a:pt x="619" y="0"/>
                    <a:pt x="602"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39"/>
            <p:cNvSpPr/>
            <p:nvPr/>
          </p:nvSpPr>
          <p:spPr>
            <a:xfrm>
              <a:off x="2613973" y="1145633"/>
              <a:ext cx="33115" cy="45816"/>
            </a:xfrm>
            <a:custGeom>
              <a:rect b="b" l="l" r="r" t="t"/>
              <a:pathLst>
                <a:path extrusionOk="0" h="992" w="717">
                  <a:moveTo>
                    <a:pt x="279" y="0"/>
                  </a:moveTo>
                  <a:cubicBezTo>
                    <a:pt x="208" y="0"/>
                    <a:pt x="128" y="49"/>
                    <a:pt x="80" y="110"/>
                  </a:cubicBezTo>
                  <a:cubicBezTo>
                    <a:pt x="56" y="144"/>
                    <a:pt x="25" y="189"/>
                    <a:pt x="14" y="231"/>
                  </a:cubicBezTo>
                  <a:cubicBezTo>
                    <a:pt x="1" y="276"/>
                    <a:pt x="1" y="321"/>
                    <a:pt x="14" y="374"/>
                  </a:cubicBezTo>
                  <a:cubicBezTo>
                    <a:pt x="25" y="419"/>
                    <a:pt x="46" y="474"/>
                    <a:pt x="67" y="519"/>
                  </a:cubicBezTo>
                  <a:cubicBezTo>
                    <a:pt x="91" y="572"/>
                    <a:pt x="112" y="617"/>
                    <a:pt x="133" y="662"/>
                  </a:cubicBezTo>
                  <a:cubicBezTo>
                    <a:pt x="167" y="717"/>
                    <a:pt x="188" y="770"/>
                    <a:pt x="223" y="815"/>
                  </a:cubicBezTo>
                  <a:cubicBezTo>
                    <a:pt x="244" y="860"/>
                    <a:pt x="321" y="968"/>
                    <a:pt x="331" y="968"/>
                  </a:cubicBezTo>
                  <a:cubicBezTo>
                    <a:pt x="351" y="985"/>
                    <a:pt x="373" y="991"/>
                    <a:pt x="396" y="991"/>
                  </a:cubicBezTo>
                  <a:cubicBezTo>
                    <a:pt x="452" y="991"/>
                    <a:pt x="514" y="953"/>
                    <a:pt x="553" y="916"/>
                  </a:cubicBezTo>
                  <a:cubicBezTo>
                    <a:pt x="619" y="860"/>
                    <a:pt x="661" y="783"/>
                    <a:pt x="685" y="694"/>
                  </a:cubicBezTo>
                  <a:cubicBezTo>
                    <a:pt x="717" y="495"/>
                    <a:pt x="640" y="297"/>
                    <a:pt x="519" y="144"/>
                  </a:cubicBezTo>
                  <a:cubicBezTo>
                    <a:pt x="463" y="78"/>
                    <a:pt x="397" y="12"/>
                    <a:pt x="299" y="1"/>
                  </a:cubicBezTo>
                  <a:cubicBezTo>
                    <a:pt x="293" y="0"/>
                    <a:pt x="286" y="0"/>
                    <a:pt x="279" y="0"/>
                  </a:cubicBezTo>
                  <a:close/>
                </a:path>
              </a:pathLst>
            </a:custGeom>
            <a:solidFill>
              <a:srgbClr val="9BE7F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6" name="Google Shape;626;p39"/>
          <p:cNvGrpSpPr/>
          <p:nvPr/>
        </p:nvGrpSpPr>
        <p:grpSpPr>
          <a:xfrm>
            <a:off x="6641380" y="3643972"/>
            <a:ext cx="882355" cy="1499401"/>
            <a:chOff x="3329350" y="3724325"/>
            <a:chExt cx="256000" cy="435025"/>
          </a:xfrm>
        </p:grpSpPr>
        <p:sp>
          <p:nvSpPr>
            <p:cNvPr id="627" name="Google Shape;627;p39"/>
            <p:cNvSpPr/>
            <p:nvPr/>
          </p:nvSpPr>
          <p:spPr>
            <a:xfrm>
              <a:off x="3373675" y="3922675"/>
              <a:ext cx="211675" cy="197900"/>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39"/>
            <p:cNvSpPr/>
            <p:nvPr/>
          </p:nvSpPr>
          <p:spPr>
            <a:xfrm>
              <a:off x="3329350" y="3838900"/>
              <a:ext cx="112325" cy="320450"/>
            </a:xfrm>
            <a:custGeom>
              <a:rect b="b" l="l" r="r" t="t"/>
              <a:pathLst>
                <a:path extrusionOk="0" h="12818" w="4493">
                  <a:moveTo>
                    <a:pt x="1624" y="0"/>
                  </a:moveTo>
                  <a:cubicBezTo>
                    <a:pt x="1615" y="0"/>
                    <a:pt x="1606" y="1"/>
                    <a:pt x="1597" y="3"/>
                  </a:cubicBezTo>
                  <a:cubicBezTo>
                    <a:pt x="1586" y="3"/>
                    <a:pt x="1565" y="13"/>
                    <a:pt x="1552" y="37"/>
                  </a:cubicBezTo>
                  <a:cubicBezTo>
                    <a:pt x="1353" y="256"/>
                    <a:pt x="1057" y="1369"/>
                    <a:pt x="947" y="1623"/>
                  </a:cubicBezTo>
                  <a:cubicBezTo>
                    <a:pt x="838" y="1897"/>
                    <a:pt x="429" y="2854"/>
                    <a:pt x="484" y="3240"/>
                  </a:cubicBezTo>
                  <a:cubicBezTo>
                    <a:pt x="529" y="3636"/>
                    <a:pt x="1145" y="6212"/>
                    <a:pt x="1145" y="6212"/>
                  </a:cubicBezTo>
                  <a:lnTo>
                    <a:pt x="1" y="12818"/>
                  </a:lnTo>
                  <a:lnTo>
                    <a:pt x="3821" y="12818"/>
                  </a:lnTo>
                  <a:lnTo>
                    <a:pt x="3655" y="6609"/>
                  </a:lnTo>
                  <a:cubicBezTo>
                    <a:pt x="3655" y="6609"/>
                    <a:pt x="4492" y="5530"/>
                    <a:pt x="4117" y="3615"/>
                  </a:cubicBezTo>
                  <a:cubicBezTo>
                    <a:pt x="4117" y="3615"/>
                    <a:pt x="4284" y="2798"/>
                    <a:pt x="4218" y="2426"/>
                  </a:cubicBezTo>
                  <a:cubicBezTo>
                    <a:pt x="4169" y="2148"/>
                    <a:pt x="3879" y="2112"/>
                    <a:pt x="3731" y="2112"/>
                  </a:cubicBezTo>
                  <a:cubicBezTo>
                    <a:pt x="3679" y="2112"/>
                    <a:pt x="3644" y="2117"/>
                    <a:pt x="3644" y="2117"/>
                  </a:cubicBezTo>
                  <a:cubicBezTo>
                    <a:pt x="3644" y="2117"/>
                    <a:pt x="3557" y="1807"/>
                    <a:pt x="3414" y="1741"/>
                  </a:cubicBezTo>
                  <a:cubicBezTo>
                    <a:pt x="3370" y="1716"/>
                    <a:pt x="3313" y="1707"/>
                    <a:pt x="3256" y="1707"/>
                  </a:cubicBezTo>
                  <a:cubicBezTo>
                    <a:pt x="3141" y="1707"/>
                    <a:pt x="3029" y="1741"/>
                    <a:pt x="3029" y="1741"/>
                  </a:cubicBezTo>
                  <a:cubicBezTo>
                    <a:pt x="3029" y="1741"/>
                    <a:pt x="3029" y="1258"/>
                    <a:pt x="2886" y="1136"/>
                  </a:cubicBezTo>
                  <a:cubicBezTo>
                    <a:pt x="2794" y="1068"/>
                    <a:pt x="2621" y="1055"/>
                    <a:pt x="2505" y="1055"/>
                  </a:cubicBezTo>
                  <a:cubicBezTo>
                    <a:pt x="2437" y="1055"/>
                    <a:pt x="2389" y="1060"/>
                    <a:pt x="2389" y="1060"/>
                  </a:cubicBezTo>
                  <a:cubicBezTo>
                    <a:pt x="2389" y="1060"/>
                    <a:pt x="2598" y="531"/>
                    <a:pt x="2511" y="389"/>
                  </a:cubicBezTo>
                  <a:cubicBezTo>
                    <a:pt x="2468" y="324"/>
                    <a:pt x="2417" y="282"/>
                    <a:pt x="2330" y="282"/>
                  </a:cubicBezTo>
                  <a:cubicBezTo>
                    <a:pt x="2240" y="282"/>
                    <a:pt x="2112" y="326"/>
                    <a:pt x="1916" y="434"/>
                  </a:cubicBezTo>
                  <a:cubicBezTo>
                    <a:pt x="1916" y="434"/>
                    <a:pt x="1850" y="169"/>
                    <a:pt x="1729" y="58"/>
                  </a:cubicBezTo>
                  <a:cubicBezTo>
                    <a:pt x="1702" y="21"/>
                    <a:pt x="1667" y="0"/>
                    <a:pt x="1624" y="0"/>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p39"/>
            <p:cNvSpPr/>
            <p:nvPr/>
          </p:nvSpPr>
          <p:spPr>
            <a:xfrm>
              <a:off x="3374075" y="3902600"/>
              <a:ext cx="15875" cy="18000"/>
            </a:xfrm>
            <a:custGeom>
              <a:rect b="b" l="l" r="r" t="t"/>
              <a:pathLst>
                <a:path extrusionOk="0" h="720" w="635">
                  <a:moveTo>
                    <a:pt x="341" y="0"/>
                  </a:moveTo>
                  <a:cubicBezTo>
                    <a:pt x="200" y="0"/>
                    <a:pt x="64" y="134"/>
                    <a:pt x="51" y="306"/>
                  </a:cubicBezTo>
                  <a:cubicBezTo>
                    <a:pt x="1" y="506"/>
                    <a:pt x="158" y="720"/>
                    <a:pt x="334" y="720"/>
                  </a:cubicBezTo>
                  <a:cubicBezTo>
                    <a:pt x="390" y="720"/>
                    <a:pt x="449" y="698"/>
                    <a:pt x="502" y="647"/>
                  </a:cubicBezTo>
                  <a:cubicBezTo>
                    <a:pt x="621" y="504"/>
                    <a:pt x="635" y="285"/>
                    <a:pt x="555" y="131"/>
                  </a:cubicBezTo>
                  <a:cubicBezTo>
                    <a:pt x="494" y="39"/>
                    <a:pt x="417" y="0"/>
                    <a:pt x="341" y="0"/>
                  </a:cubicBezTo>
                  <a:close/>
                </a:path>
              </a:pathLst>
            </a:custGeom>
            <a:solidFill>
              <a:srgbClr val="68D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39"/>
            <p:cNvSpPr/>
            <p:nvPr/>
          </p:nvSpPr>
          <p:spPr>
            <a:xfrm>
              <a:off x="3406975" y="3920350"/>
              <a:ext cx="14800" cy="17975"/>
            </a:xfrm>
            <a:custGeom>
              <a:rect b="b" l="l" r="r" t="t"/>
              <a:pathLst>
                <a:path extrusionOk="0" h="719" w="592">
                  <a:moveTo>
                    <a:pt x="306" y="1"/>
                  </a:moveTo>
                  <a:cubicBezTo>
                    <a:pt x="267" y="1"/>
                    <a:pt x="224" y="15"/>
                    <a:pt x="177" y="48"/>
                  </a:cubicBezTo>
                  <a:cubicBezTo>
                    <a:pt x="56" y="159"/>
                    <a:pt x="0" y="399"/>
                    <a:pt x="66" y="555"/>
                  </a:cubicBezTo>
                  <a:cubicBezTo>
                    <a:pt x="105" y="667"/>
                    <a:pt x="193" y="719"/>
                    <a:pt x="282" y="719"/>
                  </a:cubicBezTo>
                  <a:cubicBezTo>
                    <a:pt x="395" y="719"/>
                    <a:pt x="510" y="636"/>
                    <a:pt x="529" y="489"/>
                  </a:cubicBezTo>
                  <a:cubicBezTo>
                    <a:pt x="592" y="317"/>
                    <a:pt x="492" y="1"/>
                    <a:pt x="306" y="1"/>
                  </a:cubicBezTo>
                  <a:close/>
                </a:path>
              </a:pathLst>
            </a:custGeom>
            <a:solidFill>
              <a:srgbClr val="68D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39"/>
            <p:cNvSpPr/>
            <p:nvPr/>
          </p:nvSpPr>
          <p:spPr>
            <a:xfrm>
              <a:off x="3387425" y="3915550"/>
              <a:ext cx="16800" cy="17825"/>
            </a:xfrm>
            <a:custGeom>
              <a:rect b="b" l="l" r="r" t="t"/>
              <a:pathLst>
                <a:path extrusionOk="0" h="713" w="672">
                  <a:moveTo>
                    <a:pt x="324" y="1"/>
                  </a:moveTo>
                  <a:cubicBezTo>
                    <a:pt x="286" y="1"/>
                    <a:pt x="249" y="13"/>
                    <a:pt x="219" y="42"/>
                  </a:cubicBezTo>
                  <a:cubicBezTo>
                    <a:pt x="34" y="208"/>
                    <a:pt x="0" y="657"/>
                    <a:pt x="320" y="713"/>
                  </a:cubicBezTo>
                  <a:cubicBezTo>
                    <a:pt x="584" y="713"/>
                    <a:pt x="671" y="295"/>
                    <a:pt x="529" y="108"/>
                  </a:cubicBezTo>
                  <a:cubicBezTo>
                    <a:pt x="484" y="49"/>
                    <a:pt x="401" y="1"/>
                    <a:pt x="324" y="1"/>
                  </a:cubicBezTo>
                  <a:close/>
                </a:path>
              </a:pathLst>
            </a:custGeom>
            <a:solidFill>
              <a:srgbClr val="68D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p39"/>
            <p:cNvSpPr/>
            <p:nvPr/>
          </p:nvSpPr>
          <p:spPr>
            <a:xfrm>
              <a:off x="3359825" y="3838775"/>
              <a:ext cx="11950" cy="15525"/>
            </a:xfrm>
            <a:custGeom>
              <a:rect b="b" l="l" r="r" t="t"/>
              <a:pathLst>
                <a:path extrusionOk="0" h="621" w="478">
                  <a:moveTo>
                    <a:pt x="407" y="1"/>
                  </a:moveTo>
                  <a:cubicBezTo>
                    <a:pt x="269" y="1"/>
                    <a:pt x="1" y="515"/>
                    <a:pt x="82" y="613"/>
                  </a:cubicBezTo>
                  <a:cubicBezTo>
                    <a:pt x="100" y="618"/>
                    <a:pt x="117" y="620"/>
                    <a:pt x="134" y="620"/>
                  </a:cubicBezTo>
                  <a:cubicBezTo>
                    <a:pt x="340" y="620"/>
                    <a:pt x="446" y="269"/>
                    <a:pt x="478" y="108"/>
                  </a:cubicBezTo>
                  <a:cubicBezTo>
                    <a:pt x="467" y="32"/>
                    <a:pt x="441" y="1"/>
                    <a:pt x="407" y="1"/>
                  </a:cubicBezTo>
                  <a:close/>
                </a:path>
              </a:pathLst>
            </a:custGeom>
            <a:solidFill>
              <a:srgbClr val="68D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p39"/>
            <p:cNvSpPr/>
            <p:nvPr/>
          </p:nvSpPr>
          <p:spPr>
            <a:xfrm>
              <a:off x="3372550" y="3865200"/>
              <a:ext cx="56625" cy="74050"/>
            </a:xfrm>
            <a:custGeom>
              <a:rect b="b" l="l" r="r" t="t"/>
              <a:pathLst>
                <a:path extrusionOk="0" h="2962" w="2265">
                  <a:moveTo>
                    <a:pt x="677" y="1"/>
                  </a:moveTo>
                  <a:cubicBezTo>
                    <a:pt x="672" y="1"/>
                    <a:pt x="666" y="3"/>
                    <a:pt x="661" y="8"/>
                  </a:cubicBezTo>
                  <a:cubicBezTo>
                    <a:pt x="550" y="129"/>
                    <a:pt x="452" y="272"/>
                    <a:pt x="365" y="415"/>
                  </a:cubicBezTo>
                  <a:cubicBezTo>
                    <a:pt x="320" y="491"/>
                    <a:pt x="275" y="571"/>
                    <a:pt x="244" y="647"/>
                  </a:cubicBezTo>
                  <a:cubicBezTo>
                    <a:pt x="188" y="769"/>
                    <a:pt x="143" y="888"/>
                    <a:pt x="101" y="1009"/>
                  </a:cubicBezTo>
                  <a:cubicBezTo>
                    <a:pt x="77" y="1086"/>
                    <a:pt x="67" y="1165"/>
                    <a:pt x="46" y="1242"/>
                  </a:cubicBezTo>
                  <a:cubicBezTo>
                    <a:pt x="46" y="1252"/>
                    <a:pt x="46" y="1273"/>
                    <a:pt x="35" y="1297"/>
                  </a:cubicBezTo>
                  <a:cubicBezTo>
                    <a:pt x="22" y="1395"/>
                    <a:pt x="11" y="1495"/>
                    <a:pt x="11" y="1583"/>
                  </a:cubicBezTo>
                  <a:cubicBezTo>
                    <a:pt x="1" y="1781"/>
                    <a:pt x="22" y="1989"/>
                    <a:pt x="167" y="2132"/>
                  </a:cubicBezTo>
                  <a:cubicBezTo>
                    <a:pt x="233" y="2198"/>
                    <a:pt x="320" y="2233"/>
                    <a:pt x="408" y="2233"/>
                  </a:cubicBezTo>
                  <a:cubicBezTo>
                    <a:pt x="497" y="2233"/>
                    <a:pt x="574" y="2198"/>
                    <a:pt x="640" y="2143"/>
                  </a:cubicBezTo>
                  <a:lnTo>
                    <a:pt x="640" y="2143"/>
                  </a:lnTo>
                  <a:cubicBezTo>
                    <a:pt x="629" y="2209"/>
                    <a:pt x="629" y="2275"/>
                    <a:pt x="629" y="2341"/>
                  </a:cubicBezTo>
                  <a:cubicBezTo>
                    <a:pt x="640" y="2507"/>
                    <a:pt x="706" y="2706"/>
                    <a:pt x="881" y="2761"/>
                  </a:cubicBezTo>
                  <a:cubicBezTo>
                    <a:pt x="911" y="2771"/>
                    <a:pt x="942" y="2776"/>
                    <a:pt x="971" y="2776"/>
                  </a:cubicBezTo>
                  <a:cubicBezTo>
                    <a:pt x="1132" y="2776"/>
                    <a:pt x="1275" y="2638"/>
                    <a:pt x="1377" y="2518"/>
                  </a:cubicBezTo>
                  <a:cubicBezTo>
                    <a:pt x="1377" y="2605"/>
                    <a:pt x="1388" y="2695"/>
                    <a:pt x="1422" y="2772"/>
                  </a:cubicBezTo>
                  <a:cubicBezTo>
                    <a:pt x="1464" y="2848"/>
                    <a:pt x="1520" y="2904"/>
                    <a:pt x="1597" y="2935"/>
                  </a:cubicBezTo>
                  <a:cubicBezTo>
                    <a:pt x="1635" y="2953"/>
                    <a:pt x="1677" y="2961"/>
                    <a:pt x="1718" y="2961"/>
                  </a:cubicBezTo>
                  <a:cubicBezTo>
                    <a:pt x="1760" y="2961"/>
                    <a:pt x="1801" y="2953"/>
                    <a:pt x="1840" y="2935"/>
                  </a:cubicBezTo>
                  <a:cubicBezTo>
                    <a:pt x="2048" y="2869"/>
                    <a:pt x="2159" y="2671"/>
                    <a:pt x="2257" y="2497"/>
                  </a:cubicBezTo>
                  <a:cubicBezTo>
                    <a:pt x="2265" y="2480"/>
                    <a:pt x="2245" y="2464"/>
                    <a:pt x="2230" y="2464"/>
                  </a:cubicBezTo>
                  <a:cubicBezTo>
                    <a:pt x="2224" y="2464"/>
                    <a:pt x="2218" y="2467"/>
                    <a:pt x="2215" y="2473"/>
                  </a:cubicBezTo>
                  <a:cubicBezTo>
                    <a:pt x="2136" y="2629"/>
                    <a:pt x="2048" y="2793"/>
                    <a:pt x="1895" y="2869"/>
                  </a:cubicBezTo>
                  <a:cubicBezTo>
                    <a:pt x="1844" y="2899"/>
                    <a:pt x="1786" y="2914"/>
                    <a:pt x="1728" y="2914"/>
                  </a:cubicBezTo>
                  <a:cubicBezTo>
                    <a:pt x="1699" y="2914"/>
                    <a:pt x="1670" y="2911"/>
                    <a:pt x="1642" y="2904"/>
                  </a:cubicBezTo>
                  <a:cubicBezTo>
                    <a:pt x="1565" y="2883"/>
                    <a:pt x="1509" y="2827"/>
                    <a:pt x="1464" y="2761"/>
                  </a:cubicBezTo>
                  <a:cubicBezTo>
                    <a:pt x="1377" y="2584"/>
                    <a:pt x="1433" y="2386"/>
                    <a:pt x="1475" y="2209"/>
                  </a:cubicBezTo>
                  <a:cubicBezTo>
                    <a:pt x="1520" y="2024"/>
                    <a:pt x="1586" y="1847"/>
                    <a:pt x="1663" y="1670"/>
                  </a:cubicBezTo>
                  <a:cubicBezTo>
                    <a:pt x="1752" y="1472"/>
                    <a:pt x="1850" y="1284"/>
                    <a:pt x="1961" y="1110"/>
                  </a:cubicBezTo>
                  <a:cubicBezTo>
                    <a:pt x="1969" y="1093"/>
                    <a:pt x="1954" y="1077"/>
                    <a:pt x="1937" y="1077"/>
                  </a:cubicBezTo>
                  <a:cubicBezTo>
                    <a:pt x="1930" y="1077"/>
                    <a:pt x="1922" y="1080"/>
                    <a:pt x="1916" y="1086"/>
                  </a:cubicBezTo>
                  <a:cubicBezTo>
                    <a:pt x="1708" y="1429"/>
                    <a:pt x="1541" y="1802"/>
                    <a:pt x="1433" y="2198"/>
                  </a:cubicBezTo>
                  <a:cubicBezTo>
                    <a:pt x="1409" y="2288"/>
                    <a:pt x="1388" y="2365"/>
                    <a:pt x="1377" y="2452"/>
                  </a:cubicBezTo>
                  <a:cubicBezTo>
                    <a:pt x="1377" y="2452"/>
                    <a:pt x="1367" y="2452"/>
                    <a:pt x="1367" y="2462"/>
                  </a:cubicBezTo>
                  <a:cubicBezTo>
                    <a:pt x="1263" y="2585"/>
                    <a:pt x="1133" y="2729"/>
                    <a:pt x="964" y="2729"/>
                  </a:cubicBezTo>
                  <a:cubicBezTo>
                    <a:pt x="951" y="2729"/>
                    <a:pt x="938" y="2728"/>
                    <a:pt x="925" y="2727"/>
                  </a:cubicBezTo>
                  <a:cubicBezTo>
                    <a:pt x="738" y="2695"/>
                    <a:pt x="682" y="2486"/>
                    <a:pt x="672" y="2320"/>
                  </a:cubicBezTo>
                  <a:cubicBezTo>
                    <a:pt x="661" y="1945"/>
                    <a:pt x="804" y="1583"/>
                    <a:pt x="991" y="1252"/>
                  </a:cubicBezTo>
                  <a:cubicBezTo>
                    <a:pt x="1102" y="1065"/>
                    <a:pt x="1224" y="888"/>
                    <a:pt x="1343" y="713"/>
                  </a:cubicBezTo>
                  <a:cubicBezTo>
                    <a:pt x="1352" y="696"/>
                    <a:pt x="1338" y="681"/>
                    <a:pt x="1321" y="681"/>
                  </a:cubicBezTo>
                  <a:cubicBezTo>
                    <a:pt x="1314" y="681"/>
                    <a:pt x="1307" y="683"/>
                    <a:pt x="1301" y="689"/>
                  </a:cubicBezTo>
                  <a:cubicBezTo>
                    <a:pt x="1068" y="1020"/>
                    <a:pt x="838" y="1363"/>
                    <a:pt x="717" y="1746"/>
                  </a:cubicBezTo>
                  <a:cubicBezTo>
                    <a:pt x="682" y="1868"/>
                    <a:pt x="651" y="1979"/>
                    <a:pt x="640" y="2100"/>
                  </a:cubicBezTo>
                  <a:cubicBezTo>
                    <a:pt x="635" y="2095"/>
                    <a:pt x="629" y="2093"/>
                    <a:pt x="623" y="2093"/>
                  </a:cubicBezTo>
                  <a:cubicBezTo>
                    <a:pt x="617" y="2093"/>
                    <a:pt x="611" y="2095"/>
                    <a:pt x="606" y="2100"/>
                  </a:cubicBezTo>
                  <a:cubicBezTo>
                    <a:pt x="569" y="2158"/>
                    <a:pt x="504" y="2190"/>
                    <a:pt x="437" y="2190"/>
                  </a:cubicBezTo>
                  <a:cubicBezTo>
                    <a:pt x="427" y="2190"/>
                    <a:pt x="417" y="2189"/>
                    <a:pt x="408" y="2188"/>
                  </a:cubicBezTo>
                  <a:cubicBezTo>
                    <a:pt x="320" y="2188"/>
                    <a:pt x="254" y="2156"/>
                    <a:pt x="188" y="2100"/>
                  </a:cubicBezTo>
                  <a:cubicBezTo>
                    <a:pt x="56" y="1958"/>
                    <a:pt x="46" y="1760"/>
                    <a:pt x="56" y="1572"/>
                  </a:cubicBezTo>
                  <a:cubicBezTo>
                    <a:pt x="67" y="1273"/>
                    <a:pt x="143" y="988"/>
                    <a:pt x="254" y="713"/>
                  </a:cubicBezTo>
                  <a:cubicBezTo>
                    <a:pt x="286" y="658"/>
                    <a:pt x="310" y="592"/>
                    <a:pt x="341" y="536"/>
                  </a:cubicBezTo>
                  <a:cubicBezTo>
                    <a:pt x="352" y="515"/>
                    <a:pt x="365" y="491"/>
                    <a:pt x="376" y="481"/>
                  </a:cubicBezTo>
                  <a:cubicBezTo>
                    <a:pt x="463" y="317"/>
                    <a:pt x="574" y="174"/>
                    <a:pt x="696" y="42"/>
                  </a:cubicBezTo>
                  <a:cubicBezTo>
                    <a:pt x="712" y="24"/>
                    <a:pt x="695" y="1"/>
                    <a:pt x="677"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39"/>
            <p:cNvSpPr/>
            <p:nvPr/>
          </p:nvSpPr>
          <p:spPr>
            <a:xfrm>
              <a:off x="3371425" y="3850450"/>
              <a:ext cx="7750" cy="47200"/>
            </a:xfrm>
            <a:custGeom>
              <a:rect b="b" l="l" r="r" t="t"/>
              <a:pathLst>
                <a:path extrusionOk="0" h="1888" w="310">
                  <a:moveTo>
                    <a:pt x="287" y="1"/>
                  </a:moveTo>
                  <a:cubicBezTo>
                    <a:pt x="276" y="1"/>
                    <a:pt x="265" y="8"/>
                    <a:pt x="265" y="24"/>
                  </a:cubicBezTo>
                  <a:cubicBezTo>
                    <a:pt x="265" y="146"/>
                    <a:pt x="254" y="267"/>
                    <a:pt x="254" y="389"/>
                  </a:cubicBezTo>
                  <a:cubicBezTo>
                    <a:pt x="233" y="553"/>
                    <a:pt x="223" y="719"/>
                    <a:pt x="188" y="873"/>
                  </a:cubicBezTo>
                  <a:cubicBezTo>
                    <a:pt x="167" y="1039"/>
                    <a:pt x="133" y="1203"/>
                    <a:pt x="101" y="1369"/>
                  </a:cubicBezTo>
                  <a:cubicBezTo>
                    <a:pt x="67" y="1491"/>
                    <a:pt x="35" y="1623"/>
                    <a:pt x="1" y="1742"/>
                  </a:cubicBezTo>
                  <a:cubicBezTo>
                    <a:pt x="1" y="1755"/>
                    <a:pt x="1" y="1766"/>
                    <a:pt x="14" y="1766"/>
                  </a:cubicBezTo>
                  <a:cubicBezTo>
                    <a:pt x="35" y="1797"/>
                    <a:pt x="56" y="1842"/>
                    <a:pt x="67" y="1874"/>
                  </a:cubicBezTo>
                  <a:lnTo>
                    <a:pt x="80" y="1887"/>
                  </a:lnTo>
                  <a:lnTo>
                    <a:pt x="101" y="1887"/>
                  </a:lnTo>
                  <a:cubicBezTo>
                    <a:pt x="112" y="1874"/>
                    <a:pt x="112" y="1863"/>
                    <a:pt x="112" y="1853"/>
                  </a:cubicBezTo>
                  <a:lnTo>
                    <a:pt x="91" y="1832"/>
                  </a:lnTo>
                  <a:lnTo>
                    <a:pt x="46" y="1742"/>
                  </a:lnTo>
                  <a:cubicBezTo>
                    <a:pt x="122" y="1491"/>
                    <a:pt x="178" y="1237"/>
                    <a:pt x="223" y="984"/>
                  </a:cubicBezTo>
                  <a:cubicBezTo>
                    <a:pt x="244" y="830"/>
                    <a:pt x="265" y="674"/>
                    <a:pt x="289" y="521"/>
                  </a:cubicBezTo>
                  <a:lnTo>
                    <a:pt x="289" y="410"/>
                  </a:lnTo>
                  <a:cubicBezTo>
                    <a:pt x="299" y="278"/>
                    <a:pt x="310" y="156"/>
                    <a:pt x="310" y="24"/>
                  </a:cubicBezTo>
                  <a:cubicBezTo>
                    <a:pt x="310" y="8"/>
                    <a:pt x="299" y="1"/>
                    <a:pt x="287"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39"/>
            <p:cNvSpPr/>
            <p:nvPr/>
          </p:nvSpPr>
          <p:spPr>
            <a:xfrm>
              <a:off x="3392175" y="3933975"/>
              <a:ext cx="7950" cy="29250"/>
            </a:xfrm>
            <a:custGeom>
              <a:rect b="b" l="l" r="r" t="t"/>
              <a:pathLst>
                <a:path extrusionOk="0" h="1170" w="318">
                  <a:moveTo>
                    <a:pt x="37" y="0"/>
                  </a:moveTo>
                  <a:cubicBezTo>
                    <a:pt x="21" y="0"/>
                    <a:pt x="1" y="16"/>
                    <a:pt x="8" y="31"/>
                  </a:cubicBezTo>
                  <a:cubicBezTo>
                    <a:pt x="196" y="372"/>
                    <a:pt x="273" y="768"/>
                    <a:pt x="241" y="1154"/>
                  </a:cubicBezTo>
                  <a:cubicBezTo>
                    <a:pt x="241" y="1165"/>
                    <a:pt x="251" y="1170"/>
                    <a:pt x="262" y="1170"/>
                  </a:cubicBezTo>
                  <a:cubicBezTo>
                    <a:pt x="273" y="1170"/>
                    <a:pt x="283" y="1165"/>
                    <a:pt x="283" y="1154"/>
                  </a:cubicBezTo>
                  <a:cubicBezTo>
                    <a:pt x="317" y="758"/>
                    <a:pt x="241" y="361"/>
                    <a:pt x="53" y="10"/>
                  </a:cubicBezTo>
                  <a:cubicBezTo>
                    <a:pt x="50" y="3"/>
                    <a:pt x="44" y="0"/>
                    <a:pt x="37"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39"/>
            <p:cNvSpPr/>
            <p:nvPr/>
          </p:nvSpPr>
          <p:spPr>
            <a:xfrm>
              <a:off x="3376975" y="3863475"/>
              <a:ext cx="4725" cy="17925"/>
            </a:xfrm>
            <a:custGeom>
              <a:rect b="b" l="l" r="r" t="t"/>
              <a:pathLst>
                <a:path extrusionOk="0" h="717" w="189">
                  <a:moveTo>
                    <a:pt x="67" y="0"/>
                  </a:moveTo>
                  <a:cubicBezTo>
                    <a:pt x="43" y="153"/>
                    <a:pt x="22" y="309"/>
                    <a:pt x="1" y="463"/>
                  </a:cubicBezTo>
                  <a:cubicBezTo>
                    <a:pt x="22" y="550"/>
                    <a:pt x="43" y="640"/>
                    <a:pt x="67" y="716"/>
                  </a:cubicBezTo>
                  <a:cubicBezTo>
                    <a:pt x="98" y="640"/>
                    <a:pt x="143" y="560"/>
                    <a:pt x="188" y="484"/>
                  </a:cubicBezTo>
                  <a:cubicBezTo>
                    <a:pt x="143" y="320"/>
                    <a:pt x="98" y="153"/>
                    <a:pt x="67"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39"/>
            <p:cNvSpPr/>
            <p:nvPr/>
          </p:nvSpPr>
          <p:spPr>
            <a:xfrm>
              <a:off x="3341925" y="3735400"/>
              <a:ext cx="30650" cy="104975"/>
            </a:xfrm>
            <a:custGeom>
              <a:rect b="b" l="l" r="r" t="t"/>
              <a:pathLst>
                <a:path extrusionOk="0" h="4199" w="1226">
                  <a:moveTo>
                    <a:pt x="107" y="0"/>
                  </a:moveTo>
                  <a:cubicBezTo>
                    <a:pt x="56" y="0"/>
                    <a:pt x="1" y="40"/>
                    <a:pt x="15" y="103"/>
                  </a:cubicBezTo>
                  <a:cubicBezTo>
                    <a:pt x="71" y="311"/>
                    <a:pt x="124" y="520"/>
                    <a:pt x="179" y="742"/>
                  </a:cubicBezTo>
                  <a:cubicBezTo>
                    <a:pt x="235" y="940"/>
                    <a:pt x="280" y="1149"/>
                    <a:pt x="335" y="1358"/>
                  </a:cubicBezTo>
                  <a:cubicBezTo>
                    <a:pt x="388" y="1556"/>
                    <a:pt x="433" y="1765"/>
                    <a:pt x="488" y="1963"/>
                  </a:cubicBezTo>
                  <a:cubicBezTo>
                    <a:pt x="520" y="2106"/>
                    <a:pt x="565" y="2248"/>
                    <a:pt x="599" y="2404"/>
                  </a:cubicBezTo>
                  <a:cubicBezTo>
                    <a:pt x="610" y="2460"/>
                    <a:pt x="631" y="2513"/>
                    <a:pt x="642" y="2568"/>
                  </a:cubicBezTo>
                  <a:cubicBezTo>
                    <a:pt x="687" y="2777"/>
                    <a:pt x="742" y="2975"/>
                    <a:pt x="798" y="3173"/>
                  </a:cubicBezTo>
                  <a:lnTo>
                    <a:pt x="798" y="3186"/>
                  </a:lnTo>
                  <a:cubicBezTo>
                    <a:pt x="840" y="3384"/>
                    <a:pt x="895" y="3583"/>
                    <a:pt x="951" y="3791"/>
                  </a:cubicBezTo>
                  <a:cubicBezTo>
                    <a:pt x="983" y="3923"/>
                    <a:pt x="1017" y="4045"/>
                    <a:pt x="1049" y="4177"/>
                  </a:cubicBezTo>
                  <a:cubicBezTo>
                    <a:pt x="1062" y="4153"/>
                    <a:pt x="1083" y="4143"/>
                    <a:pt x="1094" y="4143"/>
                  </a:cubicBezTo>
                  <a:cubicBezTo>
                    <a:pt x="1103" y="4141"/>
                    <a:pt x="1112" y="4140"/>
                    <a:pt x="1121" y="4140"/>
                  </a:cubicBezTo>
                  <a:cubicBezTo>
                    <a:pt x="1164" y="4140"/>
                    <a:pt x="1199" y="4161"/>
                    <a:pt x="1226" y="4198"/>
                  </a:cubicBezTo>
                  <a:cubicBezTo>
                    <a:pt x="1194" y="4032"/>
                    <a:pt x="1149" y="3868"/>
                    <a:pt x="1104" y="3702"/>
                  </a:cubicBezTo>
                  <a:cubicBezTo>
                    <a:pt x="1104" y="3680"/>
                    <a:pt x="1094" y="3670"/>
                    <a:pt x="1094" y="3659"/>
                  </a:cubicBezTo>
                  <a:cubicBezTo>
                    <a:pt x="1049" y="3461"/>
                    <a:pt x="996" y="3273"/>
                    <a:pt x="951" y="3086"/>
                  </a:cubicBezTo>
                  <a:cubicBezTo>
                    <a:pt x="895" y="2888"/>
                    <a:pt x="850" y="2679"/>
                    <a:pt x="798" y="2481"/>
                  </a:cubicBezTo>
                  <a:cubicBezTo>
                    <a:pt x="742" y="2272"/>
                    <a:pt x="697" y="2074"/>
                    <a:pt x="642" y="1865"/>
                  </a:cubicBezTo>
                  <a:cubicBezTo>
                    <a:pt x="599" y="1699"/>
                    <a:pt x="554" y="1535"/>
                    <a:pt x="520" y="1358"/>
                  </a:cubicBezTo>
                  <a:lnTo>
                    <a:pt x="488" y="1257"/>
                  </a:lnTo>
                  <a:lnTo>
                    <a:pt x="335" y="652"/>
                  </a:lnTo>
                  <a:lnTo>
                    <a:pt x="190" y="58"/>
                  </a:lnTo>
                  <a:cubicBezTo>
                    <a:pt x="190" y="58"/>
                    <a:pt x="190" y="47"/>
                    <a:pt x="179" y="47"/>
                  </a:cubicBezTo>
                  <a:cubicBezTo>
                    <a:pt x="167" y="14"/>
                    <a:pt x="138" y="0"/>
                    <a:pt x="107"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39"/>
            <p:cNvSpPr/>
            <p:nvPr/>
          </p:nvSpPr>
          <p:spPr>
            <a:xfrm>
              <a:off x="3538825" y="3797925"/>
              <a:ext cx="25" cy="25"/>
            </a:xfrm>
            <a:custGeom>
              <a:rect b="b" l="l" r="r" t="t"/>
              <a:pathLst>
                <a:path extrusionOk="0" h="1" w="1">
                  <a:moveTo>
                    <a:pt x="0" y="1"/>
                  </a:move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p39"/>
            <p:cNvSpPr/>
            <p:nvPr/>
          </p:nvSpPr>
          <p:spPr>
            <a:xfrm>
              <a:off x="3346400" y="3724325"/>
              <a:ext cx="196550" cy="128225"/>
            </a:xfrm>
            <a:custGeom>
              <a:rect b="b" l="l" r="r" t="t"/>
              <a:pathLst>
                <a:path extrusionOk="0" h="5129" w="7862">
                  <a:moveTo>
                    <a:pt x="1198" y="1"/>
                  </a:moveTo>
                  <a:cubicBezTo>
                    <a:pt x="1132" y="1"/>
                    <a:pt x="1066" y="6"/>
                    <a:pt x="1002" y="17"/>
                  </a:cubicBezTo>
                  <a:cubicBezTo>
                    <a:pt x="640" y="83"/>
                    <a:pt x="320" y="281"/>
                    <a:pt x="0" y="490"/>
                  </a:cubicBezTo>
                  <a:cubicBezTo>
                    <a:pt x="11" y="490"/>
                    <a:pt x="11" y="501"/>
                    <a:pt x="11" y="501"/>
                  </a:cubicBezTo>
                  <a:lnTo>
                    <a:pt x="156" y="1095"/>
                  </a:lnTo>
                  <a:lnTo>
                    <a:pt x="309" y="1700"/>
                  </a:lnTo>
                  <a:lnTo>
                    <a:pt x="341" y="1801"/>
                  </a:lnTo>
                  <a:cubicBezTo>
                    <a:pt x="375" y="1978"/>
                    <a:pt x="420" y="2142"/>
                    <a:pt x="463" y="2308"/>
                  </a:cubicBezTo>
                  <a:cubicBezTo>
                    <a:pt x="518" y="2517"/>
                    <a:pt x="563" y="2715"/>
                    <a:pt x="619" y="2924"/>
                  </a:cubicBezTo>
                  <a:cubicBezTo>
                    <a:pt x="671" y="3122"/>
                    <a:pt x="716" y="3331"/>
                    <a:pt x="772" y="3529"/>
                  </a:cubicBezTo>
                  <a:cubicBezTo>
                    <a:pt x="817" y="3716"/>
                    <a:pt x="870" y="3904"/>
                    <a:pt x="915" y="4092"/>
                  </a:cubicBezTo>
                  <a:cubicBezTo>
                    <a:pt x="915" y="4113"/>
                    <a:pt x="925" y="4123"/>
                    <a:pt x="925" y="4134"/>
                  </a:cubicBezTo>
                  <a:cubicBezTo>
                    <a:pt x="1102" y="4047"/>
                    <a:pt x="1290" y="3970"/>
                    <a:pt x="1488" y="3936"/>
                  </a:cubicBezTo>
                  <a:cubicBezTo>
                    <a:pt x="1550" y="3924"/>
                    <a:pt x="1615" y="3918"/>
                    <a:pt x="1679" y="3918"/>
                  </a:cubicBezTo>
                  <a:cubicBezTo>
                    <a:pt x="1923" y="3918"/>
                    <a:pt x="2174" y="3999"/>
                    <a:pt x="2357" y="4145"/>
                  </a:cubicBezTo>
                  <a:cubicBezTo>
                    <a:pt x="2413" y="4200"/>
                    <a:pt x="2455" y="4266"/>
                    <a:pt x="2500" y="4332"/>
                  </a:cubicBezTo>
                  <a:cubicBezTo>
                    <a:pt x="2587" y="4475"/>
                    <a:pt x="2611" y="4652"/>
                    <a:pt x="2709" y="4795"/>
                  </a:cubicBezTo>
                  <a:cubicBezTo>
                    <a:pt x="2850" y="5024"/>
                    <a:pt x="3134" y="5128"/>
                    <a:pt x="3406" y="5128"/>
                  </a:cubicBezTo>
                  <a:cubicBezTo>
                    <a:pt x="3434" y="5128"/>
                    <a:pt x="3463" y="5127"/>
                    <a:pt x="3491" y="5125"/>
                  </a:cubicBezTo>
                  <a:cubicBezTo>
                    <a:pt x="3776" y="5114"/>
                    <a:pt x="4064" y="4993"/>
                    <a:pt x="4339" y="4895"/>
                  </a:cubicBezTo>
                  <a:cubicBezTo>
                    <a:pt x="5462" y="4464"/>
                    <a:pt x="6662" y="4256"/>
                    <a:pt x="7861" y="4256"/>
                  </a:cubicBezTo>
                  <a:lnTo>
                    <a:pt x="7785" y="3606"/>
                  </a:lnTo>
                  <a:lnTo>
                    <a:pt x="7697" y="2956"/>
                  </a:lnTo>
                  <a:lnTo>
                    <a:pt x="7621" y="2295"/>
                  </a:lnTo>
                  <a:lnTo>
                    <a:pt x="7541" y="1648"/>
                  </a:lnTo>
                  <a:lnTo>
                    <a:pt x="7454" y="998"/>
                  </a:lnTo>
                  <a:lnTo>
                    <a:pt x="7378" y="337"/>
                  </a:lnTo>
                  <a:cubicBezTo>
                    <a:pt x="6178" y="337"/>
                    <a:pt x="4978" y="546"/>
                    <a:pt x="3855" y="974"/>
                  </a:cubicBezTo>
                  <a:cubicBezTo>
                    <a:pt x="3578" y="1074"/>
                    <a:pt x="3303" y="1196"/>
                    <a:pt x="3007" y="1206"/>
                  </a:cubicBezTo>
                  <a:cubicBezTo>
                    <a:pt x="2981" y="1208"/>
                    <a:pt x="2955" y="1209"/>
                    <a:pt x="2928" y="1209"/>
                  </a:cubicBezTo>
                  <a:cubicBezTo>
                    <a:pt x="2654" y="1209"/>
                    <a:pt x="2375" y="1107"/>
                    <a:pt x="2225" y="876"/>
                  </a:cubicBezTo>
                  <a:cubicBezTo>
                    <a:pt x="2215" y="865"/>
                    <a:pt x="2204" y="842"/>
                    <a:pt x="2191" y="821"/>
                  </a:cubicBezTo>
                  <a:cubicBezTo>
                    <a:pt x="2125" y="699"/>
                    <a:pt x="2093" y="546"/>
                    <a:pt x="2016" y="414"/>
                  </a:cubicBezTo>
                  <a:cubicBezTo>
                    <a:pt x="1860" y="138"/>
                    <a:pt x="1528" y="1"/>
                    <a:pt x="1198" y="1"/>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p39"/>
            <p:cNvSpPr/>
            <p:nvPr/>
          </p:nvSpPr>
          <p:spPr>
            <a:xfrm>
              <a:off x="3364825" y="3802750"/>
              <a:ext cx="178125" cy="49800"/>
            </a:xfrm>
            <a:custGeom>
              <a:rect b="b" l="l" r="r" t="t"/>
              <a:pathLst>
                <a:path extrusionOk="0" h="1992" w="7125">
                  <a:moveTo>
                    <a:pt x="846" y="1"/>
                  </a:moveTo>
                  <a:cubicBezTo>
                    <a:pt x="780" y="1"/>
                    <a:pt x="715" y="6"/>
                    <a:pt x="650" y="17"/>
                  </a:cubicBezTo>
                  <a:cubicBezTo>
                    <a:pt x="421" y="62"/>
                    <a:pt x="212" y="162"/>
                    <a:pt x="0" y="270"/>
                  </a:cubicBezTo>
                  <a:cubicBezTo>
                    <a:pt x="14" y="315"/>
                    <a:pt x="24" y="347"/>
                    <a:pt x="35" y="392"/>
                  </a:cubicBezTo>
                  <a:cubicBezTo>
                    <a:pt x="80" y="579"/>
                    <a:pt x="133" y="767"/>
                    <a:pt x="178" y="955"/>
                  </a:cubicBezTo>
                  <a:cubicBezTo>
                    <a:pt x="178" y="976"/>
                    <a:pt x="188" y="986"/>
                    <a:pt x="188" y="997"/>
                  </a:cubicBezTo>
                  <a:cubicBezTo>
                    <a:pt x="365" y="910"/>
                    <a:pt x="553" y="833"/>
                    <a:pt x="751" y="799"/>
                  </a:cubicBezTo>
                  <a:cubicBezTo>
                    <a:pt x="813" y="787"/>
                    <a:pt x="878" y="781"/>
                    <a:pt x="942" y="781"/>
                  </a:cubicBezTo>
                  <a:cubicBezTo>
                    <a:pt x="1186" y="781"/>
                    <a:pt x="1437" y="862"/>
                    <a:pt x="1620" y="1008"/>
                  </a:cubicBezTo>
                  <a:cubicBezTo>
                    <a:pt x="1676" y="1063"/>
                    <a:pt x="1718" y="1129"/>
                    <a:pt x="1763" y="1195"/>
                  </a:cubicBezTo>
                  <a:cubicBezTo>
                    <a:pt x="1850" y="1338"/>
                    <a:pt x="1874" y="1515"/>
                    <a:pt x="1972" y="1658"/>
                  </a:cubicBezTo>
                  <a:cubicBezTo>
                    <a:pt x="2113" y="1887"/>
                    <a:pt x="2397" y="1991"/>
                    <a:pt x="2669" y="1991"/>
                  </a:cubicBezTo>
                  <a:cubicBezTo>
                    <a:pt x="2697" y="1991"/>
                    <a:pt x="2726" y="1990"/>
                    <a:pt x="2754" y="1988"/>
                  </a:cubicBezTo>
                  <a:cubicBezTo>
                    <a:pt x="3039" y="1977"/>
                    <a:pt x="3327" y="1856"/>
                    <a:pt x="3602" y="1758"/>
                  </a:cubicBezTo>
                  <a:cubicBezTo>
                    <a:pt x="4725" y="1327"/>
                    <a:pt x="5925" y="1119"/>
                    <a:pt x="7124" y="1119"/>
                  </a:cubicBezTo>
                  <a:lnTo>
                    <a:pt x="7048" y="469"/>
                  </a:lnTo>
                  <a:lnTo>
                    <a:pt x="7026" y="336"/>
                  </a:lnTo>
                  <a:cubicBezTo>
                    <a:pt x="5827" y="336"/>
                    <a:pt x="4625" y="545"/>
                    <a:pt x="3502" y="965"/>
                  </a:cubicBezTo>
                  <a:cubicBezTo>
                    <a:pt x="3227" y="1074"/>
                    <a:pt x="2952" y="1185"/>
                    <a:pt x="2656" y="1206"/>
                  </a:cubicBezTo>
                  <a:cubicBezTo>
                    <a:pt x="2628" y="1208"/>
                    <a:pt x="2599" y="1209"/>
                    <a:pt x="2571" y="1209"/>
                  </a:cubicBezTo>
                  <a:cubicBezTo>
                    <a:pt x="2298" y="1209"/>
                    <a:pt x="2022" y="1105"/>
                    <a:pt x="1874" y="875"/>
                  </a:cubicBezTo>
                  <a:cubicBezTo>
                    <a:pt x="1797" y="757"/>
                    <a:pt x="1773" y="611"/>
                    <a:pt x="1697" y="492"/>
                  </a:cubicBezTo>
                  <a:cubicBezTo>
                    <a:pt x="1652" y="413"/>
                    <a:pt x="1610" y="336"/>
                    <a:pt x="1544" y="270"/>
                  </a:cubicBezTo>
                  <a:cubicBezTo>
                    <a:pt x="1377" y="87"/>
                    <a:pt x="1110" y="1"/>
                    <a:pt x="846" y="1"/>
                  </a:cubicBezTo>
                  <a:close/>
                </a:path>
              </a:pathLst>
            </a:custGeom>
            <a:solidFill>
              <a:srgbClr val="83D7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p39"/>
            <p:cNvSpPr/>
            <p:nvPr/>
          </p:nvSpPr>
          <p:spPr>
            <a:xfrm>
              <a:off x="3355775" y="3763625"/>
              <a:ext cx="182200" cy="49850"/>
            </a:xfrm>
            <a:custGeom>
              <a:rect b="b" l="l" r="r" t="t"/>
              <a:pathLst>
                <a:path extrusionOk="0" h="1994" w="7288">
                  <a:moveTo>
                    <a:pt x="1029" y="0"/>
                  </a:moveTo>
                  <a:cubicBezTo>
                    <a:pt x="957" y="0"/>
                    <a:pt x="885" y="7"/>
                    <a:pt x="814" y="20"/>
                  </a:cubicBezTo>
                  <a:cubicBezTo>
                    <a:pt x="518" y="62"/>
                    <a:pt x="254" y="218"/>
                    <a:pt x="0" y="372"/>
                  </a:cubicBezTo>
                  <a:cubicBezTo>
                    <a:pt x="32" y="493"/>
                    <a:pt x="56" y="615"/>
                    <a:pt x="88" y="736"/>
                  </a:cubicBezTo>
                  <a:cubicBezTo>
                    <a:pt x="122" y="855"/>
                    <a:pt x="154" y="987"/>
                    <a:pt x="188" y="1109"/>
                  </a:cubicBezTo>
                  <a:cubicBezTo>
                    <a:pt x="418" y="966"/>
                    <a:pt x="650" y="844"/>
                    <a:pt x="915" y="802"/>
                  </a:cubicBezTo>
                  <a:cubicBezTo>
                    <a:pt x="983" y="791"/>
                    <a:pt x="1054" y="785"/>
                    <a:pt x="1124" y="785"/>
                  </a:cubicBezTo>
                  <a:cubicBezTo>
                    <a:pt x="1403" y="785"/>
                    <a:pt x="1681" y="877"/>
                    <a:pt x="1840" y="1088"/>
                  </a:cubicBezTo>
                  <a:cubicBezTo>
                    <a:pt x="1906" y="1164"/>
                    <a:pt x="1948" y="1265"/>
                    <a:pt x="2003" y="1362"/>
                  </a:cubicBezTo>
                  <a:cubicBezTo>
                    <a:pt x="2059" y="1450"/>
                    <a:pt x="2080" y="1571"/>
                    <a:pt x="2135" y="1661"/>
                  </a:cubicBezTo>
                  <a:cubicBezTo>
                    <a:pt x="2288" y="1890"/>
                    <a:pt x="2568" y="1994"/>
                    <a:pt x="2841" y="1994"/>
                  </a:cubicBezTo>
                  <a:cubicBezTo>
                    <a:pt x="2866" y="1994"/>
                    <a:pt x="2892" y="1993"/>
                    <a:pt x="2918" y="1991"/>
                  </a:cubicBezTo>
                  <a:cubicBezTo>
                    <a:pt x="3216" y="1967"/>
                    <a:pt x="3491" y="1859"/>
                    <a:pt x="3766" y="1748"/>
                  </a:cubicBezTo>
                  <a:cubicBezTo>
                    <a:pt x="4863" y="1340"/>
                    <a:pt x="6034" y="1119"/>
                    <a:pt x="7206" y="1119"/>
                  </a:cubicBezTo>
                  <a:cubicBezTo>
                    <a:pt x="7233" y="1119"/>
                    <a:pt x="7261" y="1119"/>
                    <a:pt x="7288" y="1119"/>
                  </a:cubicBezTo>
                  <a:lnTo>
                    <a:pt x="7246" y="723"/>
                  </a:lnTo>
                  <a:lnTo>
                    <a:pt x="7201" y="340"/>
                  </a:lnTo>
                  <a:cubicBezTo>
                    <a:pt x="7167" y="339"/>
                    <a:pt x="7133" y="339"/>
                    <a:pt x="7099" y="339"/>
                  </a:cubicBezTo>
                  <a:cubicBezTo>
                    <a:pt x="5934" y="339"/>
                    <a:pt x="4770" y="560"/>
                    <a:pt x="3679" y="966"/>
                  </a:cubicBezTo>
                  <a:cubicBezTo>
                    <a:pt x="3391" y="1066"/>
                    <a:pt x="3116" y="1185"/>
                    <a:pt x="2820" y="1209"/>
                  </a:cubicBezTo>
                  <a:cubicBezTo>
                    <a:pt x="2796" y="1211"/>
                    <a:pt x="2772" y="1212"/>
                    <a:pt x="2748" y="1212"/>
                  </a:cubicBezTo>
                  <a:cubicBezTo>
                    <a:pt x="2471" y="1212"/>
                    <a:pt x="2189" y="1100"/>
                    <a:pt x="2048" y="879"/>
                  </a:cubicBezTo>
                  <a:cubicBezTo>
                    <a:pt x="2003" y="813"/>
                    <a:pt x="1982" y="723"/>
                    <a:pt x="1937" y="657"/>
                  </a:cubicBezTo>
                  <a:cubicBezTo>
                    <a:pt x="1882" y="549"/>
                    <a:pt x="1850" y="438"/>
                    <a:pt x="1773" y="340"/>
                  </a:cubicBezTo>
                  <a:cubicBezTo>
                    <a:pt x="1615" y="109"/>
                    <a:pt x="1322" y="0"/>
                    <a:pt x="102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39"/>
            <p:cNvSpPr/>
            <p:nvPr/>
          </p:nvSpPr>
          <p:spPr>
            <a:xfrm>
              <a:off x="3346400" y="3724325"/>
              <a:ext cx="186900" cy="50000"/>
            </a:xfrm>
            <a:custGeom>
              <a:rect b="b" l="l" r="r" t="t"/>
              <a:pathLst>
                <a:path extrusionOk="0" h="2000" w="7476">
                  <a:moveTo>
                    <a:pt x="1198" y="1"/>
                  </a:moveTo>
                  <a:cubicBezTo>
                    <a:pt x="1132" y="1"/>
                    <a:pt x="1066" y="6"/>
                    <a:pt x="1002" y="17"/>
                  </a:cubicBezTo>
                  <a:cubicBezTo>
                    <a:pt x="640" y="83"/>
                    <a:pt x="320" y="281"/>
                    <a:pt x="0" y="490"/>
                  </a:cubicBezTo>
                  <a:cubicBezTo>
                    <a:pt x="11" y="490"/>
                    <a:pt x="11" y="501"/>
                    <a:pt x="11" y="501"/>
                  </a:cubicBezTo>
                  <a:lnTo>
                    <a:pt x="156" y="1095"/>
                  </a:lnTo>
                  <a:lnTo>
                    <a:pt x="188" y="1217"/>
                  </a:lnTo>
                  <a:cubicBezTo>
                    <a:pt x="473" y="1040"/>
                    <a:pt x="772" y="865"/>
                    <a:pt x="1102" y="799"/>
                  </a:cubicBezTo>
                  <a:cubicBezTo>
                    <a:pt x="1162" y="790"/>
                    <a:pt x="1223" y="786"/>
                    <a:pt x="1284" y="786"/>
                  </a:cubicBezTo>
                  <a:cubicBezTo>
                    <a:pt x="1596" y="786"/>
                    <a:pt x="1917" y="905"/>
                    <a:pt x="2082" y="1161"/>
                  </a:cubicBezTo>
                  <a:cubicBezTo>
                    <a:pt x="2159" y="1272"/>
                    <a:pt x="2191" y="1404"/>
                    <a:pt x="2257" y="1526"/>
                  </a:cubicBezTo>
                  <a:cubicBezTo>
                    <a:pt x="2281" y="1568"/>
                    <a:pt x="2291" y="1624"/>
                    <a:pt x="2323" y="1669"/>
                  </a:cubicBezTo>
                  <a:cubicBezTo>
                    <a:pt x="2471" y="1900"/>
                    <a:pt x="2777" y="2000"/>
                    <a:pt x="3062" y="2000"/>
                  </a:cubicBezTo>
                  <a:cubicBezTo>
                    <a:pt x="3076" y="2000"/>
                    <a:pt x="3091" y="2000"/>
                    <a:pt x="3105" y="1999"/>
                  </a:cubicBezTo>
                  <a:cubicBezTo>
                    <a:pt x="3393" y="1978"/>
                    <a:pt x="3678" y="1856"/>
                    <a:pt x="3953" y="1756"/>
                  </a:cubicBezTo>
                  <a:cubicBezTo>
                    <a:pt x="5076" y="1338"/>
                    <a:pt x="6276" y="1119"/>
                    <a:pt x="7475" y="1119"/>
                  </a:cubicBezTo>
                  <a:lnTo>
                    <a:pt x="7454" y="998"/>
                  </a:lnTo>
                  <a:lnTo>
                    <a:pt x="7378" y="337"/>
                  </a:lnTo>
                  <a:cubicBezTo>
                    <a:pt x="6178" y="337"/>
                    <a:pt x="4978" y="546"/>
                    <a:pt x="3855" y="974"/>
                  </a:cubicBezTo>
                  <a:cubicBezTo>
                    <a:pt x="3578" y="1074"/>
                    <a:pt x="3303" y="1196"/>
                    <a:pt x="3007" y="1206"/>
                  </a:cubicBezTo>
                  <a:cubicBezTo>
                    <a:pt x="2981" y="1208"/>
                    <a:pt x="2955" y="1209"/>
                    <a:pt x="2928" y="1209"/>
                  </a:cubicBezTo>
                  <a:cubicBezTo>
                    <a:pt x="2654" y="1209"/>
                    <a:pt x="2375" y="1107"/>
                    <a:pt x="2225" y="876"/>
                  </a:cubicBezTo>
                  <a:cubicBezTo>
                    <a:pt x="2215" y="865"/>
                    <a:pt x="2204" y="842"/>
                    <a:pt x="2191" y="821"/>
                  </a:cubicBezTo>
                  <a:cubicBezTo>
                    <a:pt x="2125" y="699"/>
                    <a:pt x="2093" y="546"/>
                    <a:pt x="2016" y="414"/>
                  </a:cubicBezTo>
                  <a:cubicBezTo>
                    <a:pt x="1860" y="138"/>
                    <a:pt x="1528" y="1"/>
                    <a:pt x="1198" y="1"/>
                  </a:cubicBezTo>
                  <a:close/>
                </a:path>
              </a:pathLst>
            </a:custGeom>
            <a:solidFill>
              <a:srgbClr val="83D7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p39"/>
            <p:cNvSpPr/>
            <p:nvPr/>
          </p:nvSpPr>
          <p:spPr>
            <a:xfrm>
              <a:off x="3540475" y="3811150"/>
              <a:ext cx="25" cy="25"/>
            </a:xfrm>
            <a:custGeom>
              <a:rect b="b" l="l" r="r" t="t"/>
              <a:pathLst>
                <a:path extrusionOk="0" h="1" w="1">
                  <a:moveTo>
                    <a:pt x="0" y="0"/>
                  </a:moveTo>
                  <a:close/>
                </a:path>
              </a:pathLst>
            </a:custGeom>
            <a:solidFill>
              <a:srgbClr val="83D7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39"/>
            <p:cNvSpPr/>
            <p:nvPr/>
          </p:nvSpPr>
          <p:spPr>
            <a:xfrm>
              <a:off x="3351075" y="3754725"/>
              <a:ext cx="25" cy="25"/>
            </a:xfrm>
            <a:custGeom>
              <a:rect b="b" l="l" r="r" t="t"/>
              <a:pathLst>
                <a:path extrusionOk="0" h="1" w="1">
                  <a:moveTo>
                    <a:pt x="1" y="1"/>
                  </a:moveTo>
                  <a:close/>
                </a:path>
              </a:pathLst>
            </a:custGeom>
            <a:solidFill>
              <a:srgbClr val="83D7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39"/>
            <p:cNvSpPr/>
            <p:nvPr/>
          </p:nvSpPr>
          <p:spPr>
            <a:xfrm>
              <a:off x="3494825" y="3794975"/>
              <a:ext cx="34300" cy="32225"/>
            </a:xfrm>
            <a:custGeom>
              <a:rect b="b" l="l" r="r" t="t"/>
              <a:pathLst>
                <a:path extrusionOk="0" h="1289" w="1372">
                  <a:moveTo>
                    <a:pt x="1339" y="1"/>
                  </a:moveTo>
                  <a:cubicBezTo>
                    <a:pt x="1332" y="1"/>
                    <a:pt x="1325" y="4"/>
                    <a:pt x="1319" y="11"/>
                  </a:cubicBezTo>
                  <a:cubicBezTo>
                    <a:pt x="1044" y="383"/>
                    <a:pt x="714" y="724"/>
                    <a:pt x="339" y="1012"/>
                  </a:cubicBezTo>
                  <a:cubicBezTo>
                    <a:pt x="241" y="1099"/>
                    <a:pt x="130" y="1176"/>
                    <a:pt x="19" y="1242"/>
                  </a:cubicBezTo>
                  <a:cubicBezTo>
                    <a:pt x="1" y="1262"/>
                    <a:pt x="14" y="1289"/>
                    <a:pt x="33" y="1289"/>
                  </a:cubicBezTo>
                  <a:cubicBezTo>
                    <a:pt x="36" y="1289"/>
                    <a:pt x="40" y="1288"/>
                    <a:pt x="43" y="1287"/>
                  </a:cubicBezTo>
                  <a:cubicBezTo>
                    <a:pt x="439" y="1023"/>
                    <a:pt x="791" y="703"/>
                    <a:pt x="1110" y="351"/>
                  </a:cubicBezTo>
                  <a:cubicBezTo>
                    <a:pt x="1198" y="240"/>
                    <a:pt x="1274" y="143"/>
                    <a:pt x="1364" y="42"/>
                  </a:cubicBezTo>
                  <a:cubicBezTo>
                    <a:pt x="1372" y="20"/>
                    <a:pt x="1356" y="1"/>
                    <a:pt x="1339"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39"/>
            <p:cNvSpPr/>
            <p:nvPr/>
          </p:nvSpPr>
          <p:spPr>
            <a:xfrm>
              <a:off x="3505025" y="3812750"/>
              <a:ext cx="24100" cy="13350"/>
            </a:xfrm>
            <a:custGeom>
              <a:rect b="b" l="l" r="r" t="t"/>
              <a:pathLst>
                <a:path extrusionOk="0" h="534" w="964">
                  <a:moveTo>
                    <a:pt x="931" y="0"/>
                  </a:moveTo>
                  <a:cubicBezTo>
                    <a:pt x="928" y="0"/>
                    <a:pt x="925" y="1"/>
                    <a:pt x="922" y="2"/>
                  </a:cubicBezTo>
                  <a:cubicBezTo>
                    <a:pt x="636" y="190"/>
                    <a:pt x="327" y="357"/>
                    <a:pt x="21" y="499"/>
                  </a:cubicBezTo>
                  <a:cubicBezTo>
                    <a:pt x="0" y="508"/>
                    <a:pt x="15" y="533"/>
                    <a:pt x="33" y="533"/>
                  </a:cubicBezTo>
                  <a:cubicBezTo>
                    <a:pt x="36" y="533"/>
                    <a:pt x="39" y="532"/>
                    <a:pt x="42" y="531"/>
                  </a:cubicBezTo>
                  <a:cubicBezTo>
                    <a:pt x="361" y="399"/>
                    <a:pt x="657" y="235"/>
                    <a:pt x="945" y="47"/>
                  </a:cubicBezTo>
                  <a:cubicBezTo>
                    <a:pt x="964" y="29"/>
                    <a:pt x="950" y="0"/>
                    <a:pt x="931"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39"/>
            <p:cNvSpPr/>
            <p:nvPr/>
          </p:nvSpPr>
          <p:spPr>
            <a:xfrm>
              <a:off x="3397975" y="3745075"/>
              <a:ext cx="13600" cy="81550"/>
            </a:xfrm>
            <a:custGeom>
              <a:rect b="b" l="l" r="r" t="t"/>
              <a:pathLst>
                <a:path extrusionOk="0" h="3262" w="544">
                  <a:moveTo>
                    <a:pt x="27" y="0"/>
                  </a:moveTo>
                  <a:cubicBezTo>
                    <a:pt x="15" y="0"/>
                    <a:pt x="1" y="10"/>
                    <a:pt x="9" y="25"/>
                  </a:cubicBezTo>
                  <a:cubicBezTo>
                    <a:pt x="62" y="442"/>
                    <a:pt x="128" y="860"/>
                    <a:pt x="194" y="1280"/>
                  </a:cubicBezTo>
                  <a:cubicBezTo>
                    <a:pt x="260" y="1697"/>
                    <a:pt x="326" y="2115"/>
                    <a:pt x="392" y="2535"/>
                  </a:cubicBezTo>
                  <a:cubicBezTo>
                    <a:pt x="426" y="2776"/>
                    <a:pt x="458" y="3008"/>
                    <a:pt x="503" y="3248"/>
                  </a:cubicBezTo>
                  <a:cubicBezTo>
                    <a:pt x="503" y="3258"/>
                    <a:pt x="510" y="3262"/>
                    <a:pt x="518" y="3262"/>
                  </a:cubicBezTo>
                  <a:cubicBezTo>
                    <a:pt x="530" y="3262"/>
                    <a:pt x="544" y="3252"/>
                    <a:pt x="537" y="3238"/>
                  </a:cubicBezTo>
                  <a:cubicBezTo>
                    <a:pt x="482" y="2820"/>
                    <a:pt x="416" y="2403"/>
                    <a:pt x="350" y="1983"/>
                  </a:cubicBezTo>
                  <a:cubicBezTo>
                    <a:pt x="284" y="1565"/>
                    <a:pt x="218" y="1135"/>
                    <a:pt x="152" y="717"/>
                  </a:cubicBezTo>
                  <a:cubicBezTo>
                    <a:pt x="117" y="487"/>
                    <a:pt x="85" y="255"/>
                    <a:pt x="41" y="12"/>
                  </a:cubicBezTo>
                  <a:cubicBezTo>
                    <a:pt x="41" y="4"/>
                    <a:pt x="34" y="0"/>
                    <a:pt x="27"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39"/>
            <p:cNvSpPr/>
            <p:nvPr/>
          </p:nvSpPr>
          <p:spPr>
            <a:xfrm>
              <a:off x="3392200" y="3773700"/>
              <a:ext cx="13825" cy="42175"/>
            </a:xfrm>
            <a:custGeom>
              <a:rect b="b" l="l" r="r" t="t"/>
              <a:pathLst>
                <a:path extrusionOk="0" h="1687" w="553">
                  <a:moveTo>
                    <a:pt x="28" y="1"/>
                  </a:moveTo>
                  <a:cubicBezTo>
                    <a:pt x="16" y="1"/>
                    <a:pt x="1" y="11"/>
                    <a:pt x="7" y="24"/>
                  </a:cubicBezTo>
                  <a:cubicBezTo>
                    <a:pt x="129" y="452"/>
                    <a:pt x="261" y="883"/>
                    <a:pt x="393" y="1311"/>
                  </a:cubicBezTo>
                  <a:lnTo>
                    <a:pt x="504" y="1675"/>
                  </a:lnTo>
                  <a:cubicBezTo>
                    <a:pt x="508" y="1684"/>
                    <a:pt x="517" y="1687"/>
                    <a:pt x="525" y="1687"/>
                  </a:cubicBezTo>
                  <a:cubicBezTo>
                    <a:pt x="539" y="1687"/>
                    <a:pt x="553" y="1678"/>
                    <a:pt x="546" y="1665"/>
                  </a:cubicBezTo>
                  <a:lnTo>
                    <a:pt x="161" y="375"/>
                  </a:lnTo>
                  <a:lnTo>
                    <a:pt x="42" y="13"/>
                  </a:lnTo>
                  <a:cubicBezTo>
                    <a:pt x="42" y="4"/>
                    <a:pt x="35" y="1"/>
                    <a:pt x="28"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39"/>
            <p:cNvSpPr/>
            <p:nvPr/>
          </p:nvSpPr>
          <p:spPr>
            <a:xfrm>
              <a:off x="3377250" y="3995575"/>
              <a:ext cx="27575" cy="2200"/>
            </a:xfrm>
            <a:custGeom>
              <a:rect b="b" l="l" r="r" t="t"/>
              <a:pathLst>
                <a:path extrusionOk="0" h="88" w="1103">
                  <a:moveTo>
                    <a:pt x="1068" y="1"/>
                  </a:moveTo>
                  <a:cubicBezTo>
                    <a:pt x="727" y="11"/>
                    <a:pt x="375" y="32"/>
                    <a:pt x="32" y="46"/>
                  </a:cubicBezTo>
                  <a:cubicBezTo>
                    <a:pt x="0" y="46"/>
                    <a:pt x="0" y="88"/>
                    <a:pt x="32" y="88"/>
                  </a:cubicBezTo>
                  <a:cubicBezTo>
                    <a:pt x="375" y="77"/>
                    <a:pt x="727" y="56"/>
                    <a:pt x="1068" y="46"/>
                  </a:cubicBezTo>
                  <a:cubicBezTo>
                    <a:pt x="1102" y="46"/>
                    <a:pt x="1102" y="1"/>
                    <a:pt x="1068"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2_1">
    <p:bg>
      <p:bgPr>
        <a:solidFill>
          <a:schemeClr val="dk2"/>
        </a:solidFill>
      </p:bgPr>
    </p:bg>
    <p:spTree>
      <p:nvGrpSpPr>
        <p:cNvPr id="650" name="Shape 650"/>
        <p:cNvGrpSpPr/>
        <p:nvPr/>
      </p:nvGrpSpPr>
      <p:grpSpPr>
        <a:xfrm>
          <a:off x="0" y="0"/>
          <a:ext cx="0" cy="0"/>
          <a:chOff x="0" y="0"/>
          <a:chExt cx="0" cy="0"/>
        </a:xfrm>
      </p:grpSpPr>
      <p:sp>
        <p:nvSpPr>
          <p:cNvPr id="651" name="Google Shape;651;p40"/>
          <p:cNvSpPr/>
          <p:nvPr/>
        </p:nvSpPr>
        <p:spPr>
          <a:xfrm flipH="1" rot="1838637">
            <a:off x="7450776" y="3500938"/>
            <a:ext cx="2577660" cy="2400102"/>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2" name="Google Shape;652;p40"/>
          <p:cNvSpPr/>
          <p:nvPr/>
        </p:nvSpPr>
        <p:spPr>
          <a:xfrm flipH="1" rot="5400000">
            <a:off x="-796103" y="3905555"/>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40"/>
          <p:cNvSpPr/>
          <p:nvPr/>
        </p:nvSpPr>
        <p:spPr>
          <a:xfrm flipH="1" rot="-7969465">
            <a:off x="7281176" y="-313206"/>
            <a:ext cx="3039925" cy="1706388"/>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4" name="Google Shape;654;p40"/>
          <p:cNvSpPr/>
          <p:nvPr/>
        </p:nvSpPr>
        <p:spPr>
          <a:xfrm flipH="1" rot="10800000">
            <a:off x="-1108055" y="-405706"/>
            <a:ext cx="2577666" cy="2400108"/>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55" name="Google Shape;655;p40"/>
          <p:cNvGrpSpPr/>
          <p:nvPr/>
        </p:nvGrpSpPr>
        <p:grpSpPr>
          <a:xfrm flipH="1">
            <a:off x="7751787" y="1174512"/>
            <a:ext cx="777545" cy="684353"/>
            <a:chOff x="7650183" y="2024411"/>
            <a:chExt cx="271016" cy="238534"/>
          </a:xfrm>
        </p:grpSpPr>
        <p:sp>
          <p:nvSpPr>
            <p:cNvPr id="656" name="Google Shape;656;p40"/>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p40"/>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p40"/>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p40"/>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p40"/>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40"/>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p40"/>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p40"/>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4" name="Google Shape;664;p40"/>
          <p:cNvSpPr/>
          <p:nvPr/>
        </p:nvSpPr>
        <p:spPr>
          <a:xfrm flipH="1">
            <a:off x="6334637" y="1321700"/>
            <a:ext cx="906252" cy="1119072"/>
          </a:xfrm>
          <a:custGeom>
            <a:rect b="b" l="l" r="r" t="t"/>
            <a:pathLst>
              <a:path extrusionOk="0" h="3865" w="3130">
                <a:moveTo>
                  <a:pt x="703" y="1"/>
                </a:moveTo>
                <a:cubicBezTo>
                  <a:pt x="606" y="1"/>
                  <a:pt x="510" y="21"/>
                  <a:pt x="421" y="65"/>
                </a:cubicBezTo>
                <a:cubicBezTo>
                  <a:pt x="199" y="176"/>
                  <a:pt x="67" y="406"/>
                  <a:pt x="35" y="660"/>
                </a:cubicBezTo>
                <a:cubicBezTo>
                  <a:pt x="1" y="903"/>
                  <a:pt x="67" y="1143"/>
                  <a:pt x="167" y="1376"/>
                </a:cubicBezTo>
                <a:cubicBezTo>
                  <a:pt x="265" y="1595"/>
                  <a:pt x="397" y="1804"/>
                  <a:pt x="529" y="2015"/>
                </a:cubicBezTo>
                <a:cubicBezTo>
                  <a:pt x="870" y="2596"/>
                  <a:pt x="1148" y="3215"/>
                  <a:pt x="1322" y="3865"/>
                </a:cubicBezTo>
                <a:cubicBezTo>
                  <a:pt x="1621" y="3423"/>
                  <a:pt x="1951" y="3027"/>
                  <a:pt x="2257" y="2610"/>
                </a:cubicBezTo>
                <a:cubicBezTo>
                  <a:pt x="2588" y="2158"/>
                  <a:pt x="2897" y="1672"/>
                  <a:pt x="3039" y="1133"/>
                </a:cubicBezTo>
                <a:cubicBezTo>
                  <a:pt x="3095" y="903"/>
                  <a:pt x="3129" y="628"/>
                  <a:pt x="2963" y="440"/>
                </a:cubicBezTo>
                <a:cubicBezTo>
                  <a:pt x="2868" y="325"/>
                  <a:pt x="2724" y="273"/>
                  <a:pt x="2574" y="273"/>
                </a:cubicBezTo>
                <a:cubicBezTo>
                  <a:pt x="2466" y="273"/>
                  <a:pt x="2355" y="301"/>
                  <a:pt x="2257" y="350"/>
                </a:cubicBezTo>
                <a:cubicBezTo>
                  <a:pt x="2038" y="451"/>
                  <a:pt x="1874" y="649"/>
                  <a:pt x="1718" y="847"/>
                </a:cubicBezTo>
                <a:cubicBezTo>
                  <a:pt x="1621" y="615"/>
                  <a:pt x="1488" y="406"/>
                  <a:pt x="1301" y="242"/>
                </a:cubicBezTo>
                <a:cubicBezTo>
                  <a:pt x="1141" y="98"/>
                  <a:pt x="919" y="1"/>
                  <a:pt x="703"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p40"/>
          <p:cNvSpPr/>
          <p:nvPr/>
        </p:nvSpPr>
        <p:spPr>
          <a:xfrm flipH="1">
            <a:off x="7106544" y="2200425"/>
            <a:ext cx="837996" cy="782053"/>
          </a:xfrm>
          <a:custGeom>
            <a:rect b="b" l="l" r="r" t="t"/>
            <a:pathLst>
              <a:path extrusionOk="0" h="3340" w="3579">
                <a:moveTo>
                  <a:pt x="1725" y="329"/>
                </a:moveTo>
                <a:cubicBezTo>
                  <a:pt x="1829" y="329"/>
                  <a:pt x="1934" y="341"/>
                  <a:pt x="2038" y="366"/>
                </a:cubicBezTo>
                <a:lnTo>
                  <a:pt x="1586" y="1533"/>
                </a:lnTo>
                <a:lnTo>
                  <a:pt x="386" y="1874"/>
                </a:lnTo>
                <a:cubicBezTo>
                  <a:pt x="352" y="1655"/>
                  <a:pt x="376" y="1412"/>
                  <a:pt x="463" y="1193"/>
                </a:cubicBezTo>
                <a:cubicBezTo>
                  <a:pt x="667" y="656"/>
                  <a:pt x="1181" y="329"/>
                  <a:pt x="1725" y="329"/>
                </a:cubicBezTo>
                <a:close/>
                <a:moveTo>
                  <a:pt x="2334" y="487"/>
                </a:moveTo>
                <a:cubicBezTo>
                  <a:pt x="2928" y="796"/>
                  <a:pt x="3206" y="1510"/>
                  <a:pt x="2963" y="2149"/>
                </a:cubicBezTo>
                <a:cubicBezTo>
                  <a:pt x="2875" y="2382"/>
                  <a:pt x="2730" y="2567"/>
                  <a:pt x="2556" y="2712"/>
                </a:cubicBezTo>
                <a:lnTo>
                  <a:pt x="1895" y="1655"/>
                </a:lnTo>
                <a:lnTo>
                  <a:pt x="2334" y="487"/>
                </a:lnTo>
                <a:close/>
                <a:moveTo>
                  <a:pt x="1443" y="1919"/>
                </a:moveTo>
                <a:lnTo>
                  <a:pt x="1079" y="2855"/>
                </a:lnTo>
                <a:cubicBezTo>
                  <a:pt x="804" y="2699"/>
                  <a:pt x="595" y="2469"/>
                  <a:pt x="474" y="2184"/>
                </a:cubicBezTo>
                <a:lnTo>
                  <a:pt x="1443" y="1919"/>
                </a:lnTo>
                <a:close/>
                <a:moveTo>
                  <a:pt x="1739" y="2028"/>
                </a:moveTo>
                <a:lnTo>
                  <a:pt x="2281" y="2876"/>
                </a:lnTo>
                <a:cubicBezTo>
                  <a:pt x="2095" y="2964"/>
                  <a:pt x="1897" y="3014"/>
                  <a:pt x="1693" y="3014"/>
                </a:cubicBezTo>
                <a:cubicBezTo>
                  <a:pt x="1592" y="3014"/>
                  <a:pt x="1490" y="3002"/>
                  <a:pt x="1388" y="2976"/>
                </a:cubicBezTo>
                <a:lnTo>
                  <a:pt x="1739" y="2028"/>
                </a:lnTo>
                <a:close/>
                <a:moveTo>
                  <a:pt x="1707" y="1"/>
                </a:moveTo>
                <a:cubicBezTo>
                  <a:pt x="1038" y="1"/>
                  <a:pt x="409" y="409"/>
                  <a:pt x="154" y="1071"/>
                </a:cubicBezTo>
                <a:cubicBezTo>
                  <a:pt x="1" y="1478"/>
                  <a:pt x="11" y="1895"/>
                  <a:pt x="154" y="2271"/>
                </a:cubicBezTo>
                <a:cubicBezTo>
                  <a:pt x="320" y="2699"/>
                  <a:pt x="661" y="3053"/>
                  <a:pt x="1113" y="3227"/>
                </a:cubicBezTo>
                <a:cubicBezTo>
                  <a:pt x="1169" y="3251"/>
                  <a:pt x="1224" y="3262"/>
                  <a:pt x="1277" y="3283"/>
                </a:cubicBezTo>
                <a:cubicBezTo>
                  <a:pt x="1420" y="3322"/>
                  <a:pt x="1564" y="3340"/>
                  <a:pt x="1706" y="3340"/>
                </a:cubicBezTo>
                <a:cubicBezTo>
                  <a:pt x="1970" y="3340"/>
                  <a:pt x="2227" y="3276"/>
                  <a:pt x="2455" y="3161"/>
                </a:cubicBezTo>
                <a:cubicBezTo>
                  <a:pt x="2820" y="2976"/>
                  <a:pt x="3105" y="2667"/>
                  <a:pt x="3259" y="2271"/>
                </a:cubicBezTo>
                <a:cubicBezTo>
                  <a:pt x="3578" y="1467"/>
                  <a:pt x="3216" y="564"/>
                  <a:pt x="2466" y="178"/>
                </a:cubicBezTo>
                <a:cubicBezTo>
                  <a:pt x="2413" y="157"/>
                  <a:pt x="2358" y="136"/>
                  <a:pt x="2302" y="112"/>
                </a:cubicBezTo>
                <a:cubicBezTo>
                  <a:pt x="2106" y="36"/>
                  <a:pt x="1905" y="1"/>
                  <a:pt x="1707"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66" name="Google Shape;666;p40"/>
          <p:cNvGrpSpPr/>
          <p:nvPr/>
        </p:nvGrpSpPr>
        <p:grpSpPr>
          <a:xfrm>
            <a:off x="2634479" y="2627848"/>
            <a:ext cx="2121349" cy="2517802"/>
            <a:chOff x="3009138" y="880204"/>
            <a:chExt cx="579255" cy="687511"/>
          </a:xfrm>
        </p:grpSpPr>
        <p:sp>
          <p:nvSpPr>
            <p:cNvPr id="667" name="Google Shape;667;p40"/>
            <p:cNvSpPr/>
            <p:nvPr/>
          </p:nvSpPr>
          <p:spPr>
            <a:xfrm>
              <a:off x="3101556" y="1137043"/>
              <a:ext cx="77360" cy="71402"/>
            </a:xfrm>
            <a:custGeom>
              <a:rect b="b" l="l" r="r" t="t"/>
              <a:pathLst>
                <a:path extrusionOk="0" h="1546" w="1675">
                  <a:moveTo>
                    <a:pt x="821" y="1"/>
                  </a:moveTo>
                  <a:cubicBezTo>
                    <a:pt x="455" y="1"/>
                    <a:pt x="93" y="225"/>
                    <a:pt x="47" y="705"/>
                  </a:cubicBezTo>
                  <a:cubicBezTo>
                    <a:pt x="1" y="1249"/>
                    <a:pt x="424" y="1545"/>
                    <a:pt x="845" y="1545"/>
                  </a:cubicBezTo>
                  <a:cubicBezTo>
                    <a:pt x="1207" y="1545"/>
                    <a:pt x="1566" y="1326"/>
                    <a:pt x="1622" y="859"/>
                  </a:cubicBezTo>
                  <a:cubicBezTo>
                    <a:pt x="1675" y="303"/>
                    <a:pt x="1245" y="1"/>
                    <a:pt x="821" y="1"/>
                  </a:cubicBezTo>
                  <a:close/>
                </a:path>
              </a:pathLst>
            </a:custGeom>
            <a:solidFill>
              <a:srgbClr val="FFA5B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p40"/>
            <p:cNvSpPr/>
            <p:nvPr/>
          </p:nvSpPr>
          <p:spPr>
            <a:xfrm>
              <a:off x="3009138" y="1133995"/>
              <a:ext cx="454645" cy="329576"/>
            </a:xfrm>
            <a:custGeom>
              <a:rect b="b" l="l" r="r" t="t"/>
              <a:pathLst>
                <a:path extrusionOk="0" h="7136" w="9844">
                  <a:moveTo>
                    <a:pt x="6120" y="1"/>
                  </a:moveTo>
                  <a:cubicBezTo>
                    <a:pt x="5312" y="1"/>
                    <a:pt x="4461" y="528"/>
                    <a:pt x="3832" y="1849"/>
                  </a:cubicBezTo>
                  <a:cubicBezTo>
                    <a:pt x="3425" y="2687"/>
                    <a:pt x="2741" y="3369"/>
                    <a:pt x="1906" y="3776"/>
                  </a:cubicBezTo>
                  <a:lnTo>
                    <a:pt x="1882" y="3776"/>
                  </a:lnTo>
                  <a:cubicBezTo>
                    <a:pt x="595" y="4338"/>
                    <a:pt x="1" y="5889"/>
                    <a:pt x="1377" y="6748"/>
                  </a:cubicBezTo>
                  <a:cubicBezTo>
                    <a:pt x="1889" y="7016"/>
                    <a:pt x="2523" y="7135"/>
                    <a:pt x="3195" y="7135"/>
                  </a:cubicBezTo>
                  <a:cubicBezTo>
                    <a:pt x="4703" y="7135"/>
                    <a:pt x="6401" y="6531"/>
                    <a:pt x="7322" y="5646"/>
                  </a:cubicBezTo>
                  <a:cubicBezTo>
                    <a:pt x="9844" y="3212"/>
                    <a:pt x="8113" y="1"/>
                    <a:pt x="6120" y="1"/>
                  </a:cubicBezTo>
                  <a:close/>
                </a:path>
              </a:pathLst>
            </a:custGeom>
            <a:solidFill>
              <a:srgbClr val="FFA5B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p40"/>
            <p:cNvSpPr/>
            <p:nvPr/>
          </p:nvSpPr>
          <p:spPr>
            <a:xfrm>
              <a:off x="3099108" y="926113"/>
              <a:ext cx="44153" cy="31036"/>
            </a:xfrm>
            <a:custGeom>
              <a:rect b="b" l="l" r="r" t="t"/>
              <a:pathLst>
                <a:path extrusionOk="0" h="672" w="956">
                  <a:moveTo>
                    <a:pt x="404" y="1"/>
                  </a:moveTo>
                  <a:cubicBezTo>
                    <a:pt x="358" y="1"/>
                    <a:pt x="311" y="10"/>
                    <a:pt x="264" y="30"/>
                  </a:cubicBezTo>
                  <a:cubicBezTo>
                    <a:pt x="0" y="218"/>
                    <a:pt x="320" y="582"/>
                    <a:pt x="542" y="659"/>
                  </a:cubicBezTo>
                  <a:cubicBezTo>
                    <a:pt x="567" y="668"/>
                    <a:pt x="592" y="672"/>
                    <a:pt x="616" y="672"/>
                  </a:cubicBezTo>
                  <a:cubicBezTo>
                    <a:pt x="804" y="672"/>
                    <a:pt x="956" y="429"/>
                    <a:pt x="848" y="262"/>
                  </a:cubicBezTo>
                  <a:cubicBezTo>
                    <a:pt x="752" y="131"/>
                    <a:pt x="581" y="1"/>
                    <a:pt x="40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40"/>
            <p:cNvSpPr/>
            <p:nvPr/>
          </p:nvSpPr>
          <p:spPr>
            <a:xfrm>
              <a:off x="3127466" y="952623"/>
              <a:ext cx="54775" cy="35285"/>
            </a:xfrm>
            <a:custGeom>
              <a:rect b="b" l="l" r="r" t="t"/>
              <a:pathLst>
                <a:path extrusionOk="0" h="764" w="1186">
                  <a:moveTo>
                    <a:pt x="494" y="1"/>
                  </a:moveTo>
                  <a:cubicBezTo>
                    <a:pt x="469" y="1"/>
                    <a:pt x="445" y="3"/>
                    <a:pt x="422" y="8"/>
                  </a:cubicBezTo>
                  <a:cubicBezTo>
                    <a:pt x="1" y="183"/>
                    <a:pt x="383" y="764"/>
                    <a:pt x="723" y="764"/>
                  </a:cubicBezTo>
                  <a:cubicBezTo>
                    <a:pt x="810" y="764"/>
                    <a:pt x="894" y="726"/>
                    <a:pt x="961" y="634"/>
                  </a:cubicBezTo>
                  <a:cubicBezTo>
                    <a:pt x="1186" y="361"/>
                    <a:pt x="798" y="1"/>
                    <a:pt x="494"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40"/>
            <p:cNvSpPr/>
            <p:nvPr/>
          </p:nvSpPr>
          <p:spPr>
            <a:xfrm>
              <a:off x="3168110" y="982644"/>
              <a:ext cx="52235" cy="37779"/>
            </a:xfrm>
            <a:custGeom>
              <a:rect b="b" l="l" r="r" t="t"/>
              <a:pathLst>
                <a:path extrusionOk="0" h="818" w="1131">
                  <a:moveTo>
                    <a:pt x="439" y="0"/>
                  </a:moveTo>
                  <a:cubicBezTo>
                    <a:pt x="330" y="0"/>
                    <a:pt x="228" y="44"/>
                    <a:pt x="157" y="151"/>
                  </a:cubicBezTo>
                  <a:cubicBezTo>
                    <a:pt x="0" y="439"/>
                    <a:pt x="324" y="818"/>
                    <a:pt x="620" y="818"/>
                  </a:cubicBezTo>
                  <a:cubicBezTo>
                    <a:pt x="717" y="818"/>
                    <a:pt x="811" y="777"/>
                    <a:pt x="884" y="679"/>
                  </a:cubicBezTo>
                  <a:cubicBezTo>
                    <a:pt x="1131" y="383"/>
                    <a:pt x="759" y="0"/>
                    <a:pt x="439"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40"/>
            <p:cNvSpPr/>
            <p:nvPr/>
          </p:nvSpPr>
          <p:spPr>
            <a:xfrm>
              <a:off x="3197345" y="944818"/>
              <a:ext cx="46" cy="46"/>
            </a:xfrm>
            <a:custGeom>
              <a:rect b="b" l="l" r="r" t="t"/>
              <a:pathLst>
                <a:path extrusionOk="0" h="1" w="1">
                  <a:moveTo>
                    <a:pt x="0" y="0"/>
                  </a:moveTo>
                  <a:lnTo>
                    <a:pt x="0"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40"/>
            <p:cNvSpPr/>
            <p:nvPr/>
          </p:nvSpPr>
          <p:spPr>
            <a:xfrm>
              <a:off x="3177901" y="944818"/>
              <a:ext cx="51358" cy="30113"/>
            </a:xfrm>
            <a:custGeom>
              <a:rect b="b" l="l" r="r" t="t"/>
              <a:pathLst>
                <a:path extrusionOk="0" h="652" w="1112">
                  <a:moveTo>
                    <a:pt x="421" y="0"/>
                  </a:moveTo>
                  <a:cubicBezTo>
                    <a:pt x="421" y="0"/>
                    <a:pt x="408" y="0"/>
                    <a:pt x="397" y="11"/>
                  </a:cubicBezTo>
                  <a:cubicBezTo>
                    <a:pt x="1" y="11"/>
                    <a:pt x="300" y="605"/>
                    <a:pt x="540" y="650"/>
                  </a:cubicBezTo>
                  <a:cubicBezTo>
                    <a:pt x="553" y="651"/>
                    <a:pt x="566" y="651"/>
                    <a:pt x="579" y="651"/>
                  </a:cubicBezTo>
                  <a:cubicBezTo>
                    <a:pt x="1111" y="651"/>
                    <a:pt x="839" y="10"/>
                    <a:pt x="421"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40"/>
            <p:cNvSpPr/>
            <p:nvPr/>
          </p:nvSpPr>
          <p:spPr>
            <a:xfrm>
              <a:off x="3140814" y="914289"/>
              <a:ext cx="46878" cy="30159"/>
            </a:xfrm>
            <a:custGeom>
              <a:rect b="b" l="l" r="r" t="t"/>
              <a:pathLst>
                <a:path extrusionOk="0" h="653" w="1015">
                  <a:moveTo>
                    <a:pt x="365" y="1"/>
                  </a:moveTo>
                  <a:lnTo>
                    <a:pt x="365" y="1"/>
                  </a:lnTo>
                  <a:cubicBezTo>
                    <a:pt x="1" y="56"/>
                    <a:pt x="244" y="518"/>
                    <a:pt x="453" y="627"/>
                  </a:cubicBezTo>
                  <a:cubicBezTo>
                    <a:pt x="510" y="645"/>
                    <a:pt x="562" y="653"/>
                    <a:pt x="607" y="653"/>
                  </a:cubicBezTo>
                  <a:cubicBezTo>
                    <a:pt x="1015" y="653"/>
                    <a:pt x="938" y="10"/>
                    <a:pt x="36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40"/>
            <p:cNvSpPr/>
            <p:nvPr/>
          </p:nvSpPr>
          <p:spPr>
            <a:xfrm>
              <a:off x="3088485" y="966664"/>
              <a:ext cx="52328" cy="34454"/>
            </a:xfrm>
            <a:custGeom>
              <a:rect b="b" l="l" r="r" t="t"/>
              <a:pathLst>
                <a:path extrusionOk="0" h="746" w="1133">
                  <a:moveTo>
                    <a:pt x="397" y="0"/>
                  </a:moveTo>
                  <a:cubicBezTo>
                    <a:pt x="0" y="56"/>
                    <a:pt x="286" y="518"/>
                    <a:pt x="463" y="661"/>
                  </a:cubicBezTo>
                  <a:cubicBezTo>
                    <a:pt x="552" y="720"/>
                    <a:pt x="634" y="745"/>
                    <a:pt x="705" y="745"/>
                  </a:cubicBezTo>
                  <a:cubicBezTo>
                    <a:pt x="1068" y="745"/>
                    <a:pt x="1133" y="84"/>
                    <a:pt x="39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40"/>
            <p:cNvSpPr/>
            <p:nvPr/>
          </p:nvSpPr>
          <p:spPr>
            <a:xfrm>
              <a:off x="3134256" y="1004628"/>
              <a:ext cx="45862" cy="33161"/>
            </a:xfrm>
            <a:custGeom>
              <a:rect b="b" l="l" r="r" t="t"/>
              <a:pathLst>
                <a:path extrusionOk="0" h="718" w="993">
                  <a:moveTo>
                    <a:pt x="395" y="1"/>
                  </a:moveTo>
                  <a:cubicBezTo>
                    <a:pt x="362" y="1"/>
                    <a:pt x="329" y="5"/>
                    <a:pt x="296" y="16"/>
                  </a:cubicBezTo>
                  <a:cubicBezTo>
                    <a:pt x="0" y="158"/>
                    <a:pt x="264" y="555"/>
                    <a:pt x="452" y="676"/>
                  </a:cubicBezTo>
                  <a:cubicBezTo>
                    <a:pt x="499" y="705"/>
                    <a:pt x="548" y="717"/>
                    <a:pt x="596" y="717"/>
                  </a:cubicBezTo>
                  <a:cubicBezTo>
                    <a:pt x="807" y="717"/>
                    <a:pt x="992" y="476"/>
                    <a:pt x="859" y="280"/>
                  </a:cubicBezTo>
                  <a:cubicBezTo>
                    <a:pt x="747" y="139"/>
                    <a:pt x="574" y="1"/>
                    <a:pt x="3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p40"/>
            <p:cNvSpPr/>
            <p:nvPr/>
          </p:nvSpPr>
          <p:spPr>
            <a:xfrm>
              <a:off x="3219191" y="982275"/>
              <a:ext cx="44060" cy="31267"/>
            </a:xfrm>
            <a:custGeom>
              <a:rect b="b" l="l" r="r" t="t"/>
              <a:pathLst>
                <a:path extrusionOk="0" h="677" w="954">
                  <a:moveTo>
                    <a:pt x="399" y="1"/>
                  </a:moveTo>
                  <a:cubicBezTo>
                    <a:pt x="354" y="1"/>
                    <a:pt x="309" y="9"/>
                    <a:pt x="264" y="27"/>
                  </a:cubicBezTo>
                  <a:cubicBezTo>
                    <a:pt x="0" y="225"/>
                    <a:pt x="320" y="587"/>
                    <a:pt x="539" y="664"/>
                  </a:cubicBezTo>
                  <a:cubicBezTo>
                    <a:pt x="564" y="672"/>
                    <a:pt x="589" y="676"/>
                    <a:pt x="613" y="676"/>
                  </a:cubicBezTo>
                  <a:cubicBezTo>
                    <a:pt x="802" y="676"/>
                    <a:pt x="954" y="433"/>
                    <a:pt x="848" y="267"/>
                  </a:cubicBezTo>
                  <a:cubicBezTo>
                    <a:pt x="751" y="128"/>
                    <a:pt x="577" y="1"/>
                    <a:pt x="39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p40"/>
            <p:cNvSpPr/>
            <p:nvPr/>
          </p:nvSpPr>
          <p:spPr>
            <a:xfrm>
              <a:off x="3222701" y="936643"/>
              <a:ext cx="46693" cy="29882"/>
            </a:xfrm>
            <a:custGeom>
              <a:rect b="b" l="l" r="r" t="t"/>
              <a:pathLst>
                <a:path extrusionOk="0" h="647" w="1011">
                  <a:moveTo>
                    <a:pt x="363" y="0"/>
                  </a:moveTo>
                  <a:cubicBezTo>
                    <a:pt x="1" y="56"/>
                    <a:pt x="231" y="518"/>
                    <a:pt x="453" y="618"/>
                  </a:cubicBezTo>
                  <a:cubicBezTo>
                    <a:pt x="511" y="638"/>
                    <a:pt x="564" y="646"/>
                    <a:pt x="610" y="646"/>
                  </a:cubicBezTo>
                  <a:cubicBezTo>
                    <a:pt x="1010" y="646"/>
                    <a:pt x="927" y="0"/>
                    <a:pt x="36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40"/>
            <p:cNvSpPr/>
            <p:nvPr/>
          </p:nvSpPr>
          <p:spPr>
            <a:xfrm>
              <a:off x="3094074" y="1022040"/>
              <a:ext cx="51958" cy="34315"/>
            </a:xfrm>
            <a:custGeom>
              <a:rect b="b" l="l" r="r" t="t"/>
              <a:pathLst>
                <a:path extrusionOk="0" h="743" w="1125">
                  <a:moveTo>
                    <a:pt x="386" y="1"/>
                  </a:moveTo>
                  <a:lnTo>
                    <a:pt x="386" y="1"/>
                  </a:lnTo>
                  <a:cubicBezTo>
                    <a:pt x="1" y="56"/>
                    <a:pt x="276" y="519"/>
                    <a:pt x="463" y="661"/>
                  </a:cubicBezTo>
                  <a:cubicBezTo>
                    <a:pt x="550" y="718"/>
                    <a:pt x="629" y="742"/>
                    <a:pt x="698" y="742"/>
                  </a:cubicBezTo>
                  <a:cubicBezTo>
                    <a:pt x="1058" y="742"/>
                    <a:pt x="1125" y="85"/>
                    <a:pt x="386"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40"/>
            <p:cNvSpPr/>
            <p:nvPr/>
          </p:nvSpPr>
          <p:spPr>
            <a:xfrm>
              <a:off x="3180996" y="895030"/>
              <a:ext cx="51820" cy="34408"/>
            </a:xfrm>
            <a:custGeom>
              <a:rect b="b" l="l" r="r" t="t"/>
              <a:pathLst>
                <a:path extrusionOk="0" h="745" w="1122">
                  <a:moveTo>
                    <a:pt x="386" y="0"/>
                  </a:moveTo>
                  <a:lnTo>
                    <a:pt x="386" y="0"/>
                  </a:lnTo>
                  <a:cubicBezTo>
                    <a:pt x="0" y="53"/>
                    <a:pt x="275" y="515"/>
                    <a:pt x="462" y="661"/>
                  </a:cubicBezTo>
                  <a:cubicBezTo>
                    <a:pt x="551" y="720"/>
                    <a:pt x="632" y="745"/>
                    <a:pt x="701" y="745"/>
                  </a:cubicBezTo>
                  <a:cubicBezTo>
                    <a:pt x="1057" y="745"/>
                    <a:pt x="1122" y="91"/>
                    <a:pt x="386"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40"/>
            <p:cNvSpPr/>
            <p:nvPr/>
          </p:nvSpPr>
          <p:spPr>
            <a:xfrm>
              <a:off x="3094074" y="883760"/>
              <a:ext cx="51866" cy="34500"/>
            </a:xfrm>
            <a:custGeom>
              <a:rect b="b" l="l" r="r" t="t"/>
              <a:pathLst>
                <a:path extrusionOk="0" h="747" w="1123">
                  <a:moveTo>
                    <a:pt x="386" y="1"/>
                  </a:moveTo>
                  <a:lnTo>
                    <a:pt x="386" y="1"/>
                  </a:lnTo>
                  <a:cubicBezTo>
                    <a:pt x="1" y="56"/>
                    <a:pt x="276" y="519"/>
                    <a:pt x="463" y="662"/>
                  </a:cubicBezTo>
                  <a:cubicBezTo>
                    <a:pt x="552" y="721"/>
                    <a:pt x="633" y="746"/>
                    <a:pt x="702" y="746"/>
                  </a:cubicBezTo>
                  <a:cubicBezTo>
                    <a:pt x="1058" y="746"/>
                    <a:pt x="1122" y="94"/>
                    <a:pt x="386"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40"/>
            <p:cNvSpPr/>
            <p:nvPr/>
          </p:nvSpPr>
          <p:spPr>
            <a:xfrm>
              <a:off x="3053338" y="932394"/>
              <a:ext cx="272676" cy="635321"/>
            </a:xfrm>
            <a:custGeom>
              <a:rect b="b" l="l" r="r" t="t"/>
              <a:pathLst>
                <a:path extrusionOk="0" h="13756" w="5904">
                  <a:moveTo>
                    <a:pt x="3972" y="1"/>
                  </a:moveTo>
                  <a:cubicBezTo>
                    <a:pt x="3940" y="1"/>
                    <a:pt x="3905" y="2"/>
                    <a:pt x="3866" y="5"/>
                  </a:cubicBezTo>
                  <a:cubicBezTo>
                    <a:pt x="3789" y="5"/>
                    <a:pt x="3699" y="5"/>
                    <a:pt x="3612" y="15"/>
                  </a:cubicBezTo>
                  <a:cubicBezTo>
                    <a:pt x="3514" y="15"/>
                    <a:pt x="3425" y="37"/>
                    <a:pt x="3327" y="50"/>
                  </a:cubicBezTo>
                  <a:cubicBezTo>
                    <a:pt x="3073" y="92"/>
                    <a:pt x="2841" y="169"/>
                    <a:pt x="2764" y="290"/>
                  </a:cubicBezTo>
                  <a:cubicBezTo>
                    <a:pt x="2611" y="589"/>
                    <a:pt x="2500" y="1580"/>
                    <a:pt x="2500" y="1580"/>
                  </a:cubicBezTo>
                  <a:cubicBezTo>
                    <a:pt x="2500" y="1580"/>
                    <a:pt x="1718" y="1820"/>
                    <a:pt x="2093" y="2835"/>
                  </a:cubicBezTo>
                  <a:cubicBezTo>
                    <a:pt x="2093" y="2835"/>
                    <a:pt x="2016" y="3207"/>
                    <a:pt x="2082" y="3485"/>
                  </a:cubicBezTo>
                  <a:cubicBezTo>
                    <a:pt x="2082" y="3485"/>
                    <a:pt x="2006" y="3704"/>
                    <a:pt x="2082" y="4111"/>
                  </a:cubicBezTo>
                  <a:cubicBezTo>
                    <a:pt x="2170" y="4518"/>
                    <a:pt x="2510" y="6346"/>
                    <a:pt x="2510" y="6346"/>
                  </a:cubicBezTo>
                  <a:lnTo>
                    <a:pt x="0" y="13755"/>
                  </a:lnTo>
                  <a:lnTo>
                    <a:pt x="3932" y="13755"/>
                  </a:lnTo>
                  <a:lnTo>
                    <a:pt x="4558" y="6489"/>
                  </a:lnTo>
                  <a:cubicBezTo>
                    <a:pt x="4558" y="6489"/>
                    <a:pt x="5903" y="4344"/>
                    <a:pt x="4690" y="2272"/>
                  </a:cubicBezTo>
                  <a:lnTo>
                    <a:pt x="4318" y="1041"/>
                  </a:lnTo>
                  <a:cubicBezTo>
                    <a:pt x="4153" y="971"/>
                    <a:pt x="3989" y="938"/>
                    <a:pt x="3818" y="938"/>
                  </a:cubicBezTo>
                  <a:cubicBezTo>
                    <a:pt x="3793" y="938"/>
                    <a:pt x="3769" y="939"/>
                    <a:pt x="3744" y="940"/>
                  </a:cubicBezTo>
                  <a:cubicBezTo>
                    <a:pt x="3755" y="919"/>
                    <a:pt x="3765" y="895"/>
                    <a:pt x="3789" y="885"/>
                  </a:cubicBezTo>
                  <a:cubicBezTo>
                    <a:pt x="3953" y="895"/>
                    <a:pt x="4109" y="909"/>
                    <a:pt x="4273" y="909"/>
                  </a:cubicBezTo>
                  <a:lnTo>
                    <a:pt x="4273" y="885"/>
                  </a:lnTo>
                  <a:lnTo>
                    <a:pt x="4307" y="885"/>
                  </a:lnTo>
                  <a:cubicBezTo>
                    <a:pt x="4373" y="874"/>
                    <a:pt x="4505" y="853"/>
                    <a:pt x="4659" y="819"/>
                  </a:cubicBezTo>
                  <a:cubicBezTo>
                    <a:pt x="4867" y="763"/>
                    <a:pt x="5087" y="687"/>
                    <a:pt x="5132" y="589"/>
                  </a:cubicBezTo>
                  <a:lnTo>
                    <a:pt x="5132" y="578"/>
                  </a:lnTo>
                  <a:cubicBezTo>
                    <a:pt x="5187" y="380"/>
                    <a:pt x="4415" y="169"/>
                    <a:pt x="4130" y="15"/>
                  </a:cubicBezTo>
                  <a:cubicBezTo>
                    <a:pt x="4106" y="8"/>
                    <a:pt x="4050" y="1"/>
                    <a:pt x="3972" y="1"/>
                  </a:cubicBezTo>
                  <a:close/>
                </a:path>
              </a:pathLst>
            </a:custGeom>
            <a:solidFill>
              <a:srgbClr val="0DAAB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p40"/>
            <p:cNvSpPr/>
            <p:nvPr/>
          </p:nvSpPr>
          <p:spPr>
            <a:xfrm>
              <a:off x="3226258" y="1115474"/>
              <a:ext cx="23462" cy="16072"/>
            </a:xfrm>
            <a:custGeom>
              <a:rect b="b" l="l" r="r" t="t"/>
              <a:pathLst>
                <a:path extrusionOk="0" h="348" w="508">
                  <a:moveTo>
                    <a:pt x="405" y="1"/>
                  </a:moveTo>
                  <a:cubicBezTo>
                    <a:pt x="395" y="1"/>
                    <a:pt x="385" y="2"/>
                    <a:pt x="376" y="4"/>
                  </a:cubicBezTo>
                  <a:cubicBezTo>
                    <a:pt x="320" y="15"/>
                    <a:pt x="265" y="49"/>
                    <a:pt x="220" y="81"/>
                  </a:cubicBezTo>
                  <a:cubicBezTo>
                    <a:pt x="167" y="115"/>
                    <a:pt x="122" y="147"/>
                    <a:pt x="77" y="192"/>
                  </a:cubicBezTo>
                  <a:cubicBezTo>
                    <a:pt x="45" y="213"/>
                    <a:pt x="0" y="269"/>
                    <a:pt x="35" y="314"/>
                  </a:cubicBezTo>
                  <a:cubicBezTo>
                    <a:pt x="45" y="340"/>
                    <a:pt x="67" y="348"/>
                    <a:pt x="92" y="348"/>
                  </a:cubicBezTo>
                  <a:cubicBezTo>
                    <a:pt x="117" y="348"/>
                    <a:pt x="144" y="340"/>
                    <a:pt x="167" y="335"/>
                  </a:cubicBezTo>
                  <a:cubicBezTo>
                    <a:pt x="286" y="290"/>
                    <a:pt x="397" y="213"/>
                    <a:pt x="484" y="136"/>
                  </a:cubicBezTo>
                  <a:cubicBezTo>
                    <a:pt x="497" y="126"/>
                    <a:pt x="497" y="126"/>
                    <a:pt x="497" y="115"/>
                  </a:cubicBezTo>
                  <a:cubicBezTo>
                    <a:pt x="508" y="102"/>
                    <a:pt x="508" y="81"/>
                    <a:pt x="497" y="60"/>
                  </a:cubicBezTo>
                  <a:cubicBezTo>
                    <a:pt x="479" y="17"/>
                    <a:pt x="441" y="1"/>
                    <a:pt x="405" y="1"/>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40"/>
            <p:cNvSpPr/>
            <p:nvPr/>
          </p:nvSpPr>
          <p:spPr>
            <a:xfrm>
              <a:off x="3256740" y="940061"/>
              <a:ext cx="34131" cy="22631"/>
            </a:xfrm>
            <a:custGeom>
              <a:rect b="b" l="l" r="r" t="t"/>
              <a:pathLst>
                <a:path extrusionOk="0" h="490" w="739">
                  <a:moveTo>
                    <a:pt x="79" y="0"/>
                  </a:moveTo>
                  <a:cubicBezTo>
                    <a:pt x="72" y="0"/>
                    <a:pt x="64" y="1"/>
                    <a:pt x="56" y="3"/>
                  </a:cubicBezTo>
                  <a:cubicBezTo>
                    <a:pt x="22" y="16"/>
                    <a:pt x="11" y="48"/>
                    <a:pt x="1" y="82"/>
                  </a:cubicBezTo>
                  <a:cubicBezTo>
                    <a:pt x="1" y="103"/>
                    <a:pt x="1" y="135"/>
                    <a:pt x="11" y="159"/>
                  </a:cubicBezTo>
                  <a:cubicBezTo>
                    <a:pt x="11" y="201"/>
                    <a:pt x="22" y="235"/>
                    <a:pt x="46" y="267"/>
                  </a:cubicBezTo>
                  <a:cubicBezTo>
                    <a:pt x="78" y="346"/>
                    <a:pt x="144" y="399"/>
                    <a:pt x="210" y="433"/>
                  </a:cubicBezTo>
                  <a:cubicBezTo>
                    <a:pt x="286" y="465"/>
                    <a:pt x="387" y="489"/>
                    <a:pt x="474" y="489"/>
                  </a:cubicBezTo>
                  <a:cubicBezTo>
                    <a:pt x="490" y="489"/>
                    <a:pt x="509" y="490"/>
                    <a:pt x="528" y="490"/>
                  </a:cubicBezTo>
                  <a:cubicBezTo>
                    <a:pt x="590" y="490"/>
                    <a:pt x="664" y="483"/>
                    <a:pt x="706" y="433"/>
                  </a:cubicBezTo>
                  <a:cubicBezTo>
                    <a:pt x="728" y="412"/>
                    <a:pt x="738" y="367"/>
                    <a:pt x="728" y="333"/>
                  </a:cubicBezTo>
                  <a:cubicBezTo>
                    <a:pt x="717" y="322"/>
                    <a:pt x="706" y="312"/>
                    <a:pt x="683" y="301"/>
                  </a:cubicBezTo>
                  <a:cubicBezTo>
                    <a:pt x="672" y="291"/>
                    <a:pt x="651" y="267"/>
                    <a:pt x="640" y="256"/>
                  </a:cubicBezTo>
                  <a:cubicBezTo>
                    <a:pt x="564" y="201"/>
                    <a:pt x="498" y="159"/>
                    <a:pt x="408" y="114"/>
                  </a:cubicBezTo>
                  <a:cubicBezTo>
                    <a:pt x="342" y="82"/>
                    <a:pt x="255" y="48"/>
                    <a:pt x="178" y="27"/>
                  </a:cubicBezTo>
                  <a:cubicBezTo>
                    <a:pt x="141" y="18"/>
                    <a:pt x="113" y="0"/>
                    <a:pt x="79" y="0"/>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40"/>
            <p:cNvSpPr/>
            <p:nvPr/>
          </p:nvSpPr>
          <p:spPr>
            <a:xfrm>
              <a:off x="3149682" y="1052338"/>
              <a:ext cx="118326" cy="102762"/>
            </a:xfrm>
            <a:custGeom>
              <a:rect b="b" l="l" r="r" t="t"/>
              <a:pathLst>
                <a:path extrusionOk="0" h="2225" w="2562">
                  <a:moveTo>
                    <a:pt x="1831" y="1"/>
                  </a:moveTo>
                  <a:cubicBezTo>
                    <a:pt x="1804" y="1"/>
                    <a:pt x="1777" y="8"/>
                    <a:pt x="1746" y="16"/>
                  </a:cubicBezTo>
                  <a:cubicBezTo>
                    <a:pt x="1658" y="29"/>
                    <a:pt x="1582" y="61"/>
                    <a:pt x="1494" y="82"/>
                  </a:cubicBezTo>
                  <a:cubicBezTo>
                    <a:pt x="1328" y="127"/>
                    <a:pt x="1175" y="193"/>
                    <a:pt x="1008" y="259"/>
                  </a:cubicBezTo>
                  <a:cubicBezTo>
                    <a:pt x="689" y="391"/>
                    <a:pt x="393" y="568"/>
                    <a:pt x="118" y="777"/>
                  </a:cubicBezTo>
                  <a:cubicBezTo>
                    <a:pt x="84" y="798"/>
                    <a:pt x="52" y="832"/>
                    <a:pt x="17" y="853"/>
                  </a:cubicBezTo>
                  <a:cubicBezTo>
                    <a:pt x="1" y="862"/>
                    <a:pt x="10" y="879"/>
                    <a:pt x="27" y="879"/>
                  </a:cubicBezTo>
                  <a:cubicBezTo>
                    <a:pt x="31" y="879"/>
                    <a:pt x="36" y="877"/>
                    <a:pt x="41" y="875"/>
                  </a:cubicBezTo>
                  <a:cubicBezTo>
                    <a:pt x="292" y="676"/>
                    <a:pt x="570" y="502"/>
                    <a:pt x="866" y="359"/>
                  </a:cubicBezTo>
                  <a:cubicBezTo>
                    <a:pt x="1008" y="293"/>
                    <a:pt x="1164" y="227"/>
                    <a:pt x="1317" y="172"/>
                  </a:cubicBezTo>
                  <a:cubicBezTo>
                    <a:pt x="1394" y="148"/>
                    <a:pt x="1471" y="116"/>
                    <a:pt x="1561" y="95"/>
                  </a:cubicBezTo>
                  <a:cubicBezTo>
                    <a:pt x="1637" y="71"/>
                    <a:pt x="1714" y="50"/>
                    <a:pt x="1790" y="40"/>
                  </a:cubicBezTo>
                  <a:cubicBezTo>
                    <a:pt x="1802" y="37"/>
                    <a:pt x="1814" y="35"/>
                    <a:pt x="1826" y="35"/>
                  </a:cubicBezTo>
                  <a:cubicBezTo>
                    <a:pt x="1857" y="35"/>
                    <a:pt x="1887" y="45"/>
                    <a:pt x="1912" y="61"/>
                  </a:cubicBezTo>
                  <a:cubicBezTo>
                    <a:pt x="1944" y="82"/>
                    <a:pt x="1967" y="116"/>
                    <a:pt x="1989" y="148"/>
                  </a:cubicBezTo>
                  <a:cubicBezTo>
                    <a:pt x="2044" y="214"/>
                    <a:pt x="2100" y="280"/>
                    <a:pt x="2142" y="346"/>
                  </a:cubicBezTo>
                  <a:cubicBezTo>
                    <a:pt x="2232" y="491"/>
                    <a:pt x="2319" y="634"/>
                    <a:pt x="2385" y="777"/>
                  </a:cubicBezTo>
                  <a:cubicBezTo>
                    <a:pt x="2419" y="853"/>
                    <a:pt x="2451" y="930"/>
                    <a:pt x="2472" y="1007"/>
                  </a:cubicBezTo>
                  <a:cubicBezTo>
                    <a:pt x="2496" y="1052"/>
                    <a:pt x="2507" y="1097"/>
                    <a:pt x="2507" y="1139"/>
                  </a:cubicBezTo>
                  <a:cubicBezTo>
                    <a:pt x="2496" y="1184"/>
                    <a:pt x="2472" y="1205"/>
                    <a:pt x="2451" y="1239"/>
                  </a:cubicBezTo>
                  <a:cubicBezTo>
                    <a:pt x="2329" y="1350"/>
                    <a:pt x="2208" y="1459"/>
                    <a:pt x="2076" y="1548"/>
                  </a:cubicBezTo>
                  <a:cubicBezTo>
                    <a:pt x="2010" y="1591"/>
                    <a:pt x="1933" y="1625"/>
                    <a:pt x="1856" y="1657"/>
                  </a:cubicBezTo>
                  <a:cubicBezTo>
                    <a:pt x="1822" y="1675"/>
                    <a:pt x="1781" y="1689"/>
                    <a:pt x="1741" y="1689"/>
                  </a:cubicBezTo>
                  <a:cubicBezTo>
                    <a:pt x="1705" y="1689"/>
                    <a:pt x="1669" y="1677"/>
                    <a:pt x="1637" y="1646"/>
                  </a:cubicBezTo>
                  <a:cubicBezTo>
                    <a:pt x="1582" y="1591"/>
                    <a:pt x="1571" y="1514"/>
                    <a:pt x="1582" y="1437"/>
                  </a:cubicBezTo>
                  <a:cubicBezTo>
                    <a:pt x="1592" y="1350"/>
                    <a:pt x="1627" y="1271"/>
                    <a:pt x="1658" y="1194"/>
                  </a:cubicBezTo>
                  <a:cubicBezTo>
                    <a:pt x="1679" y="1163"/>
                    <a:pt x="1703" y="1118"/>
                    <a:pt x="1724" y="1086"/>
                  </a:cubicBezTo>
                  <a:cubicBezTo>
                    <a:pt x="1733" y="1075"/>
                    <a:pt x="1721" y="1059"/>
                    <a:pt x="1704" y="1059"/>
                  </a:cubicBezTo>
                  <a:cubicBezTo>
                    <a:pt x="1701" y="1059"/>
                    <a:pt x="1697" y="1060"/>
                    <a:pt x="1693" y="1062"/>
                  </a:cubicBezTo>
                  <a:cubicBezTo>
                    <a:pt x="1516" y="1305"/>
                    <a:pt x="1283" y="1503"/>
                    <a:pt x="1043" y="1681"/>
                  </a:cubicBezTo>
                  <a:cubicBezTo>
                    <a:pt x="1023" y="1689"/>
                    <a:pt x="1035" y="1705"/>
                    <a:pt x="1046" y="1705"/>
                  </a:cubicBezTo>
                  <a:cubicBezTo>
                    <a:pt x="1049" y="1705"/>
                    <a:pt x="1051" y="1704"/>
                    <a:pt x="1053" y="1702"/>
                  </a:cubicBezTo>
                  <a:cubicBezTo>
                    <a:pt x="1251" y="1570"/>
                    <a:pt x="1428" y="1416"/>
                    <a:pt x="1592" y="1239"/>
                  </a:cubicBezTo>
                  <a:cubicBezTo>
                    <a:pt x="1597" y="1234"/>
                    <a:pt x="1602" y="1229"/>
                    <a:pt x="1606" y="1224"/>
                  </a:cubicBezTo>
                  <a:lnTo>
                    <a:pt x="1606" y="1224"/>
                  </a:lnTo>
                  <a:cubicBezTo>
                    <a:pt x="1566" y="1330"/>
                    <a:pt x="1528" y="1444"/>
                    <a:pt x="1561" y="1559"/>
                  </a:cubicBezTo>
                  <a:cubicBezTo>
                    <a:pt x="1571" y="1625"/>
                    <a:pt x="1613" y="1691"/>
                    <a:pt x="1679" y="1712"/>
                  </a:cubicBezTo>
                  <a:cubicBezTo>
                    <a:pt x="1700" y="1721"/>
                    <a:pt x="1720" y="1725"/>
                    <a:pt x="1741" y="1725"/>
                  </a:cubicBezTo>
                  <a:cubicBezTo>
                    <a:pt x="1802" y="1725"/>
                    <a:pt x="1865" y="1693"/>
                    <a:pt x="1923" y="1667"/>
                  </a:cubicBezTo>
                  <a:cubicBezTo>
                    <a:pt x="1989" y="1636"/>
                    <a:pt x="2055" y="1601"/>
                    <a:pt x="2110" y="1559"/>
                  </a:cubicBezTo>
                  <a:cubicBezTo>
                    <a:pt x="2253" y="1747"/>
                    <a:pt x="2329" y="1976"/>
                    <a:pt x="2340" y="2209"/>
                  </a:cubicBezTo>
                  <a:cubicBezTo>
                    <a:pt x="2340" y="2220"/>
                    <a:pt x="2349" y="2225"/>
                    <a:pt x="2357" y="2225"/>
                  </a:cubicBezTo>
                  <a:cubicBezTo>
                    <a:pt x="2366" y="2225"/>
                    <a:pt x="2374" y="2220"/>
                    <a:pt x="2374" y="2209"/>
                  </a:cubicBezTo>
                  <a:cubicBezTo>
                    <a:pt x="2364" y="1976"/>
                    <a:pt x="2274" y="1733"/>
                    <a:pt x="2131" y="1548"/>
                  </a:cubicBezTo>
                  <a:cubicBezTo>
                    <a:pt x="2208" y="1493"/>
                    <a:pt x="2274" y="1437"/>
                    <a:pt x="2340" y="1382"/>
                  </a:cubicBezTo>
                  <a:cubicBezTo>
                    <a:pt x="2374" y="1350"/>
                    <a:pt x="2406" y="1326"/>
                    <a:pt x="2440" y="1295"/>
                  </a:cubicBezTo>
                  <a:cubicBezTo>
                    <a:pt x="2462" y="1271"/>
                    <a:pt x="2496" y="1239"/>
                    <a:pt x="2517" y="1205"/>
                  </a:cubicBezTo>
                  <a:cubicBezTo>
                    <a:pt x="2562" y="1128"/>
                    <a:pt x="2517" y="1041"/>
                    <a:pt x="2496" y="964"/>
                  </a:cubicBezTo>
                  <a:cubicBezTo>
                    <a:pt x="2430" y="798"/>
                    <a:pt x="2353" y="645"/>
                    <a:pt x="2263" y="491"/>
                  </a:cubicBezTo>
                  <a:cubicBezTo>
                    <a:pt x="2221" y="412"/>
                    <a:pt x="2176" y="346"/>
                    <a:pt x="2121" y="270"/>
                  </a:cubicBezTo>
                  <a:cubicBezTo>
                    <a:pt x="2076" y="203"/>
                    <a:pt x="2023" y="127"/>
                    <a:pt x="1967" y="71"/>
                  </a:cubicBezTo>
                  <a:cubicBezTo>
                    <a:pt x="1933" y="40"/>
                    <a:pt x="1912" y="16"/>
                    <a:pt x="1867" y="5"/>
                  </a:cubicBezTo>
                  <a:cubicBezTo>
                    <a:pt x="1855" y="2"/>
                    <a:pt x="1843" y="1"/>
                    <a:pt x="1831"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40"/>
            <p:cNvSpPr/>
            <p:nvPr/>
          </p:nvSpPr>
          <p:spPr>
            <a:xfrm>
              <a:off x="3231384" y="1085684"/>
              <a:ext cx="7944" cy="13255"/>
            </a:xfrm>
            <a:custGeom>
              <a:rect b="b" l="l" r="r" t="t"/>
              <a:pathLst>
                <a:path extrusionOk="0" h="287" w="172">
                  <a:moveTo>
                    <a:pt x="155" y="1"/>
                  </a:moveTo>
                  <a:cubicBezTo>
                    <a:pt x="151" y="1"/>
                    <a:pt x="146" y="3"/>
                    <a:pt x="143" y="10"/>
                  </a:cubicBezTo>
                  <a:cubicBezTo>
                    <a:pt x="87" y="87"/>
                    <a:pt x="43" y="176"/>
                    <a:pt x="0" y="264"/>
                  </a:cubicBezTo>
                  <a:cubicBezTo>
                    <a:pt x="0" y="277"/>
                    <a:pt x="8" y="287"/>
                    <a:pt x="17" y="287"/>
                  </a:cubicBezTo>
                  <a:cubicBezTo>
                    <a:pt x="23" y="287"/>
                    <a:pt x="28" y="283"/>
                    <a:pt x="32" y="274"/>
                  </a:cubicBezTo>
                  <a:cubicBezTo>
                    <a:pt x="66" y="187"/>
                    <a:pt x="109" y="110"/>
                    <a:pt x="164" y="20"/>
                  </a:cubicBezTo>
                  <a:cubicBezTo>
                    <a:pt x="171" y="13"/>
                    <a:pt x="164" y="1"/>
                    <a:pt x="155"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p40"/>
            <p:cNvSpPr/>
            <p:nvPr/>
          </p:nvSpPr>
          <p:spPr>
            <a:xfrm>
              <a:off x="3150652" y="981443"/>
              <a:ext cx="119342" cy="100452"/>
            </a:xfrm>
            <a:custGeom>
              <a:rect b="b" l="l" r="r" t="t"/>
              <a:pathLst>
                <a:path extrusionOk="0" h="2175" w="2584">
                  <a:moveTo>
                    <a:pt x="1502" y="0"/>
                  </a:moveTo>
                  <a:cubicBezTo>
                    <a:pt x="1470" y="0"/>
                    <a:pt x="1438" y="4"/>
                    <a:pt x="1407" y="10"/>
                  </a:cubicBezTo>
                  <a:cubicBezTo>
                    <a:pt x="1296" y="32"/>
                    <a:pt x="1185" y="87"/>
                    <a:pt x="1077" y="132"/>
                  </a:cubicBezTo>
                  <a:cubicBezTo>
                    <a:pt x="845" y="243"/>
                    <a:pt x="602" y="351"/>
                    <a:pt x="393" y="507"/>
                  </a:cubicBezTo>
                  <a:cubicBezTo>
                    <a:pt x="385" y="522"/>
                    <a:pt x="394" y="537"/>
                    <a:pt x="404" y="537"/>
                  </a:cubicBezTo>
                  <a:cubicBezTo>
                    <a:pt x="408" y="537"/>
                    <a:pt x="413" y="534"/>
                    <a:pt x="417" y="528"/>
                  </a:cubicBezTo>
                  <a:cubicBezTo>
                    <a:pt x="591" y="396"/>
                    <a:pt x="789" y="296"/>
                    <a:pt x="998" y="209"/>
                  </a:cubicBezTo>
                  <a:cubicBezTo>
                    <a:pt x="1098" y="153"/>
                    <a:pt x="1196" y="111"/>
                    <a:pt x="1307" y="66"/>
                  </a:cubicBezTo>
                  <a:cubicBezTo>
                    <a:pt x="1365" y="46"/>
                    <a:pt x="1425" y="34"/>
                    <a:pt x="1485" y="34"/>
                  </a:cubicBezTo>
                  <a:cubicBezTo>
                    <a:pt x="1529" y="34"/>
                    <a:pt x="1574" y="41"/>
                    <a:pt x="1616" y="55"/>
                  </a:cubicBezTo>
                  <a:cubicBezTo>
                    <a:pt x="1714" y="76"/>
                    <a:pt x="1791" y="143"/>
                    <a:pt x="1870" y="209"/>
                  </a:cubicBezTo>
                  <a:cubicBezTo>
                    <a:pt x="1946" y="275"/>
                    <a:pt x="2013" y="362"/>
                    <a:pt x="2079" y="441"/>
                  </a:cubicBezTo>
                  <a:cubicBezTo>
                    <a:pt x="2221" y="615"/>
                    <a:pt x="2343" y="793"/>
                    <a:pt x="2464" y="991"/>
                  </a:cubicBezTo>
                  <a:cubicBezTo>
                    <a:pt x="2486" y="1046"/>
                    <a:pt x="2530" y="1102"/>
                    <a:pt x="2541" y="1155"/>
                  </a:cubicBezTo>
                  <a:cubicBezTo>
                    <a:pt x="2552" y="1221"/>
                    <a:pt x="2552" y="1276"/>
                    <a:pt x="2530" y="1332"/>
                  </a:cubicBezTo>
                  <a:cubicBezTo>
                    <a:pt x="2486" y="1443"/>
                    <a:pt x="2385" y="1519"/>
                    <a:pt x="2298" y="1585"/>
                  </a:cubicBezTo>
                  <a:cubicBezTo>
                    <a:pt x="2287" y="1540"/>
                    <a:pt x="2277" y="1498"/>
                    <a:pt x="2266" y="1464"/>
                  </a:cubicBezTo>
                  <a:cubicBezTo>
                    <a:pt x="2242" y="1353"/>
                    <a:pt x="2200" y="1244"/>
                    <a:pt x="2145" y="1144"/>
                  </a:cubicBezTo>
                  <a:cubicBezTo>
                    <a:pt x="2100" y="1046"/>
                    <a:pt x="2034" y="935"/>
                    <a:pt x="1946" y="869"/>
                  </a:cubicBezTo>
                  <a:cubicBezTo>
                    <a:pt x="1902" y="837"/>
                    <a:pt x="1857" y="803"/>
                    <a:pt x="1804" y="793"/>
                  </a:cubicBezTo>
                  <a:cubicBezTo>
                    <a:pt x="1784" y="789"/>
                    <a:pt x="1765" y="788"/>
                    <a:pt x="1746" y="788"/>
                  </a:cubicBezTo>
                  <a:cubicBezTo>
                    <a:pt x="1700" y="788"/>
                    <a:pt x="1655" y="796"/>
                    <a:pt x="1616" y="803"/>
                  </a:cubicBezTo>
                  <a:cubicBezTo>
                    <a:pt x="1484" y="837"/>
                    <a:pt x="1352" y="880"/>
                    <a:pt x="1220" y="914"/>
                  </a:cubicBezTo>
                  <a:cubicBezTo>
                    <a:pt x="977" y="1001"/>
                    <a:pt x="723" y="1088"/>
                    <a:pt x="493" y="1221"/>
                  </a:cubicBezTo>
                  <a:cubicBezTo>
                    <a:pt x="306" y="1332"/>
                    <a:pt x="129" y="1498"/>
                    <a:pt x="41" y="1696"/>
                  </a:cubicBezTo>
                  <a:cubicBezTo>
                    <a:pt x="31" y="1728"/>
                    <a:pt x="20" y="1749"/>
                    <a:pt x="7" y="1773"/>
                  </a:cubicBezTo>
                  <a:cubicBezTo>
                    <a:pt x="0" y="1786"/>
                    <a:pt x="11" y="1795"/>
                    <a:pt x="23" y="1795"/>
                  </a:cubicBezTo>
                  <a:cubicBezTo>
                    <a:pt x="30" y="1795"/>
                    <a:pt x="37" y="1791"/>
                    <a:pt x="41" y="1783"/>
                  </a:cubicBezTo>
                  <a:cubicBezTo>
                    <a:pt x="107" y="1575"/>
                    <a:pt x="261" y="1408"/>
                    <a:pt x="448" y="1287"/>
                  </a:cubicBezTo>
                  <a:cubicBezTo>
                    <a:pt x="657" y="1144"/>
                    <a:pt x="890" y="1067"/>
                    <a:pt x="1130" y="980"/>
                  </a:cubicBezTo>
                  <a:cubicBezTo>
                    <a:pt x="1252" y="935"/>
                    <a:pt x="1373" y="903"/>
                    <a:pt x="1505" y="869"/>
                  </a:cubicBezTo>
                  <a:cubicBezTo>
                    <a:pt x="1574" y="849"/>
                    <a:pt x="1656" y="825"/>
                    <a:pt x="1734" y="825"/>
                  </a:cubicBezTo>
                  <a:cubicBezTo>
                    <a:pt x="1782" y="825"/>
                    <a:pt x="1828" y="834"/>
                    <a:pt x="1870" y="859"/>
                  </a:cubicBezTo>
                  <a:cubicBezTo>
                    <a:pt x="1968" y="914"/>
                    <a:pt x="2034" y="1001"/>
                    <a:pt x="2089" y="1102"/>
                  </a:cubicBezTo>
                  <a:cubicBezTo>
                    <a:pt x="2145" y="1189"/>
                    <a:pt x="2187" y="1300"/>
                    <a:pt x="2221" y="1408"/>
                  </a:cubicBezTo>
                  <a:cubicBezTo>
                    <a:pt x="2287" y="1617"/>
                    <a:pt x="2298" y="1849"/>
                    <a:pt x="2298" y="2069"/>
                  </a:cubicBezTo>
                  <a:cubicBezTo>
                    <a:pt x="2298" y="2103"/>
                    <a:pt x="2287" y="2124"/>
                    <a:pt x="2287" y="2159"/>
                  </a:cubicBezTo>
                  <a:cubicBezTo>
                    <a:pt x="2287" y="2169"/>
                    <a:pt x="2295" y="2174"/>
                    <a:pt x="2303" y="2174"/>
                  </a:cubicBezTo>
                  <a:cubicBezTo>
                    <a:pt x="2311" y="2174"/>
                    <a:pt x="2319" y="2169"/>
                    <a:pt x="2319" y="2159"/>
                  </a:cubicBezTo>
                  <a:cubicBezTo>
                    <a:pt x="2332" y="1982"/>
                    <a:pt x="2332" y="1794"/>
                    <a:pt x="2298" y="1617"/>
                  </a:cubicBezTo>
                  <a:cubicBezTo>
                    <a:pt x="2385" y="1564"/>
                    <a:pt x="2486" y="1485"/>
                    <a:pt x="2541" y="1398"/>
                  </a:cubicBezTo>
                  <a:cubicBezTo>
                    <a:pt x="2562" y="1342"/>
                    <a:pt x="2573" y="1300"/>
                    <a:pt x="2583" y="1244"/>
                  </a:cubicBezTo>
                  <a:cubicBezTo>
                    <a:pt x="2583" y="1189"/>
                    <a:pt x="2573" y="1133"/>
                    <a:pt x="2552" y="1088"/>
                  </a:cubicBezTo>
                  <a:cubicBezTo>
                    <a:pt x="2530" y="1036"/>
                    <a:pt x="2496" y="980"/>
                    <a:pt x="2464" y="935"/>
                  </a:cubicBezTo>
                  <a:cubicBezTo>
                    <a:pt x="2430" y="880"/>
                    <a:pt x="2409" y="837"/>
                    <a:pt x="2375" y="782"/>
                  </a:cubicBezTo>
                  <a:cubicBezTo>
                    <a:pt x="2308" y="682"/>
                    <a:pt x="2242" y="594"/>
                    <a:pt x="2166" y="507"/>
                  </a:cubicBezTo>
                  <a:cubicBezTo>
                    <a:pt x="2100" y="407"/>
                    <a:pt x="2023" y="320"/>
                    <a:pt x="1946" y="243"/>
                  </a:cubicBezTo>
                  <a:cubicBezTo>
                    <a:pt x="1880" y="164"/>
                    <a:pt x="1804" y="98"/>
                    <a:pt x="1703" y="55"/>
                  </a:cubicBezTo>
                  <a:cubicBezTo>
                    <a:pt x="1643" y="17"/>
                    <a:pt x="1572" y="0"/>
                    <a:pt x="1502"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p40"/>
            <p:cNvSpPr/>
            <p:nvPr/>
          </p:nvSpPr>
          <p:spPr>
            <a:xfrm>
              <a:off x="3226258" y="970174"/>
              <a:ext cx="354932" cy="221596"/>
            </a:xfrm>
            <a:custGeom>
              <a:rect b="b" l="l" r="r" t="t"/>
              <a:pathLst>
                <a:path extrusionOk="0" h="4798" w="7685">
                  <a:moveTo>
                    <a:pt x="904" y="1"/>
                  </a:moveTo>
                  <a:cubicBezTo>
                    <a:pt x="761" y="35"/>
                    <a:pt x="629" y="56"/>
                    <a:pt x="563" y="67"/>
                  </a:cubicBezTo>
                  <a:cubicBezTo>
                    <a:pt x="563" y="77"/>
                    <a:pt x="563" y="91"/>
                    <a:pt x="550" y="91"/>
                  </a:cubicBezTo>
                  <a:lnTo>
                    <a:pt x="529" y="91"/>
                  </a:lnTo>
                  <a:cubicBezTo>
                    <a:pt x="365" y="91"/>
                    <a:pt x="209" y="77"/>
                    <a:pt x="45" y="67"/>
                  </a:cubicBezTo>
                  <a:cubicBezTo>
                    <a:pt x="21" y="77"/>
                    <a:pt x="11" y="101"/>
                    <a:pt x="0" y="122"/>
                  </a:cubicBezTo>
                  <a:cubicBezTo>
                    <a:pt x="25" y="121"/>
                    <a:pt x="49" y="120"/>
                    <a:pt x="74" y="120"/>
                  </a:cubicBezTo>
                  <a:cubicBezTo>
                    <a:pt x="245" y="120"/>
                    <a:pt x="409" y="153"/>
                    <a:pt x="574" y="223"/>
                  </a:cubicBezTo>
                  <a:cubicBezTo>
                    <a:pt x="859" y="331"/>
                    <a:pt x="1113" y="540"/>
                    <a:pt x="1300" y="783"/>
                  </a:cubicBezTo>
                  <a:cubicBezTo>
                    <a:pt x="1631" y="1214"/>
                    <a:pt x="1784" y="1753"/>
                    <a:pt x="1916" y="2281"/>
                  </a:cubicBezTo>
                  <a:cubicBezTo>
                    <a:pt x="2038" y="2799"/>
                    <a:pt x="2149" y="3338"/>
                    <a:pt x="2413" y="3822"/>
                  </a:cubicBezTo>
                  <a:cubicBezTo>
                    <a:pt x="2664" y="4294"/>
                    <a:pt x="3105" y="4701"/>
                    <a:pt x="3644" y="4781"/>
                  </a:cubicBezTo>
                  <a:cubicBezTo>
                    <a:pt x="3713" y="4792"/>
                    <a:pt x="3783" y="4798"/>
                    <a:pt x="3852" y="4798"/>
                  </a:cubicBezTo>
                  <a:cubicBezTo>
                    <a:pt x="4170" y="4798"/>
                    <a:pt x="4487" y="4683"/>
                    <a:pt x="4767" y="4538"/>
                  </a:cubicBezTo>
                  <a:cubicBezTo>
                    <a:pt x="5121" y="4350"/>
                    <a:pt x="5438" y="4120"/>
                    <a:pt x="5782" y="3922"/>
                  </a:cubicBezTo>
                  <a:cubicBezTo>
                    <a:pt x="6112" y="3730"/>
                    <a:pt x="6471" y="3578"/>
                    <a:pt x="6853" y="3578"/>
                  </a:cubicBezTo>
                  <a:cubicBezTo>
                    <a:pt x="6866" y="3578"/>
                    <a:pt x="6879" y="3578"/>
                    <a:pt x="6891" y="3578"/>
                  </a:cubicBezTo>
                  <a:cubicBezTo>
                    <a:pt x="7190" y="3592"/>
                    <a:pt x="7486" y="3724"/>
                    <a:pt x="7684" y="3932"/>
                  </a:cubicBezTo>
                  <a:cubicBezTo>
                    <a:pt x="7308" y="3493"/>
                    <a:pt x="6695" y="3216"/>
                    <a:pt x="6109" y="3216"/>
                  </a:cubicBezTo>
                  <a:cubicBezTo>
                    <a:pt x="5856" y="3216"/>
                    <a:pt x="5608" y="3268"/>
                    <a:pt x="5385" y="3380"/>
                  </a:cubicBezTo>
                  <a:cubicBezTo>
                    <a:pt x="4965" y="3592"/>
                    <a:pt x="4603" y="3975"/>
                    <a:pt x="4141" y="4065"/>
                  </a:cubicBezTo>
                  <a:cubicBezTo>
                    <a:pt x="4077" y="4076"/>
                    <a:pt x="4012" y="4082"/>
                    <a:pt x="3948" y="4082"/>
                  </a:cubicBezTo>
                  <a:cubicBezTo>
                    <a:pt x="3476" y="4082"/>
                    <a:pt x="3024" y="3778"/>
                    <a:pt x="2754" y="3380"/>
                  </a:cubicBezTo>
                  <a:cubicBezTo>
                    <a:pt x="2434" y="2942"/>
                    <a:pt x="2291" y="2403"/>
                    <a:pt x="2149" y="1885"/>
                  </a:cubicBezTo>
                  <a:cubicBezTo>
                    <a:pt x="2003" y="1356"/>
                    <a:pt x="1829" y="817"/>
                    <a:pt x="1475" y="408"/>
                  </a:cubicBezTo>
                  <a:cubicBezTo>
                    <a:pt x="1321" y="233"/>
                    <a:pt x="1123" y="91"/>
                    <a:pt x="904" y="1"/>
                  </a:cubicBezTo>
                  <a:close/>
                </a:path>
              </a:pathLst>
            </a:custGeom>
            <a:solidFill>
              <a:srgbClr val="68D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p40"/>
            <p:cNvSpPr/>
            <p:nvPr/>
          </p:nvSpPr>
          <p:spPr>
            <a:xfrm>
              <a:off x="3220300" y="971790"/>
              <a:ext cx="32006" cy="10853"/>
            </a:xfrm>
            <a:custGeom>
              <a:rect b="b" l="l" r="r" t="t"/>
              <a:pathLst>
                <a:path extrusionOk="0" h="235" w="693">
                  <a:moveTo>
                    <a:pt x="150" y="0"/>
                  </a:moveTo>
                  <a:cubicBezTo>
                    <a:pt x="129" y="32"/>
                    <a:pt x="108" y="66"/>
                    <a:pt x="84" y="98"/>
                  </a:cubicBezTo>
                  <a:cubicBezTo>
                    <a:pt x="63" y="132"/>
                    <a:pt x="42" y="174"/>
                    <a:pt x="8" y="209"/>
                  </a:cubicBezTo>
                  <a:cubicBezTo>
                    <a:pt x="0" y="224"/>
                    <a:pt x="16" y="234"/>
                    <a:pt x="30" y="234"/>
                  </a:cubicBezTo>
                  <a:cubicBezTo>
                    <a:pt x="35" y="234"/>
                    <a:pt x="39" y="233"/>
                    <a:pt x="42" y="230"/>
                  </a:cubicBezTo>
                  <a:cubicBezTo>
                    <a:pt x="63" y="188"/>
                    <a:pt x="98" y="132"/>
                    <a:pt x="129" y="87"/>
                  </a:cubicBezTo>
                  <a:cubicBezTo>
                    <a:pt x="140" y="66"/>
                    <a:pt x="150" y="42"/>
                    <a:pt x="174" y="32"/>
                  </a:cubicBezTo>
                  <a:cubicBezTo>
                    <a:pt x="338" y="42"/>
                    <a:pt x="494" y="56"/>
                    <a:pt x="658" y="56"/>
                  </a:cubicBezTo>
                  <a:lnTo>
                    <a:pt x="679" y="56"/>
                  </a:lnTo>
                  <a:cubicBezTo>
                    <a:pt x="692" y="56"/>
                    <a:pt x="692" y="42"/>
                    <a:pt x="692" y="32"/>
                  </a:cubicBezTo>
                  <a:lnTo>
                    <a:pt x="679" y="21"/>
                  </a:lnTo>
                  <a:cubicBezTo>
                    <a:pt x="505" y="21"/>
                    <a:pt x="338" y="11"/>
                    <a:pt x="164"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40"/>
            <p:cNvSpPr/>
            <p:nvPr/>
          </p:nvSpPr>
          <p:spPr>
            <a:xfrm>
              <a:off x="3219792" y="958073"/>
              <a:ext cx="7851" cy="10715"/>
            </a:xfrm>
            <a:custGeom>
              <a:rect b="b" l="l" r="r" t="t"/>
              <a:pathLst>
                <a:path extrusionOk="0" h="232" w="170">
                  <a:moveTo>
                    <a:pt x="27" y="0"/>
                  </a:moveTo>
                  <a:cubicBezTo>
                    <a:pt x="14" y="0"/>
                    <a:pt x="1" y="13"/>
                    <a:pt x="8" y="22"/>
                  </a:cubicBezTo>
                  <a:lnTo>
                    <a:pt x="130" y="220"/>
                  </a:lnTo>
                  <a:cubicBezTo>
                    <a:pt x="134" y="228"/>
                    <a:pt x="141" y="232"/>
                    <a:pt x="148" y="232"/>
                  </a:cubicBezTo>
                  <a:cubicBezTo>
                    <a:pt x="159" y="232"/>
                    <a:pt x="170" y="222"/>
                    <a:pt x="161" y="207"/>
                  </a:cubicBezTo>
                  <a:lnTo>
                    <a:pt x="43" y="9"/>
                  </a:lnTo>
                  <a:cubicBezTo>
                    <a:pt x="39" y="3"/>
                    <a:pt x="33" y="0"/>
                    <a:pt x="27"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40"/>
            <p:cNvSpPr/>
            <p:nvPr/>
          </p:nvSpPr>
          <p:spPr>
            <a:xfrm>
              <a:off x="3206952" y="880204"/>
              <a:ext cx="381442" cy="273554"/>
            </a:xfrm>
            <a:custGeom>
              <a:rect b="b" l="l" r="r" t="t"/>
              <a:pathLst>
                <a:path extrusionOk="0" h="5923" w="8259">
                  <a:moveTo>
                    <a:pt x="1885" y="0"/>
                  </a:moveTo>
                  <a:cubicBezTo>
                    <a:pt x="1866" y="0"/>
                    <a:pt x="1846" y="1"/>
                    <a:pt x="1827" y="1"/>
                  </a:cubicBezTo>
                  <a:cubicBezTo>
                    <a:pt x="1068" y="23"/>
                    <a:pt x="342" y="495"/>
                    <a:pt x="1" y="1180"/>
                  </a:cubicBezTo>
                  <a:cubicBezTo>
                    <a:pt x="99" y="1167"/>
                    <a:pt x="188" y="1145"/>
                    <a:pt x="286" y="1145"/>
                  </a:cubicBezTo>
                  <a:cubicBezTo>
                    <a:pt x="561" y="860"/>
                    <a:pt x="891" y="628"/>
                    <a:pt x="1267" y="495"/>
                  </a:cubicBezTo>
                  <a:cubicBezTo>
                    <a:pt x="1433" y="440"/>
                    <a:pt x="1611" y="410"/>
                    <a:pt x="1789" y="410"/>
                  </a:cubicBezTo>
                  <a:cubicBezTo>
                    <a:pt x="2034" y="410"/>
                    <a:pt x="2277" y="467"/>
                    <a:pt x="2487" y="596"/>
                  </a:cubicBezTo>
                  <a:cubicBezTo>
                    <a:pt x="2984" y="881"/>
                    <a:pt x="3193" y="1465"/>
                    <a:pt x="3380" y="2015"/>
                  </a:cubicBezTo>
                  <a:cubicBezTo>
                    <a:pt x="3557" y="2554"/>
                    <a:pt x="3756" y="3138"/>
                    <a:pt x="4239" y="3447"/>
                  </a:cubicBezTo>
                  <a:cubicBezTo>
                    <a:pt x="4844" y="3854"/>
                    <a:pt x="5647" y="3656"/>
                    <a:pt x="6364" y="3798"/>
                  </a:cubicBezTo>
                  <a:cubicBezTo>
                    <a:pt x="7323" y="4007"/>
                    <a:pt x="8115" y="4932"/>
                    <a:pt x="8137" y="5923"/>
                  </a:cubicBezTo>
                  <a:cubicBezTo>
                    <a:pt x="8258" y="5450"/>
                    <a:pt x="8213" y="4932"/>
                    <a:pt x="8004" y="4493"/>
                  </a:cubicBezTo>
                  <a:cubicBezTo>
                    <a:pt x="7761" y="3975"/>
                    <a:pt x="7299" y="3558"/>
                    <a:pt x="6749" y="3381"/>
                  </a:cubicBezTo>
                  <a:cubicBezTo>
                    <a:pt x="6374" y="3249"/>
                    <a:pt x="5978" y="3228"/>
                    <a:pt x="5592" y="3172"/>
                  </a:cubicBezTo>
                  <a:cubicBezTo>
                    <a:pt x="5209" y="3106"/>
                    <a:pt x="4799" y="2985"/>
                    <a:pt x="4524" y="2720"/>
                  </a:cubicBezTo>
                  <a:cubicBezTo>
                    <a:pt x="4107" y="2313"/>
                    <a:pt x="4041" y="1663"/>
                    <a:pt x="3777" y="1145"/>
                  </a:cubicBezTo>
                  <a:cubicBezTo>
                    <a:pt x="3421" y="457"/>
                    <a:pt x="2658" y="0"/>
                    <a:pt x="1885" y="0"/>
                  </a:cubicBezTo>
                  <a:close/>
                </a:path>
              </a:pathLst>
            </a:custGeom>
            <a:solidFill>
              <a:srgbClr val="68D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40"/>
            <p:cNvSpPr/>
            <p:nvPr/>
          </p:nvSpPr>
          <p:spPr>
            <a:xfrm>
              <a:off x="3220161" y="899094"/>
              <a:ext cx="362598" cy="254664"/>
            </a:xfrm>
            <a:custGeom>
              <a:rect b="b" l="l" r="r" t="t"/>
              <a:pathLst>
                <a:path extrusionOk="0" h="5514" w="7851">
                  <a:moveTo>
                    <a:pt x="1503" y="1"/>
                  </a:moveTo>
                  <a:cubicBezTo>
                    <a:pt x="1325" y="1"/>
                    <a:pt x="1147" y="31"/>
                    <a:pt x="981" y="86"/>
                  </a:cubicBezTo>
                  <a:cubicBezTo>
                    <a:pt x="605" y="219"/>
                    <a:pt x="275" y="451"/>
                    <a:pt x="0" y="736"/>
                  </a:cubicBezTo>
                  <a:cubicBezTo>
                    <a:pt x="87" y="726"/>
                    <a:pt x="177" y="726"/>
                    <a:pt x="254" y="726"/>
                  </a:cubicBezTo>
                  <a:cubicBezTo>
                    <a:pt x="475" y="568"/>
                    <a:pt x="746" y="486"/>
                    <a:pt x="1016" y="486"/>
                  </a:cubicBezTo>
                  <a:cubicBezTo>
                    <a:pt x="1218" y="486"/>
                    <a:pt x="1418" y="532"/>
                    <a:pt x="1596" y="626"/>
                  </a:cubicBezTo>
                  <a:cubicBezTo>
                    <a:pt x="2069" y="879"/>
                    <a:pt x="2323" y="1386"/>
                    <a:pt x="2532" y="1870"/>
                  </a:cubicBezTo>
                  <a:cubicBezTo>
                    <a:pt x="2743" y="2367"/>
                    <a:pt x="2941" y="2885"/>
                    <a:pt x="3348" y="3226"/>
                  </a:cubicBezTo>
                  <a:cubicBezTo>
                    <a:pt x="3765" y="3577"/>
                    <a:pt x="4349" y="3664"/>
                    <a:pt x="4899" y="3698"/>
                  </a:cubicBezTo>
                  <a:cubicBezTo>
                    <a:pt x="5438" y="3743"/>
                    <a:pt x="6011" y="3730"/>
                    <a:pt x="6519" y="3942"/>
                  </a:cubicBezTo>
                  <a:cubicBezTo>
                    <a:pt x="7156" y="4193"/>
                    <a:pt x="7697" y="4787"/>
                    <a:pt x="7840" y="5471"/>
                  </a:cubicBezTo>
                  <a:lnTo>
                    <a:pt x="7850" y="5481"/>
                  </a:lnTo>
                  <a:lnTo>
                    <a:pt x="7850" y="5481"/>
                  </a:lnTo>
                  <a:cubicBezTo>
                    <a:pt x="7812" y="4503"/>
                    <a:pt x="7026" y="3596"/>
                    <a:pt x="6078" y="3389"/>
                  </a:cubicBezTo>
                  <a:cubicBezTo>
                    <a:pt x="5361" y="3247"/>
                    <a:pt x="4558" y="3445"/>
                    <a:pt x="3953" y="3038"/>
                  </a:cubicBezTo>
                  <a:cubicBezTo>
                    <a:pt x="3470" y="2729"/>
                    <a:pt x="3271" y="2145"/>
                    <a:pt x="3094" y="1606"/>
                  </a:cubicBezTo>
                  <a:cubicBezTo>
                    <a:pt x="2907" y="1056"/>
                    <a:pt x="2698" y="472"/>
                    <a:pt x="2201" y="187"/>
                  </a:cubicBezTo>
                  <a:cubicBezTo>
                    <a:pt x="1991" y="58"/>
                    <a:pt x="1748" y="1"/>
                    <a:pt x="1503" y="1"/>
                  </a:cubicBezTo>
                  <a:close/>
                  <a:moveTo>
                    <a:pt x="7850" y="5481"/>
                  </a:moveTo>
                  <a:cubicBezTo>
                    <a:pt x="7850" y="5492"/>
                    <a:pt x="7850" y="5503"/>
                    <a:pt x="7851" y="5514"/>
                  </a:cubicBezTo>
                  <a:lnTo>
                    <a:pt x="7851" y="5482"/>
                  </a:lnTo>
                  <a:lnTo>
                    <a:pt x="7850" y="5481"/>
                  </a:ln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p40"/>
            <p:cNvSpPr/>
            <p:nvPr/>
          </p:nvSpPr>
          <p:spPr>
            <a:xfrm>
              <a:off x="3231846" y="921540"/>
              <a:ext cx="350406" cy="230278"/>
            </a:xfrm>
            <a:custGeom>
              <a:rect b="b" l="l" r="r" t="t"/>
              <a:pathLst>
                <a:path extrusionOk="0" h="4986" w="7587">
                  <a:moveTo>
                    <a:pt x="763" y="0"/>
                  </a:moveTo>
                  <a:cubicBezTo>
                    <a:pt x="493" y="0"/>
                    <a:pt x="222" y="82"/>
                    <a:pt x="1" y="240"/>
                  </a:cubicBezTo>
                  <a:cubicBezTo>
                    <a:pt x="40" y="237"/>
                    <a:pt x="75" y="236"/>
                    <a:pt x="107" y="236"/>
                  </a:cubicBezTo>
                  <a:cubicBezTo>
                    <a:pt x="185" y="236"/>
                    <a:pt x="241" y="243"/>
                    <a:pt x="265" y="250"/>
                  </a:cubicBezTo>
                  <a:cubicBezTo>
                    <a:pt x="550" y="404"/>
                    <a:pt x="1322" y="615"/>
                    <a:pt x="1267" y="813"/>
                  </a:cubicBezTo>
                  <a:cubicBezTo>
                    <a:pt x="1499" y="1064"/>
                    <a:pt x="1663" y="1384"/>
                    <a:pt x="1806" y="1693"/>
                  </a:cubicBezTo>
                  <a:cubicBezTo>
                    <a:pt x="2070" y="2277"/>
                    <a:pt x="2323" y="2893"/>
                    <a:pt x="2841" y="3268"/>
                  </a:cubicBezTo>
                  <a:cubicBezTo>
                    <a:pt x="3314" y="3619"/>
                    <a:pt x="3930" y="3696"/>
                    <a:pt x="4525" y="3707"/>
                  </a:cubicBezTo>
                  <a:cubicBezTo>
                    <a:pt x="5108" y="3720"/>
                    <a:pt x="5714" y="3675"/>
                    <a:pt x="6276" y="3839"/>
                  </a:cubicBezTo>
                  <a:cubicBezTo>
                    <a:pt x="6837" y="3995"/>
                    <a:pt x="7465" y="4423"/>
                    <a:pt x="7587" y="4985"/>
                  </a:cubicBezTo>
                  <a:cubicBezTo>
                    <a:pt x="7444" y="4301"/>
                    <a:pt x="6903" y="3707"/>
                    <a:pt x="6266" y="3456"/>
                  </a:cubicBezTo>
                  <a:cubicBezTo>
                    <a:pt x="5758" y="3244"/>
                    <a:pt x="5185" y="3257"/>
                    <a:pt x="4646" y="3212"/>
                  </a:cubicBezTo>
                  <a:cubicBezTo>
                    <a:pt x="4096" y="3178"/>
                    <a:pt x="3512" y="3091"/>
                    <a:pt x="3095" y="2740"/>
                  </a:cubicBezTo>
                  <a:cubicBezTo>
                    <a:pt x="2688" y="2399"/>
                    <a:pt x="2490" y="1881"/>
                    <a:pt x="2279" y="1384"/>
                  </a:cubicBezTo>
                  <a:cubicBezTo>
                    <a:pt x="2070" y="900"/>
                    <a:pt x="1816" y="393"/>
                    <a:pt x="1343" y="140"/>
                  </a:cubicBezTo>
                  <a:cubicBezTo>
                    <a:pt x="1165" y="46"/>
                    <a:pt x="965" y="0"/>
                    <a:pt x="763"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p40"/>
            <p:cNvSpPr/>
            <p:nvPr/>
          </p:nvSpPr>
          <p:spPr>
            <a:xfrm>
              <a:off x="3267963" y="959089"/>
              <a:ext cx="314797" cy="199612"/>
            </a:xfrm>
            <a:custGeom>
              <a:rect b="b" l="l" r="r" t="t"/>
              <a:pathLst>
                <a:path extrusionOk="0" h="4322" w="6816">
                  <a:moveTo>
                    <a:pt x="485" y="0"/>
                  </a:moveTo>
                  <a:lnTo>
                    <a:pt x="485" y="11"/>
                  </a:lnTo>
                  <a:cubicBezTo>
                    <a:pt x="440" y="109"/>
                    <a:pt x="220" y="185"/>
                    <a:pt x="1" y="241"/>
                  </a:cubicBezTo>
                  <a:cubicBezTo>
                    <a:pt x="220" y="331"/>
                    <a:pt x="418" y="473"/>
                    <a:pt x="572" y="648"/>
                  </a:cubicBezTo>
                  <a:cubicBezTo>
                    <a:pt x="926" y="1057"/>
                    <a:pt x="1100" y="1596"/>
                    <a:pt x="1246" y="2125"/>
                  </a:cubicBezTo>
                  <a:cubicBezTo>
                    <a:pt x="1388" y="2643"/>
                    <a:pt x="1531" y="3182"/>
                    <a:pt x="1851" y="3620"/>
                  </a:cubicBezTo>
                  <a:cubicBezTo>
                    <a:pt x="2121" y="4018"/>
                    <a:pt x="2573" y="4322"/>
                    <a:pt x="3045" y="4322"/>
                  </a:cubicBezTo>
                  <a:cubicBezTo>
                    <a:pt x="3109" y="4322"/>
                    <a:pt x="3174" y="4316"/>
                    <a:pt x="3238" y="4305"/>
                  </a:cubicBezTo>
                  <a:cubicBezTo>
                    <a:pt x="3700" y="4215"/>
                    <a:pt x="4062" y="3832"/>
                    <a:pt x="4482" y="3620"/>
                  </a:cubicBezTo>
                  <a:cubicBezTo>
                    <a:pt x="4705" y="3508"/>
                    <a:pt x="4953" y="3456"/>
                    <a:pt x="5206" y="3456"/>
                  </a:cubicBezTo>
                  <a:cubicBezTo>
                    <a:pt x="5792" y="3456"/>
                    <a:pt x="6405" y="3733"/>
                    <a:pt x="6781" y="4172"/>
                  </a:cubicBezTo>
                  <a:lnTo>
                    <a:pt x="6794" y="4183"/>
                  </a:lnTo>
                  <a:cubicBezTo>
                    <a:pt x="6805" y="4194"/>
                    <a:pt x="6805" y="4204"/>
                    <a:pt x="6816" y="4204"/>
                  </a:cubicBezTo>
                  <a:lnTo>
                    <a:pt x="6816" y="4183"/>
                  </a:lnTo>
                  <a:lnTo>
                    <a:pt x="6805" y="4172"/>
                  </a:lnTo>
                  <a:cubicBezTo>
                    <a:pt x="6683" y="3610"/>
                    <a:pt x="6055" y="3182"/>
                    <a:pt x="5494" y="3026"/>
                  </a:cubicBezTo>
                  <a:cubicBezTo>
                    <a:pt x="4932" y="2862"/>
                    <a:pt x="4326" y="2907"/>
                    <a:pt x="3743" y="2894"/>
                  </a:cubicBezTo>
                  <a:cubicBezTo>
                    <a:pt x="3148" y="2883"/>
                    <a:pt x="2532" y="2806"/>
                    <a:pt x="2059" y="2455"/>
                  </a:cubicBezTo>
                  <a:cubicBezTo>
                    <a:pt x="1541" y="2080"/>
                    <a:pt x="1288" y="1464"/>
                    <a:pt x="1024" y="880"/>
                  </a:cubicBezTo>
                  <a:cubicBezTo>
                    <a:pt x="881" y="571"/>
                    <a:pt x="717" y="251"/>
                    <a:pt x="485" y="0"/>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40"/>
            <p:cNvSpPr/>
            <p:nvPr/>
          </p:nvSpPr>
          <p:spPr>
            <a:xfrm>
              <a:off x="3226719" y="975300"/>
              <a:ext cx="24940" cy="6743"/>
            </a:xfrm>
            <a:custGeom>
              <a:rect b="b" l="l" r="r" t="t"/>
              <a:pathLst>
                <a:path extrusionOk="0" h="146" w="540">
                  <a:moveTo>
                    <a:pt x="25" y="1"/>
                  </a:moveTo>
                  <a:cubicBezTo>
                    <a:pt x="1" y="1"/>
                    <a:pt x="1" y="32"/>
                    <a:pt x="25" y="32"/>
                  </a:cubicBezTo>
                  <a:cubicBezTo>
                    <a:pt x="188" y="46"/>
                    <a:pt x="355" y="88"/>
                    <a:pt x="519" y="143"/>
                  </a:cubicBezTo>
                  <a:cubicBezTo>
                    <a:pt x="522" y="145"/>
                    <a:pt x="524" y="146"/>
                    <a:pt x="527" y="146"/>
                  </a:cubicBezTo>
                  <a:cubicBezTo>
                    <a:pt x="540" y="146"/>
                    <a:pt x="538" y="122"/>
                    <a:pt x="529" y="122"/>
                  </a:cubicBezTo>
                  <a:cubicBezTo>
                    <a:pt x="366" y="56"/>
                    <a:pt x="188" y="11"/>
                    <a:pt x="25"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p40"/>
            <p:cNvSpPr/>
            <p:nvPr/>
          </p:nvSpPr>
          <p:spPr>
            <a:xfrm>
              <a:off x="3206490" y="931470"/>
              <a:ext cx="55283" cy="9422"/>
            </a:xfrm>
            <a:custGeom>
              <a:rect b="b" l="l" r="r" t="t"/>
              <a:pathLst>
                <a:path extrusionOk="0" h="204" w="1197">
                  <a:moveTo>
                    <a:pt x="543" y="1"/>
                  </a:moveTo>
                  <a:cubicBezTo>
                    <a:pt x="468" y="1"/>
                    <a:pt x="392" y="6"/>
                    <a:pt x="317" y="14"/>
                  </a:cubicBezTo>
                  <a:cubicBezTo>
                    <a:pt x="220" y="25"/>
                    <a:pt x="119" y="46"/>
                    <a:pt x="21" y="46"/>
                  </a:cubicBezTo>
                  <a:cubicBezTo>
                    <a:pt x="0" y="46"/>
                    <a:pt x="0" y="80"/>
                    <a:pt x="21" y="80"/>
                  </a:cubicBezTo>
                  <a:cubicBezTo>
                    <a:pt x="185" y="80"/>
                    <a:pt x="341" y="35"/>
                    <a:pt x="505" y="35"/>
                  </a:cubicBezTo>
                  <a:cubicBezTo>
                    <a:pt x="648" y="35"/>
                    <a:pt x="804" y="46"/>
                    <a:pt x="936" y="91"/>
                  </a:cubicBezTo>
                  <a:cubicBezTo>
                    <a:pt x="1023" y="112"/>
                    <a:pt x="1089" y="157"/>
                    <a:pt x="1166" y="202"/>
                  </a:cubicBezTo>
                  <a:cubicBezTo>
                    <a:pt x="1167" y="203"/>
                    <a:pt x="1169" y="204"/>
                    <a:pt x="1170" y="204"/>
                  </a:cubicBezTo>
                  <a:cubicBezTo>
                    <a:pt x="1182" y="204"/>
                    <a:pt x="1197" y="177"/>
                    <a:pt x="1176" y="168"/>
                  </a:cubicBezTo>
                  <a:cubicBezTo>
                    <a:pt x="988" y="45"/>
                    <a:pt x="767" y="1"/>
                    <a:pt x="543"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p40"/>
            <p:cNvSpPr/>
            <p:nvPr/>
          </p:nvSpPr>
          <p:spPr>
            <a:xfrm>
              <a:off x="3340105" y="979319"/>
              <a:ext cx="14825" cy="133844"/>
            </a:xfrm>
            <a:custGeom>
              <a:rect b="b" l="l" r="r" t="t"/>
              <a:pathLst>
                <a:path extrusionOk="0" h="2898" w="321">
                  <a:moveTo>
                    <a:pt x="163" y="0"/>
                  </a:moveTo>
                  <a:cubicBezTo>
                    <a:pt x="157" y="0"/>
                    <a:pt x="150" y="4"/>
                    <a:pt x="146" y="11"/>
                  </a:cubicBezTo>
                  <a:cubicBezTo>
                    <a:pt x="56" y="387"/>
                    <a:pt x="14" y="762"/>
                    <a:pt x="1" y="1134"/>
                  </a:cubicBezTo>
                  <a:cubicBezTo>
                    <a:pt x="1" y="1520"/>
                    <a:pt x="35" y="1895"/>
                    <a:pt x="112" y="2271"/>
                  </a:cubicBezTo>
                  <a:cubicBezTo>
                    <a:pt x="156" y="2479"/>
                    <a:pt x="212" y="2688"/>
                    <a:pt x="289" y="2886"/>
                  </a:cubicBezTo>
                  <a:cubicBezTo>
                    <a:pt x="289" y="2894"/>
                    <a:pt x="293" y="2898"/>
                    <a:pt x="299" y="2898"/>
                  </a:cubicBezTo>
                  <a:cubicBezTo>
                    <a:pt x="308" y="2898"/>
                    <a:pt x="320" y="2889"/>
                    <a:pt x="320" y="2876"/>
                  </a:cubicBezTo>
                  <a:cubicBezTo>
                    <a:pt x="188" y="2522"/>
                    <a:pt x="112" y="2149"/>
                    <a:pt x="67" y="1774"/>
                  </a:cubicBezTo>
                  <a:cubicBezTo>
                    <a:pt x="24" y="1399"/>
                    <a:pt x="24" y="1026"/>
                    <a:pt x="67" y="651"/>
                  </a:cubicBezTo>
                  <a:cubicBezTo>
                    <a:pt x="90" y="442"/>
                    <a:pt x="133" y="233"/>
                    <a:pt x="178" y="25"/>
                  </a:cubicBezTo>
                  <a:cubicBezTo>
                    <a:pt x="184" y="10"/>
                    <a:pt x="174" y="0"/>
                    <a:pt x="163"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p40"/>
            <p:cNvSpPr/>
            <p:nvPr/>
          </p:nvSpPr>
          <p:spPr>
            <a:xfrm>
              <a:off x="3351837" y="1064947"/>
              <a:ext cx="18659" cy="46231"/>
            </a:xfrm>
            <a:custGeom>
              <a:rect b="b" l="l" r="r" t="t"/>
              <a:pathLst>
                <a:path extrusionOk="0" h="1001" w="404">
                  <a:moveTo>
                    <a:pt x="23" y="0"/>
                  </a:moveTo>
                  <a:cubicBezTo>
                    <a:pt x="13" y="0"/>
                    <a:pt x="0" y="6"/>
                    <a:pt x="0" y="20"/>
                  </a:cubicBezTo>
                  <a:cubicBezTo>
                    <a:pt x="35" y="295"/>
                    <a:pt x="122" y="549"/>
                    <a:pt x="243" y="789"/>
                  </a:cubicBezTo>
                  <a:cubicBezTo>
                    <a:pt x="288" y="855"/>
                    <a:pt x="320" y="932"/>
                    <a:pt x="365" y="987"/>
                  </a:cubicBezTo>
                  <a:cubicBezTo>
                    <a:pt x="369" y="996"/>
                    <a:pt x="376" y="1000"/>
                    <a:pt x="382" y="1000"/>
                  </a:cubicBezTo>
                  <a:cubicBezTo>
                    <a:pt x="393" y="1000"/>
                    <a:pt x="403" y="990"/>
                    <a:pt x="397" y="977"/>
                  </a:cubicBezTo>
                  <a:cubicBezTo>
                    <a:pt x="243" y="747"/>
                    <a:pt x="132" y="504"/>
                    <a:pt x="77" y="240"/>
                  </a:cubicBezTo>
                  <a:cubicBezTo>
                    <a:pt x="56" y="163"/>
                    <a:pt x="45" y="86"/>
                    <a:pt x="35" y="7"/>
                  </a:cubicBezTo>
                  <a:cubicBezTo>
                    <a:pt x="35" y="3"/>
                    <a:pt x="29" y="0"/>
                    <a:pt x="23"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40"/>
            <p:cNvSpPr/>
            <p:nvPr/>
          </p:nvSpPr>
          <p:spPr>
            <a:xfrm>
              <a:off x="3217205" y="894291"/>
              <a:ext cx="38934" cy="31452"/>
            </a:xfrm>
            <a:custGeom>
              <a:rect b="b" l="l" r="r" t="t"/>
              <a:pathLst>
                <a:path extrusionOk="0" h="681" w="843">
                  <a:moveTo>
                    <a:pt x="823" y="0"/>
                  </a:moveTo>
                  <a:cubicBezTo>
                    <a:pt x="820" y="0"/>
                    <a:pt x="816" y="1"/>
                    <a:pt x="812" y="3"/>
                  </a:cubicBezTo>
                  <a:cubicBezTo>
                    <a:pt x="561" y="114"/>
                    <a:pt x="339" y="280"/>
                    <a:pt x="151" y="478"/>
                  </a:cubicBezTo>
                  <a:cubicBezTo>
                    <a:pt x="99" y="531"/>
                    <a:pt x="54" y="597"/>
                    <a:pt x="9" y="653"/>
                  </a:cubicBezTo>
                  <a:cubicBezTo>
                    <a:pt x="1" y="670"/>
                    <a:pt x="10" y="681"/>
                    <a:pt x="21" y="681"/>
                  </a:cubicBezTo>
                  <a:cubicBezTo>
                    <a:pt x="25" y="681"/>
                    <a:pt x="29" y="679"/>
                    <a:pt x="32" y="677"/>
                  </a:cubicBezTo>
                  <a:cubicBezTo>
                    <a:pt x="196" y="455"/>
                    <a:pt x="394" y="267"/>
                    <a:pt x="627" y="135"/>
                  </a:cubicBezTo>
                  <a:cubicBezTo>
                    <a:pt x="693" y="93"/>
                    <a:pt x="759" y="58"/>
                    <a:pt x="825" y="27"/>
                  </a:cubicBezTo>
                  <a:cubicBezTo>
                    <a:pt x="843" y="18"/>
                    <a:pt x="838" y="0"/>
                    <a:pt x="823"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40"/>
            <p:cNvSpPr/>
            <p:nvPr/>
          </p:nvSpPr>
          <p:spPr>
            <a:xfrm>
              <a:off x="3223810" y="904544"/>
              <a:ext cx="29789" cy="19860"/>
            </a:xfrm>
            <a:custGeom>
              <a:rect b="b" l="l" r="r" t="t"/>
              <a:pathLst>
                <a:path extrusionOk="0" h="430" w="645">
                  <a:moveTo>
                    <a:pt x="613" y="1"/>
                  </a:moveTo>
                  <a:cubicBezTo>
                    <a:pt x="610" y="1"/>
                    <a:pt x="606" y="1"/>
                    <a:pt x="603" y="3"/>
                  </a:cubicBezTo>
                  <a:cubicBezTo>
                    <a:pt x="394" y="111"/>
                    <a:pt x="175" y="222"/>
                    <a:pt x="8" y="399"/>
                  </a:cubicBezTo>
                  <a:cubicBezTo>
                    <a:pt x="1" y="414"/>
                    <a:pt x="11" y="429"/>
                    <a:pt x="21" y="429"/>
                  </a:cubicBezTo>
                  <a:cubicBezTo>
                    <a:pt x="25" y="429"/>
                    <a:pt x="29" y="426"/>
                    <a:pt x="32" y="420"/>
                  </a:cubicBezTo>
                  <a:cubicBezTo>
                    <a:pt x="196" y="256"/>
                    <a:pt x="418" y="135"/>
                    <a:pt x="627" y="24"/>
                  </a:cubicBezTo>
                  <a:cubicBezTo>
                    <a:pt x="645" y="24"/>
                    <a:pt x="632" y="1"/>
                    <a:pt x="613"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1" name="Google Shape;701;p40"/>
          <p:cNvGrpSpPr/>
          <p:nvPr/>
        </p:nvGrpSpPr>
        <p:grpSpPr>
          <a:xfrm>
            <a:off x="1797834" y="3116956"/>
            <a:ext cx="1133097" cy="2033285"/>
            <a:chOff x="3930338" y="3843950"/>
            <a:chExt cx="175625" cy="315150"/>
          </a:xfrm>
        </p:grpSpPr>
        <p:sp>
          <p:nvSpPr>
            <p:cNvPr id="702" name="Google Shape;702;p40"/>
            <p:cNvSpPr/>
            <p:nvPr/>
          </p:nvSpPr>
          <p:spPr>
            <a:xfrm>
              <a:off x="4076313" y="4017950"/>
              <a:ext cx="23825" cy="16775"/>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p40"/>
            <p:cNvSpPr/>
            <p:nvPr/>
          </p:nvSpPr>
          <p:spPr>
            <a:xfrm>
              <a:off x="4055188" y="4032250"/>
              <a:ext cx="29700" cy="19300"/>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p40"/>
            <p:cNvSpPr/>
            <p:nvPr/>
          </p:nvSpPr>
          <p:spPr>
            <a:xfrm>
              <a:off x="4034738" y="4048525"/>
              <a:ext cx="28100" cy="20450"/>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p40"/>
            <p:cNvSpPr/>
            <p:nvPr/>
          </p:nvSpPr>
          <p:spPr>
            <a:xfrm>
              <a:off x="4047013" y="4028075"/>
              <a:ext cx="275" cy="25"/>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p40"/>
            <p:cNvSpPr/>
            <p:nvPr/>
          </p:nvSpPr>
          <p:spPr>
            <a:xfrm>
              <a:off x="4030038" y="4028075"/>
              <a:ext cx="27500" cy="16250"/>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40"/>
            <p:cNvSpPr/>
            <p:nvPr/>
          </p:nvSpPr>
          <p:spPr>
            <a:xfrm>
              <a:off x="4052288" y="4011825"/>
              <a:ext cx="25325" cy="16075"/>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p40"/>
            <p:cNvSpPr/>
            <p:nvPr/>
          </p:nvSpPr>
          <p:spPr>
            <a:xfrm>
              <a:off x="4077663" y="4039900"/>
              <a:ext cx="28300" cy="18650"/>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p40"/>
            <p:cNvSpPr/>
            <p:nvPr/>
          </p:nvSpPr>
          <p:spPr>
            <a:xfrm>
              <a:off x="4056563" y="4060400"/>
              <a:ext cx="24875" cy="18250"/>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40"/>
            <p:cNvSpPr/>
            <p:nvPr/>
          </p:nvSpPr>
          <p:spPr>
            <a:xfrm>
              <a:off x="3930338" y="3895700"/>
              <a:ext cx="117550" cy="263400"/>
            </a:xfrm>
            <a:custGeom>
              <a:rect b="b" l="l" r="r" t="t"/>
              <a:pathLst>
                <a:path extrusionOk="0" h="10536" w="4702">
                  <a:moveTo>
                    <a:pt x="1908" y="0"/>
                  </a:moveTo>
                  <a:cubicBezTo>
                    <a:pt x="1737" y="0"/>
                    <a:pt x="1600" y="197"/>
                    <a:pt x="1618" y="418"/>
                  </a:cubicBezTo>
                  <a:cubicBezTo>
                    <a:pt x="1639" y="814"/>
                    <a:pt x="1903" y="3433"/>
                    <a:pt x="1903" y="3433"/>
                  </a:cubicBezTo>
                  <a:cubicBezTo>
                    <a:pt x="1903" y="3433"/>
                    <a:pt x="1684" y="2786"/>
                    <a:pt x="1267" y="2751"/>
                  </a:cubicBezTo>
                  <a:cubicBezTo>
                    <a:pt x="1250" y="2749"/>
                    <a:pt x="1235" y="2749"/>
                    <a:pt x="1220" y="2749"/>
                  </a:cubicBezTo>
                  <a:cubicBezTo>
                    <a:pt x="837" y="2749"/>
                    <a:pt x="850" y="3285"/>
                    <a:pt x="936" y="3433"/>
                  </a:cubicBezTo>
                  <a:cubicBezTo>
                    <a:pt x="936" y="3433"/>
                    <a:pt x="516" y="3433"/>
                    <a:pt x="450" y="3842"/>
                  </a:cubicBezTo>
                  <a:cubicBezTo>
                    <a:pt x="374" y="4239"/>
                    <a:pt x="506" y="5216"/>
                    <a:pt x="506" y="5216"/>
                  </a:cubicBezTo>
                  <a:cubicBezTo>
                    <a:pt x="506" y="5216"/>
                    <a:pt x="1" y="6461"/>
                    <a:pt x="913" y="7938"/>
                  </a:cubicBezTo>
                  <a:lnTo>
                    <a:pt x="220" y="10535"/>
                  </a:lnTo>
                  <a:lnTo>
                    <a:pt x="3544" y="10535"/>
                  </a:lnTo>
                  <a:lnTo>
                    <a:pt x="3280" y="7872"/>
                  </a:lnTo>
                  <a:cubicBezTo>
                    <a:pt x="3280" y="7872"/>
                    <a:pt x="3666" y="6802"/>
                    <a:pt x="3843" y="6165"/>
                  </a:cubicBezTo>
                  <a:cubicBezTo>
                    <a:pt x="4007" y="5536"/>
                    <a:pt x="3986" y="4173"/>
                    <a:pt x="3986" y="4173"/>
                  </a:cubicBezTo>
                  <a:cubicBezTo>
                    <a:pt x="3986" y="4173"/>
                    <a:pt x="4580" y="2003"/>
                    <a:pt x="4636" y="1364"/>
                  </a:cubicBezTo>
                  <a:cubicBezTo>
                    <a:pt x="4702" y="725"/>
                    <a:pt x="4591" y="606"/>
                    <a:pt x="4427" y="561"/>
                  </a:cubicBezTo>
                  <a:cubicBezTo>
                    <a:pt x="4416" y="558"/>
                    <a:pt x="4404" y="556"/>
                    <a:pt x="4393" y="556"/>
                  </a:cubicBezTo>
                  <a:cubicBezTo>
                    <a:pt x="4239" y="556"/>
                    <a:pt x="4026" y="842"/>
                    <a:pt x="3687" y="1781"/>
                  </a:cubicBezTo>
                  <a:cubicBezTo>
                    <a:pt x="3325" y="2786"/>
                    <a:pt x="2929" y="3478"/>
                    <a:pt x="2929" y="3478"/>
                  </a:cubicBezTo>
                  <a:cubicBezTo>
                    <a:pt x="2929" y="3478"/>
                    <a:pt x="2564" y="1055"/>
                    <a:pt x="2300" y="394"/>
                  </a:cubicBezTo>
                  <a:cubicBezTo>
                    <a:pt x="2183" y="108"/>
                    <a:pt x="2036" y="0"/>
                    <a:pt x="190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p40"/>
            <p:cNvSpPr/>
            <p:nvPr/>
          </p:nvSpPr>
          <p:spPr>
            <a:xfrm>
              <a:off x="3949838" y="3992425"/>
              <a:ext cx="18525" cy="11200"/>
            </a:xfrm>
            <a:custGeom>
              <a:rect b="b" l="l" r="r" t="t"/>
              <a:pathLst>
                <a:path extrusionOk="0" h="448" w="741">
                  <a:moveTo>
                    <a:pt x="255" y="1"/>
                  </a:moveTo>
                  <a:cubicBezTo>
                    <a:pt x="214" y="1"/>
                    <a:pt x="173" y="5"/>
                    <a:pt x="133" y="16"/>
                  </a:cubicBezTo>
                  <a:cubicBezTo>
                    <a:pt x="67" y="26"/>
                    <a:pt x="0" y="71"/>
                    <a:pt x="0" y="148"/>
                  </a:cubicBezTo>
                  <a:cubicBezTo>
                    <a:pt x="0" y="214"/>
                    <a:pt x="90" y="269"/>
                    <a:pt x="146" y="304"/>
                  </a:cubicBezTo>
                  <a:cubicBezTo>
                    <a:pt x="222" y="346"/>
                    <a:pt x="299" y="391"/>
                    <a:pt x="386" y="423"/>
                  </a:cubicBezTo>
                  <a:cubicBezTo>
                    <a:pt x="428" y="438"/>
                    <a:pt x="478" y="447"/>
                    <a:pt x="529" y="447"/>
                  </a:cubicBezTo>
                  <a:cubicBezTo>
                    <a:pt x="560" y="447"/>
                    <a:pt x="590" y="444"/>
                    <a:pt x="619" y="436"/>
                  </a:cubicBezTo>
                  <a:cubicBezTo>
                    <a:pt x="674" y="412"/>
                    <a:pt x="727" y="346"/>
                    <a:pt x="740" y="280"/>
                  </a:cubicBezTo>
                  <a:cubicBezTo>
                    <a:pt x="740" y="214"/>
                    <a:pt x="695" y="148"/>
                    <a:pt x="640" y="106"/>
                  </a:cubicBezTo>
                  <a:cubicBezTo>
                    <a:pt x="595" y="82"/>
                    <a:pt x="553" y="61"/>
                    <a:pt x="497" y="50"/>
                  </a:cubicBezTo>
                  <a:cubicBezTo>
                    <a:pt x="423" y="20"/>
                    <a:pt x="339" y="1"/>
                    <a:pt x="255" y="1"/>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p40"/>
            <p:cNvSpPr/>
            <p:nvPr/>
          </p:nvSpPr>
          <p:spPr>
            <a:xfrm>
              <a:off x="3953463" y="4014725"/>
              <a:ext cx="16225" cy="16150"/>
            </a:xfrm>
            <a:custGeom>
              <a:rect b="b" l="l" r="r" t="t"/>
              <a:pathLst>
                <a:path extrusionOk="0" h="646" w="649">
                  <a:moveTo>
                    <a:pt x="218" y="1"/>
                  </a:moveTo>
                  <a:cubicBezTo>
                    <a:pt x="215" y="1"/>
                    <a:pt x="212" y="3"/>
                    <a:pt x="210" y="6"/>
                  </a:cubicBezTo>
                  <a:cubicBezTo>
                    <a:pt x="88" y="49"/>
                    <a:pt x="1" y="160"/>
                    <a:pt x="11" y="292"/>
                  </a:cubicBezTo>
                  <a:cubicBezTo>
                    <a:pt x="22" y="403"/>
                    <a:pt x="120" y="511"/>
                    <a:pt x="210" y="577"/>
                  </a:cubicBezTo>
                  <a:cubicBezTo>
                    <a:pt x="246" y="616"/>
                    <a:pt x="301" y="645"/>
                    <a:pt x="358" y="645"/>
                  </a:cubicBezTo>
                  <a:cubicBezTo>
                    <a:pt x="367" y="645"/>
                    <a:pt x="375" y="644"/>
                    <a:pt x="384" y="643"/>
                  </a:cubicBezTo>
                  <a:cubicBezTo>
                    <a:pt x="439" y="643"/>
                    <a:pt x="484" y="622"/>
                    <a:pt x="529" y="588"/>
                  </a:cubicBezTo>
                  <a:cubicBezTo>
                    <a:pt x="572" y="556"/>
                    <a:pt x="627" y="511"/>
                    <a:pt x="638" y="455"/>
                  </a:cubicBezTo>
                  <a:cubicBezTo>
                    <a:pt x="648" y="403"/>
                    <a:pt x="616" y="358"/>
                    <a:pt x="572" y="323"/>
                  </a:cubicBezTo>
                  <a:cubicBezTo>
                    <a:pt x="505" y="281"/>
                    <a:pt x="450" y="236"/>
                    <a:pt x="384" y="191"/>
                  </a:cubicBezTo>
                  <a:cubicBezTo>
                    <a:pt x="331" y="138"/>
                    <a:pt x="286" y="83"/>
                    <a:pt x="231" y="27"/>
                  </a:cubicBezTo>
                  <a:cubicBezTo>
                    <a:pt x="231" y="12"/>
                    <a:pt x="225" y="1"/>
                    <a:pt x="218" y="1"/>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p40"/>
            <p:cNvSpPr/>
            <p:nvPr/>
          </p:nvSpPr>
          <p:spPr>
            <a:xfrm>
              <a:off x="3961388" y="4091325"/>
              <a:ext cx="34950" cy="3625"/>
            </a:xfrm>
            <a:custGeom>
              <a:rect b="b" l="l" r="r" t="t"/>
              <a:pathLst>
                <a:path extrusionOk="0" h="145" w="1398">
                  <a:moveTo>
                    <a:pt x="1374" y="0"/>
                  </a:moveTo>
                  <a:cubicBezTo>
                    <a:pt x="1371" y="0"/>
                    <a:pt x="1369" y="1"/>
                    <a:pt x="1367" y="2"/>
                  </a:cubicBezTo>
                  <a:cubicBezTo>
                    <a:pt x="915" y="34"/>
                    <a:pt x="476" y="68"/>
                    <a:pt x="25" y="100"/>
                  </a:cubicBezTo>
                  <a:cubicBezTo>
                    <a:pt x="1" y="100"/>
                    <a:pt x="1" y="145"/>
                    <a:pt x="35" y="145"/>
                  </a:cubicBezTo>
                  <a:cubicBezTo>
                    <a:pt x="476" y="113"/>
                    <a:pt x="926" y="79"/>
                    <a:pt x="1367" y="47"/>
                  </a:cubicBezTo>
                  <a:cubicBezTo>
                    <a:pt x="1398" y="35"/>
                    <a:pt x="1390" y="0"/>
                    <a:pt x="1374"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40"/>
            <p:cNvSpPr/>
            <p:nvPr/>
          </p:nvSpPr>
          <p:spPr>
            <a:xfrm>
              <a:off x="3947913" y="3991575"/>
              <a:ext cx="54600" cy="92875"/>
            </a:xfrm>
            <a:custGeom>
              <a:rect b="b" l="l" r="r" t="t"/>
              <a:pathLst>
                <a:path extrusionOk="0" h="3715" w="2184">
                  <a:moveTo>
                    <a:pt x="308" y="0"/>
                  </a:moveTo>
                  <a:cubicBezTo>
                    <a:pt x="223" y="0"/>
                    <a:pt x="142" y="27"/>
                    <a:pt x="91" y="95"/>
                  </a:cubicBezTo>
                  <a:cubicBezTo>
                    <a:pt x="1" y="192"/>
                    <a:pt x="35" y="338"/>
                    <a:pt x="77" y="446"/>
                  </a:cubicBezTo>
                  <a:cubicBezTo>
                    <a:pt x="144" y="568"/>
                    <a:pt x="210" y="689"/>
                    <a:pt x="299" y="800"/>
                  </a:cubicBezTo>
                  <a:cubicBezTo>
                    <a:pt x="474" y="1041"/>
                    <a:pt x="706" y="1249"/>
                    <a:pt x="971" y="1405"/>
                  </a:cubicBezTo>
                  <a:cubicBezTo>
                    <a:pt x="1026" y="1569"/>
                    <a:pt x="1082" y="1746"/>
                    <a:pt x="1134" y="1910"/>
                  </a:cubicBezTo>
                  <a:cubicBezTo>
                    <a:pt x="860" y="2306"/>
                    <a:pt x="706" y="2792"/>
                    <a:pt x="706" y="3287"/>
                  </a:cubicBezTo>
                  <a:cubicBezTo>
                    <a:pt x="706" y="3419"/>
                    <a:pt x="717" y="3561"/>
                    <a:pt x="738" y="3693"/>
                  </a:cubicBezTo>
                  <a:cubicBezTo>
                    <a:pt x="738" y="3708"/>
                    <a:pt x="746" y="3715"/>
                    <a:pt x="755" y="3715"/>
                  </a:cubicBezTo>
                  <a:cubicBezTo>
                    <a:pt x="768" y="3715"/>
                    <a:pt x="783" y="3703"/>
                    <a:pt x="783" y="3683"/>
                  </a:cubicBezTo>
                  <a:cubicBezTo>
                    <a:pt x="706" y="3210"/>
                    <a:pt x="772" y="2716"/>
                    <a:pt x="971" y="2285"/>
                  </a:cubicBezTo>
                  <a:cubicBezTo>
                    <a:pt x="1037" y="2153"/>
                    <a:pt x="1103" y="2031"/>
                    <a:pt x="1179" y="1923"/>
                  </a:cubicBezTo>
                  <a:cubicBezTo>
                    <a:pt x="1190" y="1910"/>
                    <a:pt x="1179" y="1910"/>
                    <a:pt x="1179" y="1899"/>
                  </a:cubicBezTo>
                  <a:cubicBezTo>
                    <a:pt x="1124" y="1736"/>
                    <a:pt x="1058" y="1537"/>
                    <a:pt x="1002" y="1371"/>
                  </a:cubicBezTo>
                  <a:cubicBezTo>
                    <a:pt x="783" y="1239"/>
                    <a:pt x="574" y="1075"/>
                    <a:pt x="408" y="866"/>
                  </a:cubicBezTo>
                  <a:cubicBezTo>
                    <a:pt x="331" y="766"/>
                    <a:pt x="254" y="668"/>
                    <a:pt x="188" y="546"/>
                  </a:cubicBezTo>
                  <a:cubicBezTo>
                    <a:pt x="133" y="446"/>
                    <a:pt x="46" y="314"/>
                    <a:pt x="77" y="192"/>
                  </a:cubicBezTo>
                  <a:cubicBezTo>
                    <a:pt x="108" y="87"/>
                    <a:pt x="232" y="48"/>
                    <a:pt x="337" y="48"/>
                  </a:cubicBezTo>
                  <a:cubicBezTo>
                    <a:pt x="351" y="48"/>
                    <a:pt x="364" y="49"/>
                    <a:pt x="376" y="50"/>
                  </a:cubicBezTo>
                  <a:cubicBezTo>
                    <a:pt x="453" y="60"/>
                    <a:pt x="519" y="95"/>
                    <a:pt x="585" y="116"/>
                  </a:cubicBezTo>
                  <a:cubicBezTo>
                    <a:pt x="661" y="150"/>
                    <a:pt x="727" y="171"/>
                    <a:pt x="804" y="206"/>
                  </a:cubicBezTo>
                  <a:lnTo>
                    <a:pt x="1245" y="369"/>
                  </a:lnTo>
                  <a:cubicBezTo>
                    <a:pt x="1311" y="391"/>
                    <a:pt x="1388" y="425"/>
                    <a:pt x="1454" y="446"/>
                  </a:cubicBezTo>
                  <a:cubicBezTo>
                    <a:pt x="1520" y="470"/>
                    <a:pt x="1586" y="502"/>
                    <a:pt x="1642" y="557"/>
                  </a:cubicBezTo>
                  <a:cubicBezTo>
                    <a:pt x="1697" y="613"/>
                    <a:pt x="1729" y="689"/>
                    <a:pt x="1763" y="755"/>
                  </a:cubicBezTo>
                  <a:cubicBezTo>
                    <a:pt x="1808" y="832"/>
                    <a:pt x="1850" y="898"/>
                    <a:pt x="1885" y="975"/>
                  </a:cubicBezTo>
                  <a:cubicBezTo>
                    <a:pt x="1972" y="1130"/>
                    <a:pt x="2049" y="1284"/>
                    <a:pt x="2138" y="1437"/>
                  </a:cubicBezTo>
                  <a:cubicBezTo>
                    <a:pt x="2142" y="1445"/>
                    <a:pt x="2150" y="1449"/>
                    <a:pt x="2157" y="1449"/>
                  </a:cubicBezTo>
                  <a:cubicBezTo>
                    <a:pt x="2171" y="1449"/>
                    <a:pt x="2184" y="1436"/>
                    <a:pt x="2170" y="1416"/>
                  </a:cubicBezTo>
                  <a:lnTo>
                    <a:pt x="1940" y="985"/>
                  </a:lnTo>
                  <a:cubicBezTo>
                    <a:pt x="1906" y="908"/>
                    <a:pt x="1861" y="842"/>
                    <a:pt x="1819" y="766"/>
                  </a:cubicBezTo>
                  <a:cubicBezTo>
                    <a:pt x="1784" y="700"/>
                    <a:pt x="1753" y="634"/>
                    <a:pt x="1718" y="578"/>
                  </a:cubicBezTo>
                  <a:cubicBezTo>
                    <a:pt x="1631" y="446"/>
                    <a:pt x="1478" y="414"/>
                    <a:pt x="1346" y="359"/>
                  </a:cubicBezTo>
                  <a:cubicBezTo>
                    <a:pt x="1190" y="303"/>
                    <a:pt x="1026" y="237"/>
                    <a:pt x="870" y="182"/>
                  </a:cubicBezTo>
                  <a:cubicBezTo>
                    <a:pt x="794" y="150"/>
                    <a:pt x="717" y="116"/>
                    <a:pt x="640" y="95"/>
                  </a:cubicBezTo>
                  <a:cubicBezTo>
                    <a:pt x="574" y="60"/>
                    <a:pt x="498" y="39"/>
                    <a:pt x="432" y="18"/>
                  </a:cubicBezTo>
                  <a:cubicBezTo>
                    <a:pt x="392" y="7"/>
                    <a:pt x="349" y="0"/>
                    <a:pt x="308"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40"/>
            <p:cNvSpPr/>
            <p:nvPr/>
          </p:nvSpPr>
          <p:spPr>
            <a:xfrm>
              <a:off x="3982988" y="4006625"/>
              <a:ext cx="4775" cy="5125"/>
            </a:xfrm>
            <a:custGeom>
              <a:rect b="b" l="l" r="r" t="t"/>
              <a:pathLst>
                <a:path extrusionOk="0" h="205" w="191">
                  <a:moveTo>
                    <a:pt x="161" y="1"/>
                  </a:moveTo>
                  <a:cubicBezTo>
                    <a:pt x="154" y="1"/>
                    <a:pt x="147" y="3"/>
                    <a:pt x="141" y="11"/>
                  </a:cubicBezTo>
                  <a:cubicBezTo>
                    <a:pt x="107" y="66"/>
                    <a:pt x="62" y="119"/>
                    <a:pt x="19" y="164"/>
                  </a:cubicBezTo>
                  <a:cubicBezTo>
                    <a:pt x="1" y="180"/>
                    <a:pt x="24" y="205"/>
                    <a:pt x="40" y="205"/>
                  </a:cubicBezTo>
                  <a:cubicBezTo>
                    <a:pt x="45" y="205"/>
                    <a:pt x="49" y="203"/>
                    <a:pt x="51" y="198"/>
                  </a:cubicBezTo>
                  <a:cubicBezTo>
                    <a:pt x="96" y="143"/>
                    <a:pt x="141" y="87"/>
                    <a:pt x="183" y="32"/>
                  </a:cubicBezTo>
                  <a:cubicBezTo>
                    <a:pt x="191" y="17"/>
                    <a:pt x="177" y="1"/>
                    <a:pt x="161"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p40"/>
            <p:cNvSpPr/>
            <p:nvPr/>
          </p:nvSpPr>
          <p:spPr>
            <a:xfrm>
              <a:off x="3977738" y="3981400"/>
              <a:ext cx="9475" cy="20550"/>
            </a:xfrm>
            <a:custGeom>
              <a:rect b="b" l="l" r="r" t="t"/>
              <a:pathLst>
                <a:path extrusionOk="0" h="822" w="379">
                  <a:moveTo>
                    <a:pt x="31" y="0"/>
                  </a:moveTo>
                  <a:cubicBezTo>
                    <a:pt x="16" y="0"/>
                    <a:pt x="1" y="14"/>
                    <a:pt x="7" y="29"/>
                  </a:cubicBezTo>
                  <a:cubicBezTo>
                    <a:pt x="118" y="293"/>
                    <a:pt x="219" y="547"/>
                    <a:pt x="327" y="811"/>
                  </a:cubicBezTo>
                  <a:cubicBezTo>
                    <a:pt x="331" y="818"/>
                    <a:pt x="339" y="822"/>
                    <a:pt x="347" y="822"/>
                  </a:cubicBezTo>
                  <a:cubicBezTo>
                    <a:pt x="362" y="822"/>
                    <a:pt x="379" y="809"/>
                    <a:pt x="372" y="787"/>
                  </a:cubicBezTo>
                  <a:cubicBezTo>
                    <a:pt x="261" y="533"/>
                    <a:pt x="153" y="269"/>
                    <a:pt x="52" y="18"/>
                  </a:cubicBezTo>
                  <a:cubicBezTo>
                    <a:pt x="48" y="5"/>
                    <a:pt x="39" y="0"/>
                    <a:pt x="31"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40"/>
            <p:cNvSpPr/>
            <p:nvPr/>
          </p:nvSpPr>
          <p:spPr>
            <a:xfrm>
              <a:off x="3952963" y="3982225"/>
              <a:ext cx="4725" cy="8650"/>
            </a:xfrm>
            <a:custGeom>
              <a:rect b="b" l="l" r="r" t="t"/>
              <a:pathLst>
                <a:path extrusionOk="0" h="346" w="189">
                  <a:moveTo>
                    <a:pt x="31" y="1"/>
                  </a:moveTo>
                  <a:cubicBezTo>
                    <a:pt x="16" y="1"/>
                    <a:pt x="1" y="14"/>
                    <a:pt x="8" y="27"/>
                  </a:cubicBezTo>
                  <a:cubicBezTo>
                    <a:pt x="52" y="128"/>
                    <a:pt x="97" y="236"/>
                    <a:pt x="140" y="337"/>
                  </a:cubicBezTo>
                  <a:cubicBezTo>
                    <a:pt x="144" y="343"/>
                    <a:pt x="150" y="345"/>
                    <a:pt x="156" y="345"/>
                  </a:cubicBezTo>
                  <a:cubicBezTo>
                    <a:pt x="172" y="345"/>
                    <a:pt x="189" y="330"/>
                    <a:pt x="174" y="315"/>
                  </a:cubicBezTo>
                  <a:cubicBezTo>
                    <a:pt x="140" y="215"/>
                    <a:pt x="97" y="117"/>
                    <a:pt x="52" y="17"/>
                  </a:cubicBezTo>
                  <a:cubicBezTo>
                    <a:pt x="49" y="5"/>
                    <a:pt x="40" y="1"/>
                    <a:pt x="31"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p40"/>
            <p:cNvSpPr/>
            <p:nvPr/>
          </p:nvSpPr>
          <p:spPr>
            <a:xfrm>
              <a:off x="3943088" y="4004675"/>
              <a:ext cx="27175" cy="26950"/>
            </a:xfrm>
            <a:custGeom>
              <a:rect b="b" l="l" r="r" t="t"/>
              <a:pathLst>
                <a:path extrusionOk="0" h="1078" w="1087">
                  <a:moveTo>
                    <a:pt x="22" y="0"/>
                  </a:moveTo>
                  <a:cubicBezTo>
                    <a:pt x="11" y="0"/>
                    <a:pt x="0" y="10"/>
                    <a:pt x="6" y="22"/>
                  </a:cubicBezTo>
                  <a:cubicBezTo>
                    <a:pt x="41" y="276"/>
                    <a:pt x="138" y="506"/>
                    <a:pt x="270" y="715"/>
                  </a:cubicBezTo>
                  <a:cubicBezTo>
                    <a:pt x="379" y="892"/>
                    <a:pt x="557" y="1077"/>
                    <a:pt x="775" y="1077"/>
                  </a:cubicBezTo>
                  <a:cubicBezTo>
                    <a:pt x="801" y="1077"/>
                    <a:pt x="827" y="1074"/>
                    <a:pt x="854" y="1069"/>
                  </a:cubicBezTo>
                  <a:cubicBezTo>
                    <a:pt x="965" y="1034"/>
                    <a:pt x="1063" y="947"/>
                    <a:pt x="1087" y="826"/>
                  </a:cubicBezTo>
                  <a:cubicBezTo>
                    <a:pt x="1087" y="807"/>
                    <a:pt x="1074" y="798"/>
                    <a:pt x="1061" y="798"/>
                  </a:cubicBezTo>
                  <a:cubicBezTo>
                    <a:pt x="1051" y="798"/>
                    <a:pt x="1042" y="804"/>
                    <a:pt x="1042" y="815"/>
                  </a:cubicBezTo>
                  <a:cubicBezTo>
                    <a:pt x="1031" y="913"/>
                    <a:pt x="944" y="1003"/>
                    <a:pt x="844" y="1024"/>
                  </a:cubicBezTo>
                  <a:cubicBezTo>
                    <a:pt x="821" y="1028"/>
                    <a:pt x="798" y="1030"/>
                    <a:pt x="775" y="1030"/>
                  </a:cubicBezTo>
                  <a:cubicBezTo>
                    <a:pt x="689" y="1030"/>
                    <a:pt x="606" y="1000"/>
                    <a:pt x="535" y="947"/>
                  </a:cubicBezTo>
                  <a:cubicBezTo>
                    <a:pt x="437" y="881"/>
                    <a:pt x="360" y="781"/>
                    <a:pt x="305" y="694"/>
                  </a:cubicBezTo>
                  <a:cubicBezTo>
                    <a:pt x="239" y="593"/>
                    <a:pt x="194" y="495"/>
                    <a:pt x="152" y="384"/>
                  </a:cubicBezTo>
                  <a:cubicBezTo>
                    <a:pt x="107" y="263"/>
                    <a:pt x="62" y="144"/>
                    <a:pt x="41" y="22"/>
                  </a:cubicBezTo>
                  <a:cubicBezTo>
                    <a:pt x="41" y="7"/>
                    <a:pt x="31" y="0"/>
                    <a:pt x="22"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40"/>
            <p:cNvSpPr/>
            <p:nvPr/>
          </p:nvSpPr>
          <p:spPr>
            <a:xfrm>
              <a:off x="3990338" y="3981875"/>
              <a:ext cx="25050" cy="3300"/>
            </a:xfrm>
            <a:custGeom>
              <a:rect b="b" l="l" r="r" t="t"/>
              <a:pathLst>
                <a:path extrusionOk="0" h="132" w="1002">
                  <a:moveTo>
                    <a:pt x="738" y="1"/>
                  </a:moveTo>
                  <a:cubicBezTo>
                    <a:pt x="499" y="1"/>
                    <a:pt x="254" y="29"/>
                    <a:pt x="21" y="86"/>
                  </a:cubicBezTo>
                  <a:cubicBezTo>
                    <a:pt x="0" y="86"/>
                    <a:pt x="0" y="131"/>
                    <a:pt x="32" y="131"/>
                  </a:cubicBezTo>
                  <a:cubicBezTo>
                    <a:pt x="267" y="71"/>
                    <a:pt x="502" y="44"/>
                    <a:pt x="742" y="44"/>
                  </a:cubicBezTo>
                  <a:cubicBezTo>
                    <a:pt x="818" y="44"/>
                    <a:pt x="893" y="47"/>
                    <a:pt x="970" y="52"/>
                  </a:cubicBezTo>
                  <a:cubicBezTo>
                    <a:pt x="974" y="54"/>
                    <a:pt x="977" y="54"/>
                    <a:pt x="980" y="54"/>
                  </a:cubicBezTo>
                  <a:cubicBezTo>
                    <a:pt x="1001" y="54"/>
                    <a:pt x="998" y="19"/>
                    <a:pt x="970" y="10"/>
                  </a:cubicBezTo>
                  <a:cubicBezTo>
                    <a:pt x="894" y="4"/>
                    <a:pt x="816" y="1"/>
                    <a:pt x="738"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40"/>
            <p:cNvSpPr/>
            <p:nvPr/>
          </p:nvSpPr>
          <p:spPr>
            <a:xfrm>
              <a:off x="3981088" y="3954125"/>
              <a:ext cx="8600" cy="5875"/>
            </a:xfrm>
            <a:custGeom>
              <a:rect b="b" l="l" r="r" t="t"/>
              <a:pathLst>
                <a:path extrusionOk="0" h="235" w="344">
                  <a:moveTo>
                    <a:pt x="310" y="0"/>
                  </a:moveTo>
                  <a:cubicBezTo>
                    <a:pt x="304" y="0"/>
                    <a:pt x="298" y="2"/>
                    <a:pt x="294" y="7"/>
                  </a:cubicBezTo>
                  <a:cubicBezTo>
                    <a:pt x="204" y="73"/>
                    <a:pt x="106" y="129"/>
                    <a:pt x="19" y="195"/>
                  </a:cubicBezTo>
                  <a:cubicBezTo>
                    <a:pt x="1" y="211"/>
                    <a:pt x="10" y="235"/>
                    <a:pt x="30" y="235"/>
                  </a:cubicBezTo>
                  <a:cubicBezTo>
                    <a:pt x="36" y="235"/>
                    <a:pt x="43" y="232"/>
                    <a:pt x="50" y="227"/>
                  </a:cubicBezTo>
                  <a:cubicBezTo>
                    <a:pt x="138" y="161"/>
                    <a:pt x="228" y="105"/>
                    <a:pt x="325" y="39"/>
                  </a:cubicBezTo>
                  <a:cubicBezTo>
                    <a:pt x="344" y="23"/>
                    <a:pt x="328" y="0"/>
                    <a:pt x="310"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 name="Google Shape;721;p40"/>
            <p:cNvSpPr/>
            <p:nvPr/>
          </p:nvSpPr>
          <p:spPr>
            <a:xfrm>
              <a:off x="4024763" y="3952650"/>
              <a:ext cx="10450" cy="3100"/>
            </a:xfrm>
            <a:custGeom>
              <a:rect b="b" l="l" r="r" t="t"/>
              <a:pathLst>
                <a:path extrusionOk="0" h="124" w="418">
                  <a:moveTo>
                    <a:pt x="386" y="0"/>
                  </a:moveTo>
                  <a:cubicBezTo>
                    <a:pt x="264" y="32"/>
                    <a:pt x="143" y="56"/>
                    <a:pt x="21" y="77"/>
                  </a:cubicBezTo>
                  <a:cubicBezTo>
                    <a:pt x="2" y="86"/>
                    <a:pt x="0" y="123"/>
                    <a:pt x="23" y="123"/>
                  </a:cubicBezTo>
                  <a:cubicBezTo>
                    <a:pt x="25" y="123"/>
                    <a:pt x="28" y="123"/>
                    <a:pt x="32" y="122"/>
                  </a:cubicBezTo>
                  <a:cubicBezTo>
                    <a:pt x="153" y="98"/>
                    <a:pt x="275" y="77"/>
                    <a:pt x="396" y="45"/>
                  </a:cubicBezTo>
                  <a:cubicBezTo>
                    <a:pt x="417" y="45"/>
                    <a:pt x="417" y="0"/>
                    <a:pt x="386"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p40"/>
            <p:cNvSpPr/>
            <p:nvPr/>
          </p:nvSpPr>
          <p:spPr>
            <a:xfrm>
              <a:off x="3940788" y="4104575"/>
              <a:ext cx="78175" cy="13225"/>
            </a:xfrm>
            <a:custGeom>
              <a:rect b="b" l="l" r="r" t="t"/>
              <a:pathLst>
                <a:path extrusionOk="0" h="529" w="3127">
                  <a:moveTo>
                    <a:pt x="3126" y="0"/>
                  </a:moveTo>
                  <a:lnTo>
                    <a:pt x="32" y="296"/>
                  </a:lnTo>
                  <a:lnTo>
                    <a:pt x="0" y="529"/>
                  </a:lnTo>
                  <a:lnTo>
                    <a:pt x="3126" y="341"/>
                  </a:lnTo>
                  <a:lnTo>
                    <a:pt x="3126" y="0"/>
                  </a:lnTo>
                  <a:close/>
                </a:path>
              </a:pathLst>
            </a:custGeom>
            <a:solidFill>
              <a:srgbClr val="68D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 name="Google Shape;723;p40"/>
            <p:cNvSpPr/>
            <p:nvPr/>
          </p:nvSpPr>
          <p:spPr>
            <a:xfrm>
              <a:off x="3939388" y="4113100"/>
              <a:ext cx="79825" cy="13225"/>
            </a:xfrm>
            <a:custGeom>
              <a:rect b="b" l="l" r="r" t="t"/>
              <a:pathLst>
                <a:path extrusionOk="0" h="529" w="3193">
                  <a:moveTo>
                    <a:pt x="3182" y="0"/>
                  </a:moveTo>
                  <a:lnTo>
                    <a:pt x="56" y="188"/>
                  </a:lnTo>
                  <a:lnTo>
                    <a:pt x="1" y="473"/>
                  </a:lnTo>
                  <a:lnTo>
                    <a:pt x="3193" y="529"/>
                  </a:lnTo>
                  <a:lnTo>
                    <a:pt x="3182" y="0"/>
                  </a:ln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40"/>
            <p:cNvSpPr/>
            <p:nvPr/>
          </p:nvSpPr>
          <p:spPr>
            <a:xfrm>
              <a:off x="3938288" y="4124925"/>
              <a:ext cx="80925" cy="8875"/>
            </a:xfrm>
            <a:custGeom>
              <a:rect b="b" l="l" r="r" t="t"/>
              <a:pathLst>
                <a:path extrusionOk="0" h="355" w="3237">
                  <a:moveTo>
                    <a:pt x="45" y="0"/>
                  </a:moveTo>
                  <a:lnTo>
                    <a:pt x="0" y="265"/>
                  </a:lnTo>
                  <a:lnTo>
                    <a:pt x="3237" y="354"/>
                  </a:lnTo>
                  <a:lnTo>
                    <a:pt x="3237" y="56"/>
                  </a:lnTo>
                  <a:lnTo>
                    <a:pt x="45"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40"/>
            <p:cNvSpPr/>
            <p:nvPr/>
          </p:nvSpPr>
          <p:spPr>
            <a:xfrm>
              <a:off x="3936363" y="4131525"/>
              <a:ext cx="83200" cy="16800"/>
            </a:xfrm>
            <a:custGeom>
              <a:rect b="b" l="l" r="r" t="t"/>
              <a:pathLst>
                <a:path extrusionOk="0" h="672" w="3328">
                  <a:moveTo>
                    <a:pt x="77" y="1"/>
                  </a:moveTo>
                  <a:lnTo>
                    <a:pt x="35" y="233"/>
                  </a:lnTo>
                  <a:lnTo>
                    <a:pt x="0" y="421"/>
                  </a:lnTo>
                  <a:lnTo>
                    <a:pt x="3327" y="672"/>
                  </a:lnTo>
                  <a:lnTo>
                    <a:pt x="3314" y="90"/>
                  </a:lnTo>
                  <a:lnTo>
                    <a:pt x="77" y="1"/>
                  </a:ln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p40"/>
            <p:cNvSpPr/>
            <p:nvPr/>
          </p:nvSpPr>
          <p:spPr>
            <a:xfrm>
              <a:off x="3935838" y="4142025"/>
              <a:ext cx="83975" cy="15150"/>
            </a:xfrm>
            <a:custGeom>
              <a:rect b="b" l="l" r="r" t="t"/>
              <a:pathLst>
                <a:path extrusionOk="0" h="606" w="3359">
                  <a:moveTo>
                    <a:pt x="21" y="1"/>
                  </a:moveTo>
                  <a:lnTo>
                    <a:pt x="0" y="133"/>
                  </a:lnTo>
                  <a:lnTo>
                    <a:pt x="3359" y="606"/>
                  </a:lnTo>
                  <a:lnTo>
                    <a:pt x="3359" y="606"/>
                  </a:lnTo>
                  <a:lnTo>
                    <a:pt x="3348" y="252"/>
                  </a:lnTo>
                  <a:lnTo>
                    <a:pt x="21" y="1"/>
                  </a:lnTo>
                  <a:close/>
                </a:path>
              </a:pathLst>
            </a:custGeom>
            <a:solidFill>
              <a:srgbClr val="68D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40"/>
            <p:cNvSpPr/>
            <p:nvPr/>
          </p:nvSpPr>
          <p:spPr>
            <a:xfrm>
              <a:off x="3957888" y="4117050"/>
              <a:ext cx="44175" cy="25575"/>
            </a:xfrm>
            <a:custGeom>
              <a:rect b="b" l="l" r="r" t="t"/>
              <a:pathLst>
                <a:path extrusionOk="0" h="1023" w="1767">
                  <a:moveTo>
                    <a:pt x="1733" y="1"/>
                  </a:moveTo>
                  <a:cubicBezTo>
                    <a:pt x="1728" y="1"/>
                    <a:pt x="1721" y="3"/>
                    <a:pt x="1716" y="9"/>
                  </a:cubicBezTo>
                  <a:cubicBezTo>
                    <a:pt x="1319" y="326"/>
                    <a:pt x="881" y="590"/>
                    <a:pt x="418" y="812"/>
                  </a:cubicBezTo>
                  <a:cubicBezTo>
                    <a:pt x="286" y="868"/>
                    <a:pt x="154" y="934"/>
                    <a:pt x="22" y="976"/>
                  </a:cubicBezTo>
                  <a:cubicBezTo>
                    <a:pt x="1" y="985"/>
                    <a:pt x="7" y="1022"/>
                    <a:pt x="33" y="1022"/>
                  </a:cubicBezTo>
                  <a:cubicBezTo>
                    <a:pt x="36" y="1022"/>
                    <a:pt x="40" y="1022"/>
                    <a:pt x="43" y="1021"/>
                  </a:cubicBezTo>
                  <a:cubicBezTo>
                    <a:pt x="516" y="833"/>
                    <a:pt x="978" y="590"/>
                    <a:pt x="1396" y="294"/>
                  </a:cubicBezTo>
                  <a:cubicBezTo>
                    <a:pt x="1518" y="218"/>
                    <a:pt x="1628" y="128"/>
                    <a:pt x="1750" y="41"/>
                  </a:cubicBezTo>
                  <a:cubicBezTo>
                    <a:pt x="1766" y="24"/>
                    <a:pt x="1752" y="1"/>
                    <a:pt x="1733"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p40"/>
            <p:cNvSpPr/>
            <p:nvPr/>
          </p:nvSpPr>
          <p:spPr>
            <a:xfrm>
              <a:off x="3961538" y="4125575"/>
              <a:ext cx="11375" cy="11400"/>
            </a:xfrm>
            <a:custGeom>
              <a:rect b="b" l="l" r="r" t="t"/>
              <a:pathLst>
                <a:path extrusionOk="0" h="456" w="455">
                  <a:moveTo>
                    <a:pt x="430" y="1"/>
                  </a:moveTo>
                  <a:cubicBezTo>
                    <a:pt x="425" y="1"/>
                    <a:pt x="420" y="3"/>
                    <a:pt x="415" y="9"/>
                  </a:cubicBezTo>
                  <a:cubicBezTo>
                    <a:pt x="283" y="141"/>
                    <a:pt x="151" y="283"/>
                    <a:pt x="19" y="416"/>
                  </a:cubicBezTo>
                  <a:cubicBezTo>
                    <a:pt x="1" y="432"/>
                    <a:pt x="16" y="455"/>
                    <a:pt x="29" y="455"/>
                  </a:cubicBezTo>
                  <a:cubicBezTo>
                    <a:pt x="33" y="455"/>
                    <a:pt x="37" y="453"/>
                    <a:pt x="40" y="447"/>
                  </a:cubicBezTo>
                  <a:cubicBezTo>
                    <a:pt x="182" y="315"/>
                    <a:pt x="315" y="183"/>
                    <a:pt x="447" y="40"/>
                  </a:cubicBezTo>
                  <a:cubicBezTo>
                    <a:pt x="455" y="24"/>
                    <a:pt x="444" y="1"/>
                    <a:pt x="430"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p40"/>
            <p:cNvSpPr/>
            <p:nvPr/>
          </p:nvSpPr>
          <p:spPr>
            <a:xfrm>
              <a:off x="3975988" y="3843950"/>
              <a:ext cx="78250" cy="96625"/>
            </a:xfrm>
            <a:custGeom>
              <a:rect b="b" l="l" r="r" t="t"/>
              <a:pathLst>
                <a:path extrusionOk="0" h="3865" w="3130">
                  <a:moveTo>
                    <a:pt x="703" y="1"/>
                  </a:moveTo>
                  <a:cubicBezTo>
                    <a:pt x="606" y="1"/>
                    <a:pt x="510" y="21"/>
                    <a:pt x="421" y="65"/>
                  </a:cubicBezTo>
                  <a:cubicBezTo>
                    <a:pt x="199" y="176"/>
                    <a:pt x="67" y="406"/>
                    <a:pt x="35" y="660"/>
                  </a:cubicBezTo>
                  <a:cubicBezTo>
                    <a:pt x="1" y="903"/>
                    <a:pt x="67" y="1143"/>
                    <a:pt x="167" y="1376"/>
                  </a:cubicBezTo>
                  <a:cubicBezTo>
                    <a:pt x="265" y="1595"/>
                    <a:pt x="397" y="1804"/>
                    <a:pt x="529" y="2015"/>
                  </a:cubicBezTo>
                  <a:cubicBezTo>
                    <a:pt x="870" y="2596"/>
                    <a:pt x="1148" y="3215"/>
                    <a:pt x="1322" y="3865"/>
                  </a:cubicBezTo>
                  <a:cubicBezTo>
                    <a:pt x="1621" y="3423"/>
                    <a:pt x="1951" y="3027"/>
                    <a:pt x="2257" y="2610"/>
                  </a:cubicBezTo>
                  <a:cubicBezTo>
                    <a:pt x="2588" y="2158"/>
                    <a:pt x="2897" y="1672"/>
                    <a:pt x="3039" y="1133"/>
                  </a:cubicBezTo>
                  <a:cubicBezTo>
                    <a:pt x="3095" y="903"/>
                    <a:pt x="3129" y="628"/>
                    <a:pt x="2963" y="440"/>
                  </a:cubicBezTo>
                  <a:cubicBezTo>
                    <a:pt x="2868" y="325"/>
                    <a:pt x="2724" y="273"/>
                    <a:pt x="2574" y="273"/>
                  </a:cubicBezTo>
                  <a:cubicBezTo>
                    <a:pt x="2466" y="273"/>
                    <a:pt x="2355" y="301"/>
                    <a:pt x="2257" y="350"/>
                  </a:cubicBezTo>
                  <a:cubicBezTo>
                    <a:pt x="2038" y="451"/>
                    <a:pt x="1874" y="649"/>
                    <a:pt x="1718" y="847"/>
                  </a:cubicBezTo>
                  <a:cubicBezTo>
                    <a:pt x="1621" y="615"/>
                    <a:pt x="1488" y="406"/>
                    <a:pt x="1301" y="242"/>
                  </a:cubicBezTo>
                  <a:cubicBezTo>
                    <a:pt x="1141" y="98"/>
                    <a:pt x="919" y="1"/>
                    <a:pt x="703" y="1"/>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30" name="Google Shape;730;p40"/>
          <p:cNvGrpSpPr/>
          <p:nvPr/>
        </p:nvGrpSpPr>
        <p:grpSpPr>
          <a:xfrm>
            <a:off x="339897" y="2623232"/>
            <a:ext cx="1589078" cy="2527009"/>
            <a:chOff x="2759588" y="3767675"/>
            <a:chExt cx="246300" cy="391675"/>
          </a:xfrm>
        </p:grpSpPr>
        <p:sp>
          <p:nvSpPr>
            <p:cNvPr id="731" name="Google Shape;731;p40"/>
            <p:cNvSpPr/>
            <p:nvPr/>
          </p:nvSpPr>
          <p:spPr>
            <a:xfrm>
              <a:off x="2759588" y="3917275"/>
              <a:ext cx="241350" cy="224725"/>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rgbClr val="FFA5B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p40"/>
            <p:cNvSpPr/>
            <p:nvPr/>
          </p:nvSpPr>
          <p:spPr>
            <a:xfrm>
              <a:off x="2854538" y="3846850"/>
              <a:ext cx="23925" cy="16950"/>
            </a:xfrm>
            <a:custGeom>
              <a:rect b="b" l="l" r="r" t="t"/>
              <a:pathLst>
                <a:path extrusionOk="0" h="678" w="957">
                  <a:moveTo>
                    <a:pt x="564" y="0"/>
                  </a:moveTo>
                  <a:cubicBezTo>
                    <a:pt x="390" y="0"/>
                    <a:pt x="214" y="127"/>
                    <a:pt x="108" y="269"/>
                  </a:cubicBezTo>
                  <a:cubicBezTo>
                    <a:pt x="1" y="435"/>
                    <a:pt x="152" y="678"/>
                    <a:pt x="341" y="678"/>
                  </a:cubicBezTo>
                  <a:cubicBezTo>
                    <a:pt x="365" y="678"/>
                    <a:pt x="390" y="674"/>
                    <a:pt x="415" y="665"/>
                  </a:cubicBezTo>
                  <a:cubicBezTo>
                    <a:pt x="637" y="588"/>
                    <a:pt x="957" y="224"/>
                    <a:pt x="692" y="26"/>
                  </a:cubicBezTo>
                  <a:cubicBezTo>
                    <a:pt x="650" y="8"/>
                    <a:pt x="607" y="0"/>
                    <a:pt x="56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 name="Google Shape;733;p40"/>
            <p:cNvSpPr/>
            <p:nvPr/>
          </p:nvSpPr>
          <p:spPr>
            <a:xfrm>
              <a:off x="2833463" y="3861375"/>
              <a:ext cx="29675" cy="18975"/>
            </a:xfrm>
            <a:custGeom>
              <a:rect b="b" l="l" r="r" t="t"/>
              <a:pathLst>
                <a:path extrusionOk="0" h="759" w="1187">
                  <a:moveTo>
                    <a:pt x="690" y="0"/>
                  </a:moveTo>
                  <a:cubicBezTo>
                    <a:pt x="387" y="0"/>
                    <a:pt x="0" y="351"/>
                    <a:pt x="225" y="634"/>
                  </a:cubicBezTo>
                  <a:cubicBezTo>
                    <a:pt x="291" y="722"/>
                    <a:pt x="373" y="758"/>
                    <a:pt x="458" y="758"/>
                  </a:cubicBezTo>
                  <a:cubicBezTo>
                    <a:pt x="799" y="758"/>
                    <a:pt x="1187" y="175"/>
                    <a:pt x="764" y="7"/>
                  </a:cubicBezTo>
                  <a:cubicBezTo>
                    <a:pt x="740" y="2"/>
                    <a:pt x="716" y="0"/>
                    <a:pt x="69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40"/>
            <p:cNvSpPr/>
            <p:nvPr/>
          </p:nvSpPr>
          <p:spPr>
            <a:xfrm>
              <a:off x="2812838" y="3877500"/>
              <a:ext cx="28275" cy="20575"/>
            </a:xfrm>
            <a:custGeom>
              <a:rect b="b" l="l" r="r" t="t"/>
              <a:pathLst>
                <a:path extrusionOk="0" h="823" w="1131">
                  <a:moveTo>
                    <a:pt x="690" y="0"/>
                  </a:moveTo>
                  <a:cubicBezTo>
                    <a:pt x="371" y="0"/>
                    <a:pt x="0" y="388"/>
                    <a:pt x="247" y="684"/>
                  </a:cubicBezTo>
                  <a:cubicBezTo>
                    <a:pt x="320" y="782"/>
                    <a:pt x="414" y="823"/>
                    <a:pt x="511" y="823"/>
                  </a:cubicBezTo>
                  <a:cubicBezTo>
                    <a:pt x="807" y="823"/>
                    <a:pt x="1130" y="445"/>
                    <a:pt x="973" y="155"/>
                  </a:cubicBezTo>
                  <a:cubicBezTo>
                    <a:pt x="903" y="46"/>
                    <a:pt x="799" y="0"/>
                    <a:pt x="69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p40"/>
            <p:cNvSpPr/>
            <p:nvPr/>
          </p:nvSpPr>
          <p:spPr>
            <a:xfrm>
              <a:off x="2825263" y="3857125"/>
              <a:ext cx="350" cy="25"/>
            </a:xfrm>
            <a:custGeom>
              <a:rect b="b" l="l" r="r" t="t"/>
              <a:pathLst>
                <a:path extrusionOk="0" h="1" w="14">
                  <a:moveTo>
                    <a:pt x="1" y="0"/>
                  </a:moveTo>
                  <a:lnTo>
                    <a:pt x="14" y="0"/>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 name="Google Shape;736;p40"/>
            <p:cNvSpPr/>
            <p:nvPr/>
          </p:nvSpPr>
          <p:spPr>
            <a:xfrm>
              <a:off x="2808163" y="3857125"/>
              <a:ext cx="27625" cy="16275"/>
            </a:xfrm>
            <a:custGeom>
              <a:rect b="b" l="l" r="r" t="t"/>
              <a:pathLst>
                <a:path extrusionOk="0" h="651" w="1105">
                  <a:moveTo>
                    <a:pt x="685" y="0"/>
                  </a:moveTo>
                  <a:cubicBezTo>
                    <a:pt x="263" y="11"/>
                    <a:pt x="1" y="651"/>
                    <a:pt x="539" y="651"/>
                  </a:cubicBezTo>
                  <a:cubicBezTo>
                    <a:pt x="548" y="651"/>
                    <a:pt x="557" y="651"/>
                    <a:pt x="566" y="650"/>
                  </a:cubicBezTo>
                  <a:cubicBezTo>
                    <a:pt x="806" y="595"/>
                    <a:pt x="1105" y="11"/>
                    <a:pt x="70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p40"/>
            <p:cNvSpPr/>
            <p:nvPr/>
          </p:nvSpPr>
          <p:spPr>
            <a:xfrm>
              <a:off x="2830513" y="3840600"/>
              <a:ext cx="25350" cy="16125"/>
            </a:xfrm>
            <a:custGeom>
              <a:rect b="b" l="l" r="r" t="t"/>
              <a:pathLst>
                <a:path extrusionOk="0" h="645" w="1014">
                  <a:moveTo>
                    <a:pt x="649" y="1"/>
                  </a:moveTo>
                  <a:cubicBezTo>
                    <a:pt x="79" y="1"/>
                    <a:pt x="0" y="645"/>
                    <a:pt x="402" y="645"/>
                  </a:cubicBezTo>
                  <a:cubicBezTo>
                    <a:pt x="449" y="645"/>
                    <a:pt x="502" y="636"/>
                    <a:pt x="562" y="617"/>
                  </a:cubicBezTo>
                  <a:cubicBezTo>
                    <a:pt x="771" y="519"/>
                    <a:pt x="1014" y="56"/>
                    <a:pt x="64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p40"/>
            <p:cNvSpPr/>
            <p:nvPr/>
          </p:nvSpPr>
          <p:spPr>
            <a:xfrm>
              <a:off x="2855863" y="3868950"/>
              <a:ext cx="28350" cy="18575"/>
            </a:xfrm>
            <a:custGeom>
              <a:rect b="b" l="l" r="r" t="t"/>
              <a:pathLst>
                <a:path extrusionOk="0" h="743" w="1134">
                  <a:moveTo>
                    <a:pt x="748" y="0"/>
                  </a:moveTo>
                  <a:lnTo>
                    <a:pt x="748" y="0"/>
                  </a:lnTo>
                  <a:cubicBezTo>
                    <a:pt x="1" y="85"/>
                    <a:pt x="66" y="742"/>
                    <a:pt x="432" y="742"/>
                  </a:cubicBezTo>
                  <a:cubicBezTo>
                    <a:pt x="502" y="742"/>
                    <a:pt x="583" y="718"/>
                    <a:pt x="671" y="661"/>
                  </a:cubicBezTo>
                  <a:cubicBezTo>
                    <a:pt x="848" y="518"/>
                    <a:pt x="1134" y="56"/>
                    <a:pt x="748"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40"/>
            <p:cNvSpPr/>
            <p:nvPr/>
          </p:nvSpPr>
          <p:spPr>
            <a:xfrm>
              <a:off x="2834838" y="3889500"/>
              <a:ext cx="24875" cy="17950"/>
            </a:xfrm>
            <a:custGeom>
              <a:rect b="b" l="l" r="r" t="t"/>
              <a:pathLst>
                <a:path extrusionOk="0" h="718" w="995">
                  <a:moveTo>
                    <a:pt x="588" y="1"/>
                  </a:moveTo>
                  <a:cubicBezTo>
                    <a:pt x="410" y="1"/>
                    <a:pt x="236" y="138"/>
                    <a:pt x="125" y="270"/>
                  </a:cubicBezTo>
                  <a:cubicBezTo>
                    <a:pt x="0" y="476"/>
                    <a:pt x="180" y="718"/>
                    <a:pt x="388" y="718"/>
                  </a:cubicBezTo>
                  <a:cubicBezTo>
                    <a:pt x="436" y="718"/>
                    <a:pt x="485" y="705"/>
                    <a:pt x="532" y="677"/>
                  </a:cubicBezTo>
                  <a:cubicBezTo>
                    <a:pt x="719" y="555"/>
                    <a:pt x="994" y="159"/>
                    <a:pt x="688" y="16"/>
                  </a:cubicBezTo>
                  <a:cubicBezTo>
                    <a:pt x="655" y="6"/>
                    <a:pt x="621" y="1"/>
                    <a:pt x="58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p40"/>
            <p:cNvSpPr/>
            <p:nvPr/>
          </p:nvSpPr>
          <p:spPr>
            <a:xfrm>
              <a:off x="2840713" y="3919925"/>
              <a:ext cx="97725" cy="239425"/>
            </a:xfrm>
            <a:custGeom>
              <a:rect b="b" l="l" r="r" t="t"/>
              <a:pathLst>
                <a:path extrusionOk="0" h="9577" w="3909">
                  <a:moveTo>
                    <a:pt x="2310" y="1"/>
                  </a:moveTo>
                  <a:cubicBezTo>
                    <a:pt x="2157" y="1"/>
                    <a:pt x="2031" y="19"/>
                    <a:pt x="1972" y="65"/>
                  </a:cubicBezTo>
                  <a:cubicBezTo>
                    <a:pt x="1784" y="218"/>
                    <a:pt x="1267" y="746"/>
                    <a:pt x="1322" y="879"/>
                  </a:cubicBezTo>
                  <a:cubicBezTo>
                    <a:pt x="1364" y="1011"/>
                    <a:pt x="1454" y="1066"/>
                    <a:pt x="1454" y="1066"/>
                  </a:cubicBezTo>
                  <a:cubicBezTo>
                    <a:pt x="1454" y="1066"/>
                    <a:pt x="627" y="1737"/>
                    <a:pt x="759" y="2015"/>
                  </a:cubicBezTo>
                  <a:cubicBezTo>
                    <a:pt x="759" y="2015"/>
                    <a:pt x="397" y="2300"/>
                    <a:pt x="418" y="2530"/>
                  </a:cubicBezTo>
                  <a:cubicBezTo>
                    <a:pt x="418" y="2530"/>
                    <a:pt x="1" y="2752"/>
                    <a:pt x="56" y="3037"/>
                  </a:cubicBezTo>
                  <a:cubicBezTo>
                    <a:pt x="109" y="3312"/>
                    <a:pt x="373" y="3785"/>
                    <a:pt x="529" y="3841"/>
                  </a:cubicBezTo>
                  <a:cubicBezTo>
                    <a:pt x="596" y="3866"/>
                    <a:pt x="638" y="3873"/>
                    <a:pt x="665" y="3873"/>
                  </a:cubicBezTo>
                  <a:cubicBezTo>
                    <a:pt x="695" y="3873"/>
                    <a:pt x="704" y="3864"/>
                    <a:pt x="704" y="3864"/>
                  </a:cubicBezTo>
                  <a:lnTo>
                    <a:pt x="704" y="3864"/>
                  </a:lnTo>
                  <a:cubicBezTo>
                    <a:pt x="704" y="3865"/>
                    <a:pt x="241" y="4512"/>
                    <a:pt x="220" y="4953"/>
                  </a:cubicBezTo>
                  <a:cubicBezTo>
                    <a:pt x="199" y="5405"/>
                    <a:pt x="572" y="6374"/>
                    <a:pt x="572" y="6374"/>
                  </a:cubicBezTo>
                  <a:lnTo>
                    <a:pt x="484" y="9577"/>
                  </a:lnTo>
                  <a:lnTo>
                    <a:pt x="3610" y="9577"/>
                  </a:lnTo>
                  <a:lnTo>
                    <a:pt x="2752" y="5714"/>
                  </a:lnTo>
                  <a:cubicBezTo>
                    <a:pt x="2752" y="5714"/>
                    <a:pt x="3909" y="2926"/>
                    <a:pt x="3898" y="2575"/>
                  </a:cubicBezTo>
                  <a:cubicBezTo>
                    <a:pt x="3888" y="2213"/>
                    <a:pt x="3478" y="339"/>
                    <a:pt x="3314" y="207"/>
                  </a:cubicBezTo>
                  <a:cubicBezTo>
                    <a:pt x="3197" y="107"/>
                    <a:pt x="2676" y="1"/>
                    <a:pt x="2310" y="1"/>
                  </a:cubicBezTo>
                  <a:close/>
                </a:path>
              </a:pathLst>
            </a:custGeom>
            <a:solidFill>
              <a:srgbClr val="68D2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 name="Google Shape;741;p40"/>
            <p:cNvSpPr/>
            <p:nvPr/>
          </p:nvSpPr>
          <p:spPr>
            <a:xfrm>
              <a:off x="2872638" y="3927350"/>
              <a:ext cx="12975" cy="16450"/>
            </a:xfrm>
            <a:custGeom>
              <a:rect b="b" l="l" r="r" t="t"/>
              <a:pathLst>
                <a:path extrusionOk="0" h="658" w="519">
                  <a:moveTo>
                    <a:pt x="473" y="0"/>
                  </a:moveTo>
                  <a:cubicBezTo>
                    <a:pt x="431" y="0"/>
                    <a:pt x="396" y="21"/>
                    <a:pt x="375" y="42"/>
                  </a:cubicBezTo>
                  <a:cubicBezTo>
                    <a:pt x="233" y="153"/>
                    <a:pt x="111" y="296"/>
                    <a:pt x="34" y="463"/>
                  </a:cubicBezTo>
                  <a:cubicBezTo>
                    <a:pt x="11" y="494"/>
                    <a:pt x="0" y="539"/>
                    <a:pt x="0" y="571"/>
                  </a:cubicBezTo>
                  <a:cubicBezTo>
                    <a:pt x="11" y="616"/>
                    <a:pt x="34" y="637"/>
                    <a:pt x="77" y="648"/>
                  </a:cubicBezTo>
                  <a:cubicBezTo>
                    <a:pt x="82" y="654"/>
                    <a:pt x="85" y="657"/>
                    <a:pt x="88" y="657"/>
                  </a:cubicBezTo>
                  <a:cubicBezTo>
                    <a:pt x="91" y="657"/>
                    <a:pt x="94" y="654"/>
                    <a:pt x="101" y="648"/>
                  </a:cubicBezTo>
                  <a:cubicBezTo>
                    <a:pt x="177" y="648"/>
                    <a:pt x="233" y="582"/>
                    <a:pt x="275" y="539"/>
                  </a:cubicBezTo>
                  <a:cubicBezTo>
                    <a:pt x="341" y="473"/>
                    <a:pt x="396" y="397"/>
                    <a:pt x="431" y="317"/>
                  </a:cubicBezTo>
                  <a:cubicBezTo>
                    <a:pt x="431" y="307"/>
                    <a:pt x="441" y="307"/>
                    <a:pt x="441" y="307"/>
                  </a:cubicBezTo>
                  <a:cubicBezTo>
                    <a:pt x="452" y="264"/>
                    <a:pt x="473" y="230"/>
                    <a:pt x="484" y="198"/>
                  </a:cubicBezTo>
                  <a:cubicBezTo>
                    <a:pt x="497" y="153"/>
                    <a:pt x="518" y="119"/>
                    <a:pt x="518" y="77"/>
                  </a:cubicBezTo>
                  <a:cubicBezTo>
                    <a:pt x="518" y="53"/>
                    <a:pt x="518" y="42"/>
                    <a:pt x="507" y="21"/>
                  </a:cubicBezTo>
                  <a:lnTo>
                    <a:pt x="497" y="11"/>
                  </a:lnTo>
                  <a:cubicBezTo>
                    <a:pt x="484" y="11"/>
                    <a:pt x="473" y="0"/>
                    <a:pt x="473" y="0"/>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40"/>
            <p:cNvSpPr/>
            <p:nvPr/>
          </p:nvSpPr>
          <p:spPr>
            <a:xfrm>
              <a:off x="2852888" y="4000075"/>
              <a:ext cx="15925" cy="15450"/>
            </a:xfrm>
            <a:custGeom>
              <a:rect b="b" l="l" r="r" t="t"/>
              <a:pathLst>
                <a:path extrusionOk="0" h="618" w="637">
                  <a:moveTo>
                    <a:pt x="261" y="0"/>
                  </a:moveTo>
                  <a:cubicBezTo>
                    <a:pt x="138" y="0"/>
                    <a:pt x="1" y="75"/>
                    <a:pt x="19" y="206"/>
                  </a:cubicBezTo>
                  <a:cubicBezTo>
                    <a:pt x="32" y="249"/>
                    <a:pt x="53" y="294"/>
                    <a:pt x="74" y="328"/>
                  </a:cubicBezTo>
                  <a:cubicBezTo>
                    <a:pt x="140" y="460"/>
                    <a:pt x="241" y="592"/>
                    <a:pt x="383" y="613"/>
                  </a:cubicBezTo>
                  <a:cubicBezTo>
                    <a:pt x="400" y="616"/>
                    <a:pt x="417" y="617"/>
                    <a:pt x="434" y="617"/>
                  </a:cubicBezTo>
                  <a:cubicBezTo>
                    <a:pt x="492" y="617"/>
                    <a:pt x="546" y="601"/>
                    <a:pt x="581" y="558"/>
                  </a:cubicBezTo>
                  <a:cubicBezTo>
                    <a:pt x="637" y="492"/>
                    <a:pt x="637" y="415"/>
                    <a:pt x="613" y="349"/>
                  </a:cubicBezTo>
                  <a:cubicBezTo>
                    <a:pt x="592" y="273"/>
                    <a:pt x="547" y="196"/>
                    <a:pt x="505" y="130"/>
                  </a:cubicBezTo>
                  <a:cubicBezTo>
                    <a:pt x="460" y="74"/>
                    <a:pt x="394" y="19"/>
                    <a:pt x="328" y="8"/>
                  </a:cubicBezTo>
                  <a:cubicBezTo>
                    <a:pt x="307" y="3"/>
                    <a:pt x="284" y="0"/>
                    <a:pt x="261" y="0"/>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p40"/>
            <p:cNvSpPr/>
            <p:nvPr/>
          </p:nvSpPr>
          <p:spPr>
            <a:xfrm>
              <a:off x="2865763" y="3980925"/>
              <a:ext cx="16000" cy="19000"/>
            </a:xfrm>
            <a:custGeom>
              <a:rect b="b" l="l" r="r" t="t"/>
              <a:pathLst>
                <a:path extrusionOk="0" h="760" w="640">
                  <a:moveTo>
                    <a:pt x="233" y="0"/>
                  </a:moveTo>
                  <a:cubicBezTo>
                    <a:pt x="160" y="0"/>
                    <a:pt x="91" y="24"/>
                    <a:pt x="56" y="79"/>
                  </a:cubicBezTo>
                  <a:cubicBezTo>
                    <a:pt x="11" y="135"/>
                    <a:pt x="0" y="190"/>
                    <a:pt x="11" y="256"/>
                  </a:cubicBezTo>
                  <a:cubicBezTo>
                    <a:pt x="0" y="256"/>
                    <a:pt x="0" y="267"/>
                    <a:pt x="0" y="278"/>
                  </a:cubicBezTo>
                  <a:cubicBezTo>
                    <a:pt x="0" y="278"/>
                    <a:pt x="11" y="288"/>
                    <a:pt x="11" y="301"/>
                  </a:cubicBezTo>
                  <a:cubicBezTo>
                    <a:pt x="11" y="312"/>
                    <a:pt x="21" y="322"/>
                    <a:pt x="21" y="344"/>
                  </a:cubicBezTo>
                  <a:cubicBezTo>
                    <a:pt x="56" y="444"/>
                    <a:pt x="111" y="552"/>
                    <a:pt x="188" y="632"/>
                  </a:cubicBezTo>
                  <a:lnTo>
                    <a:pt x="199" y="642"/>
                  </a:lnTo>
                  <a:cubicBezTo>
                    <a:pt x="230" y="684"/>
                    <a:pt x="286" y="719"/>
                    <a:pt x="341" y="740"/>
                  </a:cubicBezTo>
                  <a:cubicBezTo>
                    <a:pt x="369" y="753"/>
                    <a:pt x="399" y="759"/>
                    <a:pt x="429" y="759"/>
                  </a:cubicBezTo>
                  <a:cubicBezTo>
                    <a:pt x="480" y="759"/>
                    <a:pt x="532" y="740"/>
                    <a:pt x="574" y="698"/>
                  </a:cubicBezTo>
                  <a:cubicBezTo>
                    <a:pt x="640" y="632"/>
                    <a:pt x="640" y="521"/>
                    <a:pt x="605" y="433"/>
                  </a:cubicBezTo>
                  <a:cubicBezTo>
                    <a:pt x="574" y="344"/>
                    <a:pt x="539" y="246"/>
                    <a:pt x="484" y="156"/>
                  </a:cubicBezTo>
                  <a:cubicBezTo>
                    <a:pt x="428" y="90"/>
                    <a:pt x="362" y="24"/>
                    <a:pt x="275" y="3"/>
                  </a:cubicBezTo>
                  <a:cubicBezTo>
                    <a:pt x="261" y="1"/>
                    <a:pt x="247" y="0"/>
                    <a:pt x="233" y="0"/>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p40"/>
            <p:cNvSpPr/>
            <p:nvPr/>
          </p:nvSpPr>
          <p:spPr>
            <a:xfrm>
              <a:off x="2899913" y="3923225"/>
              <a:ext cx="15150" cy="22425"/>
            </a:xfrm>
            <a:custGeom>
              <a:rect b="b" l="l" r="r" t="t"/>
              <a:pathLst>
                <a:path extrusionOk="0" h="897" w="606">
                  <a:moveTo>
                    <a:pt x="289" y="1"/>
                  </a:moveTo>
                  <a:cubicBezTo>
                    <a:pt x="270" y="1"/>
                    <a:pt x="251" y="4"/>
                    <a:pt x="230" y="9"/>
                  </a:cubicBezTo>
                  <a:cubicBezTo>
                    <a:pt x="199" y="20"/>
                    <a:pt x="175" y="33"/>
                    <a:pt x="154" y="54"/>
                  </a:cubicBezTo>
                  <a:cubicBezTo>
                    <a:pt x="148" y="49"/>
                    <a:pt x="143" y="46"/>
                    <a:pt x="137" y="46"/>
                  </a:cubicBezTo>
                  <a:cubicBezTo>
                    <a:pt x="132" y="46"/>
                    <a:pt x="126" y="49"/>
                    <a:pt x="119" y="54"/>
                  </a:cubicBezTo>
                  <a:cubicBezTo>
                    <a:pt x="22" y="218"/>
                    <a:pt x="0" y="416"/>
                    <a:pt x="53" y="604"/>
                  </a:cubicBezTo>
                  <a:cubicBezTo>
                    <a:pt x="77" y="694"/>
                    <a:pt x="119" y="781"/>
                    <a:pt x="199" y="847"/>
                  </a:cubicBezTo>
                  <a:cubicBezTo>
                    <a:pt x="237" y="879"/>
                    <a:pt x="286" y="896"/>
                    <a:pt x="335" y="896"/>
                  </a:cubicBezTo>
                  <a:cubicBezTo>
                    <a:pt x="371" y="896"/>
                    <a:pt x="407" y="887"/>
                    <a:pt x="439" y="868"/>
                  </a:cubicBezTo>
                  <a:cubicBezTo>
                    <a:pt x="516" y="826"/>
                    <a:pt x="550" y="736"/>
                    <a:pt x="571" y="649"/>
                  </a:cubicBezTo>
                  <a:cubicBezTo>
                    <a:pt x="595" y="548"/>
                    <a:pt x="606" y="451"/>
                    <a:pt x="582" y="350"/>
                  </a:cubicBezTo>
                  <a:cubicBezTo>
                    <a:pt x="553" y="203"/>
                    <a:pt x="453" y="1"/>
                    <a:pt x="289" y="1"/>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p40"/>
            <p:cNvSpPr/>
            <p:nvPr/>
          </p:nvSpPr>
          <p:spPr>
            <a:xfrm>
              <a:off x="2886363" y="3923275"/>
              <a:ext cx="30875" cy="60625"/>
            </a:xfrm>
            <a:custGeom>
              <a:rect b="b" l="l" r="r" t="t"/>
              <a:pathLst>
                <a:path extrusionOk="0" h="2425" w="1235">
                  <a:moveTo>
                    <a:pt x="800" y="1"/>
                  </a:moveTo>
                  <a:cubicBezTo>
                    <a:pt x="780" y="1"/>
                    <a:pt x="761" y="3"/>
                    <a:pt x="741" y="7"/>
                  </a:cubicBezTo>
                  <a:lnTo>
                    <a:pt x="727" y="7"/>
                  </a:lnTo>
                  <a:cubicBezTo>
                    <a:pt x="630" y="31"/>
                    <a:pt x="553" y="97"/>
                    <a:pt x="487" y="184"/>
                  </a:cubicBezTo>
                  <a:cubicBezTo>
                    <a:pt x="463" y="216"/>
                    <a:pt x="442" y="261"/>
                    <a:pt x="421" y="306"/>
                  </a:cubicBezTo>
                  <a:cubicBezTo>
                    <a:pt x="278" y="602"/>
                    <a:pt x="188" y="932"/>
                    <a:pt x="122" y="1262"/>
                  </a:cubicBezTo>
                  <a:cubicBezTo>
                    <a:pt x="112" y="1318"/>
                    <a:pt x="112" y="1373"/>
                    <a:pt x="101" y="1429"/>
                  </a:cubicBezTo>
                  <a:cubicBezTo>
                    <a:pt x="56" y="1714"/>
                    <a:pt x="35" y="2000"/>
                    <a:pt x="14" y="2277"/>
                  </a:cubicBezTo>
                  <a:cubicBezTo>
                    <a:pt x="1" y="2288"/>
                    <a:pt x="1" y="2309"/>
                    <a:pt x="1" y="2319"/>
                  </a:cubicBezTo>
                  <a:lnTo>
                    <a:pt x="1" y="2409"/>
                  </a:lnTo>
                  <a:cubicBezTo>
                    <a:pt x="1" y="2420"/>
                    <a:pt x="12" y="2425"/>
                    <a:pt x="23" y="2425"/>
                  </a:cubicBezTo>
                  <a:cubicBezTo>
                    <a:pt x="34" y="2425"/>
                    <a:pt x="46" y="2420"/>
                    <a:pt x="46" y="2409"/>
                  </a:cubicBezTo>
                  <a:cubicBezTo>
                    <a:pt x="46" y="2309"/>
                    <a:pt x="56" y="2222"/>
                    <a:pt x="67" y="2132"/>
                  </a:cubicBezTo>
                  <a:cubicBezTo>
                    <a:pt x="91" y="1780"/>
                    <a:pt x="133" y="1429"/>
                    <a:pt x="212" y="1088"/>
                  </a:cubicBezTo>
                  <a:cubicBezTo>
                    <a:pt x="254" y="877"/>
                    <a:pt x="310" y="678"/>
                    <a:pt x="387" y="493"/>
                  </a:cubicBezTo>
                  <a:cubicBezTo>
                    <a:pt x="397" y="459"/>
                    <a:pt x="410" y="438"/>
                    <a:pt x="421" y="404"/>
                  </a:cubicBezTo>
                  <a:cubicBezTo>
                    <a:pt x="463" y="295"/>
                    <a:pt x="529" y="163"/>
                    <a:pt x="630" y="97"/>
                  </a:cubicBezTo>
                  <a:cubicBezTo>
                    <a:pt x="661" y="84"/>
                    <a:pt x="685" y="63"/>
                    <a:pt x="717" y="52"/>
                  </a:cubicBezTo>
                  <a:cubicBezTo>
                    <a:pt x="751" y="42"/>
                    <a:pt x="793" y="42"/>
                    <a:pt x="838" y="42"/>
                  </a:cubicBezTo>
                  <a:cubicBezTo>
                    <a:pt x="904" y="63"/>
                    <a:pt x="960" y="108"/>
                    <a:pt x="1005" y="150"/>
                  </a:cubicBezTo>
                  <a:cubicBezTo>
                    <a:pt x="1092" y="272"/>
                    <a:pt x="1137" y="438"/>
                    <a:pt x="1158" y="581"/>
                  </a:cubicBezTo>
                  <a:cubicBezTo>
                    <a:pt x="1190" y="734"/>
                    <a:pt x="1190" y="900"/>
                    <a:pt x="1190" y="1064"/>
                  </a:cubicBezTo>
                  <a:cubicBezTo>
                    <a:pt x="1190" y="1461"/>
                    <a:pt x="1179" y="1846"/>
                    <a:pt x="1169" y="2243"/>
                  </a:cubicBezTo>
                  <a:cubicBezTo>
                    <a:pt x="1169" y="2260"/>
                    <a:pt x="1180" y="2268"/>
                    <a:pt x="1191" y="2268"/>
                  </a:cubicBezTo>
                  <a:cubicBezTo>
                    <a:pt x="1202" y="2268"/>
                    <a:pt x="1214" y="2260"/>
                    <a:pt x="1214" y="2243"/>
                  </a:cubicBezTo>
                  <a:cubicBezTo>
                    <a:pt x="1224" y="1881"/>
                    <a:pt x="1224" y="1505"/>
                    <a:pt x="1235" y="1141"/>
                  </a:cubicBezTo>
                  <a:cubicBezTo>
                    <a:pt x="1235" y="966"/>
                    <a:pt x="1235" y="800"/>
                    <a:pt x="1214" y="636"/>
                  </a:cubicBezTo>
                  <a:cubicBezTo>
                    <a:pt x="1190" y="480"/>
                    <a:pt x="1158" y="316"/>
                    <a:pt x="1071" y="174"/>
                  </a:cubicBezTo>
                  <a:cubicBezTo>
                    <a:pt x="1014" y="78"/>
                    <a:pt x="917" y="1"/>
                    <a:pt x="800"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40"/>
            <p:cNvSpPr/>
            <p:nvPr/>
          </p:nvSpPr>
          <p:spPr>
            <a:xfrm>
              <a:off x="2876863" y="3946800"/>
              <a:ext cx="14125" cy="2250"/>
            </a:xfrm>
            <a:custGeom>
              <a:rect b="b" l="l" r="r" t="t"/>
              <a:pathLst>
                <a:path extrusionOk="0" h="90" w="565">
                  <a:moveTo>
                    <a:pt x="31" y="0"/>
                  </a:moveTo>
                  <a:cubicBezTo>
                    <a:pt x="6" y="0"/>
                    <a:pt x="1" y="37"/>
                    <a:pt x="29" y="47"/>
                  </a:cubicBezTo>
                  <a:cubicBezTo>
                    <a:pt x="117" y="76"/>
                    <a:pt x="207" y="90"/>
                    <a:pt x="296" y="90"/>
                  </a:cubicBezTo>
                  <a:cubicBezTo>
                    <a:pt x="377" y="90"/>
                    <a:pt x="458" y="78"/>
                    <a:pt x="537" y="57"/>
                  </a:cubicBezTo>
                  <a:cubicBezTo>
                    <a:pt x="564" y="48"/>
                    <a:pt x="560" y="12"/>
                    <a:pt x="537" y="12"/>
                  </a:cubicBezTo>
                  <a:cubicBezTo>
                    <a:pt x="534" y="12"/>
                    <a:pt x="530" y="13"/>
                    <a:pt x="526" y="15"/>
                  </a:cubicBezTo>
                  <a:cubicBezTo>
                    <a:pt x="453" y="35"/>
                    <a:pt x="377" y="45"/>
                    <a:pt x="300" y="45"/>
                  </a:cubicBezTo>
                  <a:cubicBezTo>
                    <a:pt x="212" y="45"/>
                    <a:pt x="123" y="31"/>
                    <a:pt x="40" y="2"/>
                  </a:cubicBezTo>
                  <a:cubicBezTo>
                    <a:pt x="37" y="1"/>
                    <a:pt x="34" y="0"/>
                    <a:pt x="31"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p40"/>
            <p:cNvSpPr/>
            <p:nvPr/>
          </p:nvSpPr>
          <p:spPr>
            <a:xfrm>
              <a:off x="2848388" y="3969550"/>
              <a:ext cx="40150" cy="46475"/>
            </a:xfrm>
            <a:custGeom>
              <a:rect b="b" l="l" r="r" t="t"/>
              <a:pathLst>
                <a:path extrusionOk="0" h="1859" w="1606">
                  <a:moveTo>
                    <a:pt x="1587" y="0"/>
                  </a:moveTo>
                  <a:cubicBezTo>
                    <a:pt x="1583" y="0"/>
                    <a:pt x="1580" y="2"/>
                    <a:pt x="1575" y="6"/>
                  </a:cubicBezTo>
                  <a:cubicBezTo>
                    <a:pt x="1565" y="6"/>
                    <a:pt x="1565" y="16"/>
                    <a:pt x="1565" y="16"/>
                  </a:cubicBezTo>
                  <a:cubicBezTo>
                    <a:pt x="1520" y="51"/>
                    <a:pt x="1488" y="83"/>
                    <a:pt x="1454" y="117"/>
                  </a:cubicBezTo>
                  <a:cubicBezTo>
                    <a:pt x="1411" y="149"/>
                    <a:pt x="1377" y="172"/>
                    <a:pt x="1345" y="204"/>
                  </a:cubicBezTo>
                  <a:cubicBezTo>
                    <a:pt x="1335" y="215"/>
                    <a:pt x="1335" y="228"/>
                    <a:pt x="1335" y="228"/>
                  </a:cubicBezTo>
                  <a:cubicBezTo>
                    <a:pt x="1356" y="270"/>
                    <a:pt x="1366" y="315"/>
                    <a:pt x="1377" y="347"/>
                  </a:cubicBezTo>
                  <a:cubicBezTo>
                    <a:pt x="1411" y="479"/>
                    <a:pt x="1422" y="600"/>
                    <a:pt x="1422" y="733"/>
                  </a:cubicBezTo>
                  <a:lnTo>
                    <a:pt x="1422" y="799"/>
                  </a:lnTo>
                  <a:cubicBezTo>
                    <a:pt x="1411" y="931"/>
                    <a:pt x="1377" y="1073"/>
                    <a:pt x="1269" y="1153"/>
                  </a:cubicBezTo>
                  <a:cubicBezTo>
                    <a:pt x="1224" y="1176"/>
                    <a:pt x="1177" y="1187"/>
                    <a:pt x="1131" y="1187"/>
                  </a:cubicBezTo>
                  <a:cubicBezTo>
                    <a:pt x="1074" y="1187"/>
                    <a:pt x="1018" y="1170"/>
                    <a:pt x="970" y="1139"/>
                  </a:cubicBezTo>
                  <a:cubicBezTo>
                    <a:pt x="960" y="1129"/>
                    <a:pt x="960" y="1129"/>
                    <a:pt x="949" y="1129"/>
                  </a:cubicBezTo>
                  <a:cubicBezTo>
                    <a:pt x="938" y="1108"/>
                    <a:pt x="915" y="1097"/>
                    <a:pt x="904" y="1073"/>
                  </a:cubicBezTo>
                  <a:cubicBezTo>
                    <a:pt x="859" y="1007"/>
                    <a:pt x="827" y="931"/>
                    <a:pt x="793" y="865"/>
                  </a:cubicBezTo>
                  <a:cubicBezTo>
                    <a:pt x="761" y="777"/>
                    <a:pt x="727" y="701"/>
                    <a:pt x="695" y="611"/>
                  </a:cubicBezTo>
                  <a:cubicBezTo>
                    <a:pt x="619" y="437"/>
                    <a:pt x="553" y="238"/>
                    <a:pt x="497" y="51"/>
                  </a:cubicBezTo>
                  <a:cubicBezTo>
                    <a:pt x="493" y="37"/>
                    <a:pt x="483" y="31"/>
                    <a:pt x="473" y="31"/>
                  </a:cubicBezTo>
                  <a:cubicBezTo>
                    <a:pt x="459" y="31"/>
                    <a:pt x="446" y="43"/>
                    <a:pt x="452" y="61"/>
                  </a:cubicBezTo>
                  <a:cubicBezTo>
                    <a:pt x="508" y="249"/>
                    <a:pt x="574" y="426"/>
                    <a:pt x="640" y="611"/>
                  </a:cubicBezTo>
                  <a:cubicBezTo>
                    <a:pt x="674" y="701"/>
                    <a:pt x="716" y="788"/>
                    <a:pt x="751" y="865"/>
                  </a:cubicBezTo>
                  <a:cubicBezTo>
                    <a:pt x="783" y="955"/>
                    <a:pt x="817" y="1042"/>
                    <a:pt x="872" y="1108"/>
                  </a:cubicBezTo>
                  <a:cubicBezTo>
                    <a:pt x="894" y="1129"/>
                    <a:pt x="915" y="1153"/>
                    <a:pt x="925" y="1163"/>
                  </a:cubicBezTo>
                  <a:cubicBezTo>
                    <a:pt x="981" y="1306"/>
                    <a:pt x="970" y="1449"/>
                    <a:pt x="894" y="1581"/>
                  </a:cubicBezTo>
                  <a:cubicBezTo>
                    <a:pt x="859" y="1636"/>
                    <a:pt x="827" y="1692"/>
                    <a:pt x="772" y="1723"/>
                  </a:cubicBezTo>
                  <a:cubicBezTo>
                    <a:pt x="716" y="1768"/>
                    <a:pt x="650" y="1813"/>
                    <a:pt x="574" y="1813"/>
                  </a:cubicBezTo>
                  <a:cubicBezTo>
                    <a:pt x="508" y="1813"/>
                    <a:pt x="452" y="1768"/>
                    <a:pt x="421" y="1713"/>
                  </a:cubicBezTo>
                  <a:cubicBezTo>
                    <a:pt x="376" y="1657"/>
                    <a:pt x="331" y="1591"/>
                    <a:pt x="299" y="1525"/>
                  </a:cubicBezTo>
                  <a:cubicBezTo>
                    <a:pt x="254" y="1459"/>
                    <a:pt x="212" y="1393"/>
                    <a:pt x="167" y="1327"/>
                  </a:cubicBezTo>
                  <a:cubicBezTo>
                    <a:pt x="146" y="1295"/>
                    <a:pt x="122" y="1261"/>
                    <a:pt x="101" y="1229"/>
                  </a:cubicBezTo>
                  <a:cubicBezTo>
                    <a:pt x="80" y="1195"/>
                    <a:pt x="56" y="1163"/>
                    <a:pt x="45" y="1118"/>
                  </a:cubicBezTo>
                  <a:cubicBezTo>
                    <a:pt x="35" y="1073"/>
                    <a:pt x="56" y="1021"/>
                    <a:pt x="66" y="976"/>
                  </a:cubicBezTo>
                  <a:cubicBezTo>
                    <a:pt x="80" y="931"/>
                    <a:pt x="90" y="888"/>
                    <a:pt x="101" y="854"/>
                  </a:cubicBezTo>
                  <a:cubicBezTo>
                    <a:pt x="122" y="756"/>
                    <a:pt x="146" y="666"/>
                    <a:pt x="167" y="569"/>
                  </a:cubicBezTo>
                  <a:cubicBezTo>
                    <a:pt x="173" y="554"/>
                    <a:pt x="159" y="545"/>
                    <a:pt x="145" y="545"/>
                  </a:cubicBezTo>
                  <a:cubicBezTo>
                    <a:pt x="136" y="545"/>
                    <a:pt x="126" y="549"/>
                    <a:pt x="122" y="558"/>
                  </a:cubicBezTo>
                  <a:cubicBezTo>
                    <a:pt x="101" y="645"/>
                    <a:pt x="80" y="743"/>
                    <a:pt x="56" y="833"/>
                  </a:cubicBezTo>
                  <a:lnTo>
                    <a:pt x="24" y="965"/>
                  </a:lnTo>
                  <a:cubicBezTo>
                    <a:pt x="14" y="1007"/>
                    <a:pt x="0" y="1052"/>
                    <a:pt x="0" y="1087"/>
                  </a:cubicBezTo>
                  <a:cubicBezTo>
                    <a:pt x="0" y="1174"/>
                    <a:pt x="56" y="1240"/>
                    <a:pt x="101" y="1306"/>
                  </a:cubicBezTo>
                  <a:cubicBezTo>
                    <a:pt x="156" y="1393"/>
                    <a:pt x="199" y="1470"/>
                    <a:pt x="254" y="1549"/>
                  </a:cubicBezTo>
                  <a:cubicBezTo>
                    <a:pt x="299" y="1615"/>
                    <a:pt x="344" y="1681"/>
                    <a:pt x="386" y="1747"/>
                  </a:cubicBezTo>
                  <a:cubicBezTo>
                    <a:pt x="431" y="1800"/>
                    <a:pt x="487" y="1845"/>
                    <a:pt x="553" y="1856"/>
                  </a:cubicBezTo>
                  <a:cubicBezTo>
                    <a:pt x="565" y="1858"/>
                    <a:pt x="577" y="1859"/>
                    <a:pt x="589" y="1859"/>
                  </a:cubicBezTo>
                  <a:cubicBezTo>
                    <a:pt x="718" y="1859"/>
                    <a:pt x="834" y="1748"/>
                    <a:pt x="904" y="1647"/>
                  </a:cubicBezTo>
                  <a:cubicBezTo>
                    <a:pt x="991" y="1515"/>
                    <a:pt x="1026" y="1351"/>
                    <a:pt x="991" y="1195"/>
                  </a:cubicBezTo>
                  <a:lnTo>
                    <a:pt x="991" y="1195"/>
                  </a:lnTo>
                  <a:cubicBezTo>
                    <a:pt x="1034" y="1219"/>
                    <a:pt x="1078" y="1230"/>
                    <a:pt x="1124" y="1230"/>
                  </a:cubicBezTo>
                  <a:cubicBezTo>
                    <a:pt x="1164" y="1230"/>
                    <a:pt x="1204" y="1222"/>
                    <a:pt x="1245" y="1206"/>
                  </a:cubicBezTo>
                  <a:cubicBezTo>
                    <a:pt x="1401" y="1139"/>
                    <a:pt x="1443" y="976"/>
                    <a:pt x="1454" y="833"/>
                  </a:cubicBezTo>
                  <a:cubicBezTo>
                    <a:pt x="1467" y="767"/>
                    <a:pt x="1467" y="711"/>
                    <a:pt x="1467" y="656"/>
                  </a:cubicBezTo>
                  <a:cubicBezTo>
                    <a:pt x="1467" y="524"/>
                    <a:pt x="1443" y="402"/>
                    <a:pt x="1401" y="281"/>
                  </a:cubicBezTo>
                  <a:cubicBezTo>
                    <a:pt x="1388" y="260"/>
                    <a:pt x="1388" y="249"/>
                    <a:pt x="1377" y="228"/>
                  </a:cubicBezTo>
                  <a:cubicBezTo>
                    <a:pt x="1401" y="215"/>
                    <a:pt x="1411" y="204"/>
                    <a:pt x="1422" y="194"/>
                  </a:cubicBezTo>
                  <a:cubicBezTo>
                    <a:pt x="1467" y="149"/>
                    <a:pt x="1509" y="117"/>
                    <a:pt x="1554" y="83"/>
                  </a:cubicBezTo>
                  <a:cubicBezTo>
                    <a:pt x="1565" y="72"/>
                    <a:pt x="1575" y="61"/>
                    <a:pt x="1586" y="51"/>
                  </a:cubicBezTo>
                  <a:cubicBezTo>
                    <a:pt x="1605" y="34"/>
                    <a:pt x="1602" y="0"/>
                    <a:pt x="1587"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40"/>
            <p:cNvSpPr/>
            <p:nvPr/>
          </p:nvSpPr>
          <p:spPr>
            <a:xfrm>
              <a:off x="2857563" y="4065425"/>
              <a:ext cx="18600" cy="11400"/>
            </a:xfrm>
            <a:custGeom>
              <a:rect b="b" l="l" r="r" t="t"/>
              <a:pathLst>
                <a:path extrusionOk="0" h="456" w="744">
                  <a:moveTo>
                    <a:pt x="710" y="1"/>
                  </a:moveTo>
                  <a:cubicBezTo>
                    <a:pt x="708" y="1"/>
                    <a:pt x="706" y="1"/>
                    <a:pt x="704" y="2"/>
                  </a:cubicBezTo>
                  <a:cubicBezTo>
                    <a:pt x="471" y="145"/>
                    <a:pt x="252" y="277"/>
                    <a:pt x="19" y="409"/>
                  </a:cubicBezTo>
                  <a:cubicBezTo>
                    <a:pt x="0" y="421"/>
                    <a:pt x="15" y="456"/>
                    <a:pt x="35" y="456"/>
                  </a:cubicBezTo>
                  <a:cubicBezTo>
                    <a:pt x="38" y="456"/>
                    <a:pt x="40" y="455"/>
                    <a:pt x="43" y="454"/>
                  </a:cubicBezTo>
                  <a:cubicBezTo>
                    <a:pt x="273" y="311"/>
                    <a:pt x="492" y="179"/>
                    <a:pt x="725" y="47"/>
                  </a:cubicBezTo>
                  <a:cubicBezTo>
                    <a:pt x="744" y="38"/>
                    <a:pt x="729" y="1"/>
                    <a:pt x="710"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40"/>
            <p:cNvSpPr/>
            <p:nvPr/>
          </p:nvSpPr>
          <p:spPr>
            <a:xfrm>
              <a:off x="2859013" y="4005300"/>
              <a:ext cx="17400" cy="24400"/>
            </a:xfrm>
            <a:custGeom>
              <a:rect b="b" l="l" r="r" t="t"/>
              <a:pathLst>
                <a:path extrusionOk="0" h="976" w="696">
                  <a:moveTo>
                    <a:pt x="671" y="1"/>
                  </a:moveTo>
                  <a:cubicBezTo>
                    <a:pt x="666" y="1"/>
                    <a:pt x="661" y="3"/>
                    <a:pt x="656" y="8"/>
                  </a:cubicBezTo>
                  <a:cubicBezTo>
                    <a:pt x="381" y="272"/>
                    <a:pt x="159" y="592"/>
                    <a:pt x="6" y="943"/>
                  </a:cubicBezTo>
                  <a:cubicBezTo>
                    <a:pt x="0" y="963"/>
                    <a:pt x="11" y="975"/>
                    <a:pt x="25" y="975"/>
                  </a:cubicBezTo>
                  <a:cubicBezTo>
                    <a:pt x="35" y="975"/>
                    <a:pt x="45" y="969"/>
                    <a:pt x="51" y="954"/>
                  </a:cubicBezTo>
                  <a:cubicBezTo>
                    <a:pt x="194" y="613"/>
                    <a:pt x="413" y="293"/>
                    <a:pt x="688" y="29"/>
                  </a:cubicBezTo>
                  <a:cubicBezTo>
                    <a:pt x="696" y="21"/>
                    <a:pt x="686" y="1"/>
                    <a:pt x="671"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40"/>
            <p:cNvSpPr/>
            <p:nvPr/>
          </p:nvSpPr>
          <p:spPr>
            <a:xfrm>
              <a:off x="2898513" y="3858650"/>
              <a:ext cx="26125" cy="69250"/>
            </a:xfrm>
            <a:custGeom>
              <a:rect b="b" l="l" r="r" t="t"/>
              <a:pathLst>
                <a:path extrusionOk="0" h="2770" w="1045">
                  <a:moveTo>
                    <a:pt x="929" y="0"/>
                  </a:moveTo>
                  <a:cubicBezTo>
                    <a:pt x="895" y="0"/>
                    <a:pt x="861" y="19"/>
                    <a:pt x="849" y="61"/>
                  </a:cubicBezTo>
                  <a:cubicBezTo>
                    <a:pt x="572" y="965"/>
                    <a:pt x="286" y="1866"/>
                    <a:pt x="1" y="2769"/>
                  </a:cubicBezTo>
                  <a:cubicBezTo>
                    <a:pt x="67" y="2682"/>
                    <a:pt x="144" y="2616"/>
                    <a:pt x="241" y="2592"/>
                  </a:cubicBezTo>
                  <a:cubicBezTo>
                    <a:pt x="387" y="2154"/>
                    <a:pt x="519" y="1702"/>
                    <a:pt x="662" y="1261"/>
                  </a:cubicBezTo>
                  <a:cubicBezTo>
                    <a:pt x="783" y="875"/>
                    <a:pt x="902" y="489"/>
                    <a:pt x="1023" y="116"/>
                  </a:cubicBezTo>
                  <a:cubicBezTo>
                    <a:pt x="1045" y="48"/>
                    <a:pt x="985" y="0"/>
                    <a:pt x="929"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p40"/>
            <p:cNvSpPr/>
            <p:nvPr/>
          </p:nvSpPr>
          <p:spPr>
            <a:xfrm>
              <a:off x="2883388" y="3958975"/>
              <a:ext cx="5525" cy="26975"/>
            </a:xfrm>
            <a:custGeom>
              <a:rect b="b" l="l" r="r" t="t"/>
              <a:pathLst>
                <a:path extrusionOk="0" h="1079" w="221">
                  <a:moveTo>
                    <a:pt x="220" y="1"/>
                  </a:moveTo>
                  <a:lnTo>
                    <a:pt x="220" y="1"/>
                  </a:lnTo>
                  <a:cubicBezTo>
                    <a:pt x="199" y="56"/>
                    <a:pt x="186" y="99"/>
                    <a:pt x="165" y="154"/>
                  </a:cubicBezTo>
                  <a:cubicBezTo>
                    <a:pt x="133" y="286"/>
                    <a:pt x="88" y="408"/>
                    <a:pt x="54" y="540"/>
                  </a:cubicBezTo>
                  <a:cubicBezTo>
                    <a:pt x="43" y="561"/>
                    <a:pt x="33" y="595"/>
                    <a:pt x="22" y="617"/>
                  </a:cubicBezTo>
                  <a:cubicBezTo>
                    <a:pt x="22" y="638"/>
                    <a:pt x="11" y="672"/>
                    <a:pt x="1" y="704"/>
                  </a:cubicBezTo>
                  <a:cubicBezTo>
                    <a:pt x="43" y="825"/>
                    <a:pt x="67" y="947"/>
                    <a:pt x="67" y="1079"/>
                  </a:cubicBezTo>
                  <a:cubicBezTo>
                    <a:pt x="88" y="1013"/>
                    <a:pt x="109" y="947"/>
                    <a:pt x="120" y="891"/>
                  </a:cubicBezTo>
                  <a:cubicBezTo>
                    <a:pt x="120" y="881"/>
                    <a:pt x="120" y="860"/>
                    <a:pt x="133" y="849"/>
                  </a:cubicBezTo>
                  <a:cubicBezTo>
                    <a:pt x="133" y="738"/>
                    <a:pt x="144" y="617"/>
                    <a:pt x="154" y="506"/>
                  </a:cubicBezTo>
                  <a:cubicBezTo>
                    <a:pt x="154" y="484"/>
                    <a:pt x="165" y="463"/>
                    <a:pt x="165" y="439"/>
                  </a:cubicBezTo>
                  <a:cubicBezTo>
                    <a:pt x="175" y="297"/>
                    <a:pt x="199" y="144"/>
                    <a:pt x="220"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40"/>
            <p:cNvSpPr/>
            <p:nvPr/>
          </p:nvSpPr>
          <p:spPr>
            <a:xfrm>
              <a:off x="2858288" y="3767675"/>
              <a:ext cx="147600" cy="142050"/>
            </a:xfrm>
            <a:custGeom>
              <a:rect b="b" l="l" r="r" t="t"/>
              <a:pathLst>
                <a:path extrusionOk="0" h="5682" w="5904">
                  <a:moveTo>
                    <a:pt x="1533" y="1"/>
                  </a:moveTo>
                  <a:lnTo>
                    <a:pt x="1" y="3996"/>
                  </a:lnTo>
                  <a:lnTo>
                    <a:pt x="4374" y="5682"/>
                  </a:lnTo>
                  <a:lnTo>
                    <a:pt x="5904" y="1684"/>
                  </a:lnTo>
                  <a:lnTo>
                    <a:pt x="1533" y="1"/>
                  </a:lnTo>
                  <a:close/>
                </a:path>
              </a:pathLst>
            </a:custGeom>
            <a:solidFill>
              <a:srgbClr val="83D7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 name="Google Shape;753;p40"/>
            <p:cNvSpPr/>
            <p:nvPr/>
          </p:nvSpPr>
          <p:spPr>
            <a:xfrm>
              <a:off x="2863838" y="3829325"/>
              <a:ext cx="118925" cy="61125"/>
            </a:xfrm>
            <a:custGeom>
              <a:rect b="b" l="l" r="r" t="t"/>
              <a:pathLst>
                <a:path extrusionOk="0" h="2445" w="4757">
                  <a:moveTo>
                    <a:pt x="363" y="0"/>
                  </a:moveTo>
                  <a:lnTo>
                    <a:pt x="1" y="935"/>
                  </a:lnTo>
                  <a:lnTo>
                    <a:pt x="4448" y="2444"/>
                  </a:lnTo>
                  <a:lnTo>
                    <a:pt x="4757" y="1641"/>
                  </a:lnTo>
                  <a:lnTo>
                    <a:pt x="363" y="0"/>
                  </a:ln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p40"/>
            <p:cNvSpPr/>
            <p:nvPr/>
          </p:nvSpPr>
          <p:spPr>
            <a:xfrm>
              <a:off x="2872888" y="3805925"/>
              <a:ext cx="117275" cy="64425"/>
            </a:xfrm>
            <a:custGeom>
              <a:rect b="b" l="l" r="r" t="t"/>
              <a:pathLst>
                <a:path extrusionOk="0" h="2577" w="4691">
                  <a:moveTo>
                    <a:pt x="365" y="1"/>
                  </a:moveTo>
                  <a:lnTo>
                    <a:pt x="1" y="936"/>
                  </a:lnTo>
                  <a:lnTo>
                    <a:pt x="4395" y="2577"/>
                  </a:lnTo>
                  <a:lnTo>
                    <a:pt x="4691" y="1795"/>
                  </a:lnTo>
                  <a:lnTo>
                    <a:pt x="365"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p40"/>
            <p:cNvSpPr/>
            <p:nvPr/>
          </p:nvSpPr>
          <p:spPr>
            <a:xfrm>
              <a:off x="2882013" y="3786975"/>
              <a:ext cx="115350" cy="63825"/>
            </a:xfrm>
            <a:custGeom>
              <a:rect b="b" l="l" r="r" t="t"/>
              <a:pathLst>
                <a:path extrusionOk="0" h="2553" w="4614">
                  <a:moveTo>
                    <a:pt x="286" y="0"/>
                  </a:moveTo>
                  <a:lnTo>
                    <a:pt x="0" y="759"/>
                  </a:lnTo>
                  <a:lnTo>
                    <a:pt x="4326" y="2553"/>
                  </a:lnTo>
                  <a:lnTo>
                    <a:pt x="4614" y="1826"/>
                  </a:lnTo>
                  <a:lnTo>
                    <a:pt x="286" y="0"/>
                  </a:ln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40"/>
            <p:cNvSpPr/>
            <p:nvPr/>
          </p:nvSpPr>
          <p:spPr>
            <a:xfrm>
              <a:off x="2930438" y="3881600"/>
              <a:ext cx="37375" cy="11350"/>
            </a:xfrm>
            <a:custGeom>
              <a:rect b="b" l="l" r="r" t="t"/>
              <a:pathLst>
                <a:path extrusionOk="0" h="454" w="1495">
                  <a:moveTo>
                    <a:pt x="1460" y="0"/>
                  </a:moveTo>
                  <a:cubicBezTo>
                    <a:pt x="1458" y="0"/>
                    <a:pt x="1456" y="1"/>
                    <a:pt x="1453" y="2"/>
                  </a:cubicBezTo>
                  <a:cubicBezTo>
                    <a:pt x="1102" y="166"/>
                    <a:pt x="727" y="287"/>
                    <a:pt x="352" y="353"/>
                  </a:cubicBezTo>
                  <a:cubicBezTo>
                    <a:pt x="243" y="377"/>
                    <a:pt x="132" y="398"/>
                    <a:pt x="21" y="409"/>
                  </a:cubicBezTo>
                  <a:cubicBezTo>
                    <a:pt x="0" y="419"/>
                    <a:pt x="0" y="454"/>
                    <a:pt x="35" y="454"/>
                  </a:cubicBezTo>
                  <a:cubicBezTo>
                    <a:pt x="418" y="409"/>
                    <a:pt x="803" y="311"/>
                    <a:pt x="1168" y="166"/>
                  </a:cubicBezTo>
                  <a:cubicBezTo>
                    <a:pt x="1266" y="134"/>
                    <a:pt x="1366" y="89"/>
                    <a:pt x="1464" y="47"/>
                  </a:cubicBezTo>
                  <a:cubicBezTo>
                    <a:pt x="1495" y="35"/>
                    <a:pt x="1479" y="0"/>
                    <a:pt x="1460" y="0"/>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p40"/>
            <p:cNvSpPr/>
            <p:nvPr/>
          </p:nvSpPr>
          <p:spPr>
            <a:xfrm>
              <a:off x="2939888" y="3894575"/>
              <a:ext cx="18650" cy="1975"/>
            </a:xfrm>
            <a:custGeom>
              <a:rect b="b" l="l" r="r" t="t"/>
              <a:pathLst>
                <a:path extrusionOk="0" h="79" w="746">
                  <a:moveTo>
                    <a:pt x="713" y="1"/>
                  </a:moveTo>
                  <a:cubicBezTo>
                    <a:pt x="481" y="11"/>
                    <a:pt x="251" y="22"/>
                    <a:pt x="29" y="32"/>
                  </a:cubicBezTo>
                  <a:cubicBezTo>
                    <a:pt x="1" y="42"/>
                    <a:pt x="6" y="79"/>
                    <a:pt x="23" y="79"/>
                  </a:cubicBezTo>
                  <a:cubicBezTo>
                    <a:pt x="25" y="79"/>
                    <a:pt x="27" y="78"/>
                    <a:pt x="29" y="77"/>
                  </a:cubicBezTo>
                  <a:cubicBezTo>
                    <a:pt x="262" y="67"/>
                    <a:pt x="491" y="56"/>
                    <a:pt x="713" y="43"/>
                  </a:cubicBezTo>
                  <a:cubicBezTo>
                    <a:pt x="745" y="43"/>
                    <a:pt x="735" y="1"/>
                    <a:pt x="713"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40"/>
            <p:cNvSpPr/>
            <p:nvPr/>
          </p:nvSpPr>
          <p:spPr>
            <a:xfrm>
              <a:off x="2887488" y="3795150"/>
              <a:ext cx="89475" cy="83500"/>
            </a:xfrm>
            <a:custGeom>
              <a:rect b="b" l="l" r="r" t="t"/>
              <a:pathLst>
                <a:path extrusionOk="0" h="3340" w="3579">
                  <a:moveTo>
                    <a:pt x="1725" y="329"/>
                  </a:moveTo>
                  <a:cubicBezTo>
                    <a:pt x="1829" y="329"/>
                    <a:pt x="1934" y="341"/>
                    <a:pt x="2038" y="366"/>
                  </a:cubicBezTo>
                  <a:lnTo>
                    <a:pt x="1586" y="1533"/>
                  </a:lnTo>
                  <a:lnTo>
                    <a:pt x="386" y="1874"/>
                  </a:lnTo>
                  <a:cubicBezTo>
                    <a:pt x="352" y="1655"/>
                    <a:pt x="376" y="1412"/>
                    <a:pt x="463" y="1193"/>
                  </a:cubicBezTo>
                  <a:cubicBezTo>
                    <a:pt x="667" y="656"/>
                    <a:pt x="1181" y="329"/>
                    <a:pt x="1725" y="329"/>
                  </a:cubicBezTo>
                  <a:close/>
                  <a:moveTo>
                    <a:pt x="2334" y="487"/>
                  </a:moveTo>
                  <a:cubicBezTo>
                    <a:pt x="2928" y="796"/>
                    <a:pt x="3206" y="1510"/>
                    <a:pt x="2963" y="2149"/>
                  </a:cubicBezTo>
                  <a:cubicBezTo>
                    <a:pt x="2875" y="2382"/>
                    <a:pt x="2730" y="2567"/>
                    <a:pt x="2556" y="2712"/>
                  </a:cubicBezTo>
                  <a:lnTo>
                    <a:pt x="1895" y="1655"/>
                  </a:lnTo>
                  <a:lnTo>
                    <a:pt x="2334" y="487"/>
                  </a:lnTo>
                  <a:close/>
                  <a:moveTo>
                    <a:pt x="1443" y="1919"/>
                  </a:moveTo>
                  <a:lnTo>
                    <a:pt x="1079" y="2855"/>
                  </a:lnTo>
                  <a:cubicBezTo>
                    <a:pt x="804" y="2699"/>
                    <a:pt x="595" y="2469"/>
                    <a:pt x="474" y="2184"/>
                  </a:cubicBezTo>
                  <a:lnTo>
                    <a:pt x="1443" y="1919"/>
                  </a:lnTo>
                  <a:close/>
                  <a:moveTo>
                    <a:pt x="1739" y="2028"/>
                  </a:moveTo>
                  <a:lnTo>
                    <a:pt x="2281" y="2876"/>
                  </a:lnTo>
                  <a:cubicBezTo>
                    <a:pt x="2095" y="2964"/>
                    <a:pt x="1897" y="3014"/>
                    <a:pt x="1693" y="3014"/>
                  </a:cubicBezTo>
                  <a:cubicBezTo>
                    <a:pt x="1592" y="3014"/>
                    <a:pt x="1490" y="3002"/>
                    <a:pt x="1388" y="2976"/>
                  </a:cubicBezTo>
                  <a:lnTo>
                    <a:pt x="1739" y="2028"/>
                  </a:lnTo>
                  <a:close/>
                  <a:moveTo>
                    <a:pt x="1707" y="1"/>
                  </a:moveTo>
                  <a:cubicBezTo>
                    <a:pt x="1038" y="1"/>
                    <a:pt x="409" y="409"/>
                    <a:pt x="154" y="1071"/>
                  </a:cubicBezTo>
                  <a:cubicBezTo>
                    <a:pt x="1" y="1478"/>
                    <a:pt x="11" y="1895"/>
                    <a:pt x="154" y="2271"/>
                  </a:cubicBezTo>
                  <a:cubicBezTo>
                    <a:pt x="320" y="2699"/>
                    <a:pt x="661" y="3053"/>
                    <a:pt x="1113" y="3227"/>
                  </a:cubicBezTo>
                  <a:cubicBezTo>
                    <a:pt x="1169" y="3251"/>
                    <a:pt x="1224" y="3262"/>
                    <a:pt x="1277" y="3283"/>
                  </a:cubicBezTo>
                  <a:cubicBezTo>
                    <a:pt x="1420" y="3322"/>
                    <a:pt x="1564" y="3340"/>
                    <a:pt x="1706" y="3340"/>
                  </a:cubicBezTo>
                  <a:cubicBezTo>
                    <a:pt x="1970" y="3340"/>
                    <a:pt x="2227" y="3276"/>
                    <a:pt x="2455" y="3161"/>
                  </a:cubicBezTo>
                  <a:cubicBezTo>
                    <a:pt x="2820" y="2976"/>
                    <a:pt x="3105" y="2667"/>
                    <a:pt x="3259" y="2271"/>
                  </a:cubicBezTo>
                  <a:cubicBezTo>
                    <a:pt x="3578" y="1467"/>
                    <a:pt x="3216" y="564"/>
                    <a:pt x="2466" y="178"/>
                  </a:cubicBezTo>
                  <a:cubicBezTo>
                    <a:pt x="2413" y="157"/>
                    <a:pt x="2358" y="136"/>
                    <a:pt x="2302" y="112"/>
                  </a:cubicBezTo>
                  <a:cubicBezTo>
                    <a:pt x="2106" y="36"/>
                    <a:pt x="1905" y="1"/>
                    <a:pt x="1707" y="1"/>
                  </a:cubicBezTo>
                  <a:close/>
                </a:path>
              </a:pathLst>
            </a:custGeom>
            <a:solidFill>
              <a:srgbClr val="20343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7" name="Shape 37"/>
        <p:cNvGrpSpPr/>
        <p:nvPr/>
      </p:nvGrpSpPr>
      <p:grpSpPr>
        <a:xfrm>
          <a:off x="0" y="0"/>
          <a:ext cx="0" cy="0"/>
          <a:chOff x="0" y="0"/>
          <a:chExt cx="0" cy="0"/>
        </a:xfrm>
      </p:grpSpPr>
      <p:sp>
        <p:nvSpPr>
          <p:cNvPr id="38" name="Google Shape;38;p5"/>
          <p:cNvSpPr/>
          <p:nvPr/>
        </p:nvSpPr>
        <p:spPr>
          <a:xfrm rot="-1838637">
            <a:off x="-862821" y="3500938"/>
            <a:ext cx="2577660" cy="2400102"/>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5"/>
          <p:cNvSpPr/>
          <p:nvPr/>
        </p:nvSpPr>
        <p:spPr>
          <a:xfrm rot="-5400000">
            <a:off x="7702362" y="3905555"/>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5"/>
          <p:cNvSpPr/>
          <p:nvPr/>
        </p:nvSpPr>
        <p:spPr>
          <a:xfrm rot="7969465">
            <a:off x="-1155487" y="-313206"/>
            <a:ext cx="3039925" cy="1706388"/>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5"/>
          <p:cNvSpPr/>
          <p:nvPr/>
        </p:nvSpPr>
        <p:spPr>
          <a:xfrm rot="10800000">
            <a:off x="7696003" y="-405706"/>
            <a:ext cx="2577666" cy="2400108"/>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5"/>
          <p:cNvGrpSpPr/>
          <p:nvPr/>
        </p:nvGrpSpPr>
        <p:grpSpPr>
          <a:xfrm>
            <a:off x="465732" y="4127574"/>
            <a:ext cx="777545" cy="684353"/>
            <a:chOff x="7650183" y="2024411"/>
            <a:chExt cx="271016" cy="238534"/>
          </a:xfrm>
        </p:grpSpPr>
        <p:sp>
          <p:nvSpPr>
            <p:cNvPr id="43" name="Google Shape;43;p5"/>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5"/>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5"/>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5"/>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5"/>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5"/>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5"/>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5"/>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1" name="Google Shape;51;p5"/>
          <p:cNvSpPr/>
          <p:nvPr/>
        </p:nvSpPr>
        <p:spPr>
          <a:xfrm>
            <a:off x="8042225" y="314500"/>
            <a:ext cx="906252" cy="1119072"/>
          </a:xfrm>
          <a:custGeom>
            <a:rect b="b" l="l" r="r" t="t"/>
            <a:pathLst>
              <a:path extrusionOk="0" h="3865" w="3130">
                <a:moveTo>
                  <a:pt x="703" y="1"/>
                </a:moveTo>
                <a:cubicBezTo>
                  <a:pt x="606" y="1"/>
                  <a:pt x="510" y="21"/>
                  <a:pt x="421" y="65"/>
                </a:cubicBezTo>
                <a:cubicBezTo>
                  <a:pt x="199" y="176"/>
                  <a:pt x="67" y="406"/>
                  <a:pt x="35" y="660"/>
                </a:cubicBezTo>
                <a:cubicBezTo>
                  <a:pt x="1" y="903"/>
                  <a:pt x="67" y="1143"/>
                  <a:pt x="167" y="1376"/>
                </a:cubicBezTo>
                <a:cubicBezTo>
                  <a:pt x="265" y="1595"/>
                  <a:pt x="397" y="1804"/>
                  <a:pt x="529" y="2015"/>
                </a:cubicBezTo>
                <a:cubicBezTo>
                  <a:pt x="870" y="2596"/>
                  <a:pt x="1148" y="3215"/>
                  <a:pt x="1322" y="3865"/>
                </a:cubicBezTo>
                <a:cubicBezTo>
                  <a:pt x="1621" y="3423"/>
                  <a:pt x="1951" y="3027"/>
                  <a:pt x="2257" y="2610"/>
                </a:cubicBezTo>
                <a:cubicBezTo>
                  <a:pt x="2588" y="2158"/>
                  <a:pt x="2897" y="1672"/>
                  <a:pt x="3039" y="1133"/>
                </a:cubicBezTo>
                <a:cubicBezTo>
                  <a:pt x="3095" y="903"/>
                  <a:pt x="3129" y="628"/>
                  <a:pt x="2963" y="440"/>
                </a:cubicBezTo>
                <a:cubicBezTo>
                  <a:pt x="2868" y="325"/>
                  <a:pt x="2724" y="273"/>
                  <a:pt x="2574" y="273"/>
                </a:cubicBezTo>
                <a:cubicBezTo>
                  <a:pt x="2466" y="273"/>
                  <a:pt x="2355" y="301"/>
                  <a:pt x="2257" y="350"/>
                </a:cubicBezTo>
                <a:cubicBezTo>
                  <a:pt x="2038" y="451"/>
                  <a:pt x="1874" y="649"/>
                  <a:pt x="1718" y="847"/>
                </a:cubicBezTo>
                <a:cubicBezTo>
                  <a:pt x="1621" y="615"/>
                  <a:pt x="1488" y="406"/>
                  <a:pt x="1301" y="242"/>
                </a:cubicBezTo>
                <a:cubicBezTo>
                  <a:pt x="1141" y="98"/>
                  <a:pt x="919" y="1"/>
                  <a:pt x="70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5"/>
          <p:cNvSpPr/>
          <p:nvPr/>
        </p:nvSpPr>
        <p:spPr>
          <a:xfrm>
            <a:off x="242675" y="184725"/>
            <a:ext cx="837996" cy="782053"/>
          </a:xfrm>
          <a:custGeom>
            <a:rect b="b" l="l" r="r" t="t"/>
            <a:pathLst>
              <a:path extrusionOk="0" h="3340" w="3579">
                <a:moveTo>
                  <a:pt x="1725" y="329"/>
                </a:moveTo>
                <a:cubicBezTo>
                  <a:pt x="1829" y="329"/>
                  <a:pt x="1934" y="341"/>
                  <a:pt x="2038" y="366"/>
                </a:cubicBezTo>
                <a:lnTo>
                  <a:pt x="1586" y="1533"/>
                </a:lnTo>
                <a:lnTo>
                  <a:pt x="386" y="1874"/>
                </a:lnTo>
                <a:cubicBezTo>
                  <a:pt x="352" y="1655"/>
                  <a:pt x="376" y="1412"/>
                  <a:pt x="463" y="1193"/>
                </a:cubicBezTo>
                <a:cubicBezTo>
                  <a:pt x="667" y="656"/>
                  <a:pt x="1181" y="329"/>
                  <a:pt x="1725" y="329"/>
                </a:cubicBezTo>
                <a:close/>
                <a:moveTo>
                  <a:pt x="2334" y="487"/>
                </a:moveTo>
                <a:cubicBezTo>
                  <a:pt x="2928" y="796"/>
                  <a:pt x="3206" y="1510"/>
                  <a:pt x="2963" y="2149"/>
                </a:cubicBezTo>
                <a:cubicBezTo>
                  <a:pt x="2875" y="2382"/>
                  <a:pt x="2730" y="2567"/>
                  <a:pt x="2556" y="2712"/>
                </a:cubicBezTo>
                <a:lnTo>
                  <a:pt x="1895" y="1655"/>
                </a:lnTo>
                <a:lnTo>
                  <a:pt x="2334" y="487"/>
                </a:lnTo>
                <a:close/>
                <a:moveTo>
                  <a:pt x="1443" y="1919"/>
                </a:moveTo>
                <a:lnTo>
                  <a:pt x="1079" y="2855"/>
                </a:lnTo>
                <a:cubicBezTo>
                  <a:pt x="804" y="2699"/>
                  <a:pt x="595" y="2469"/>
                  <a:pt x="474" y="2184"/>
                </a:cubicBezTo>
                <a:lnTo>
                  <a:pt x="1443" y="1919"/>
                </a:lnTo>
                <a:close/>
                <a:moveTo>
                  <a:pt x="1739" y="2028"/>
                </a:moveTo>
                <a:lnTo>
                  <a:pt x="2281" y="2876"/>
                </a:lnTo>
                <a:cubicBezTo>
                  <a:pt x="2095" y="2964"/>
                  <a:pt x="1897" y="3014"/>
                  <a:pt x="1693" y="3014"/>
                </a:cubicBezTo>
                <a:cubicBezTo>
                  <a:pt x="1592" y="3014"/>
                  <a:pt x="1490" y="3002"/>
                  <a:pt x="1388" y="2976"/>
                </a:cubicBezTo>
                <a:lnTo>
                  <a:pt x="1739" y="2028"/>
                </a:lnTo>
                <a:close/>
                <a:moveTo>
                  <a:pt x="1707" y="1"/>
                </a:moveTo>
                <a:cubicBezTo>
                  <a:pt x="1038" y="1"/>
                  <a:pt x="409" y="409"/>
                  <a:pt x="154" y="1071"/>
                </a:cubicBezTo>
                <a:cubicBezTo>
                  <a:pt x="1" y="1478"/>
                  <a:pt x="11" y="1895"/>
                  <a:pt x="154" y="2271"/>
                </a:cubicBezTo>
                <a:cubicBezTo>
                  <a:pt x="320" y="2699"/>
                  <a:pt x="661" y="3053"/>
                  <a:pt x="1113" y="3227"/>
                </a:cubicBezTo>
                <a:cubicBezTo>
                  <a:pt x="1169" y="3251"/>
                  <a:pt x="1224" y="3262"/>
                  <a:pt x="1277" y="3283"/>
                </a:cubicBezTo>
                <a:cubicBezTo>
                  <a:pt x="1420" y="3322"/>
                  <a:pt x="1564" y="3340"/>
                  <a:pt x="1706" y="3340"/>
                </a:cubicBezTo>
                <a:cubicBezTo>
                  <a:pt x="1970" y="3340"/>
                  <a:pt x="2227" y="3276"/>
                  <a:pt x="2455" y="3161"/>
                </a:cubicBezTo>
                <a:cubicBezTo>
                  <a:pt x="2820" y="2976"/>
                  <a:pt x="3105" y="2667"/>
                  <a:pt x="3259" y="2271"/>
                </a:cubicBezTo>
                <a:cubicBezTo>
                  <a:pt x="3578" y="1467"/>
                  <a:pt x="3216" y="564"/>
                  <a:pt x="2466" y="178"/>
                </a:cubicBezTo>
                <a:cubicBezTo>
                  <a:pt x="2413" y="157"/>
                  <a:pt x="2358" y="136"/>
                  <a:pt x="2302" y="112"/>
                </a:cubicBezTo>
                <a:cubicBezTo>
                  <a:pt x="2106" y="36"/>
                  <a:pt x="1905" y="1"/>
                  <a:pt x="170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5"/>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4" name="Google Shape;54;p5"/>
          <p:cNvSpPr txBox="1"/>
          <p:nvPr>
            <p:ph idx="1" type="subTitle"/>
          </p:nvPr>
        </p:nvSpPr>
        <p:spPr>
          <a:xfrm>
            <a:off x="2101114" y="2915766"/>
            <a:ext cx="2137800" cy="698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p:txBody>
      </p:sp>
      <p:sp>
        <p:nvSpPr>
          <p:cNvPr id="55" name="Google Shape;55;p5"/>
          <p:cNvSpPr txBox="1"/>
          <p:nvPr>
            <p:ph idx="2" type="subTitle"/>
          </p:nvPr>
        </p:nvSpPr>
        <p:spPr>
          <a:xfrm>
            <a:off x="4905089" y="2915766"/>
            <a:ext cx="2137800" cy="6987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p:txBody>
      </p:sp>
      <p:sp>
        <p:nvSpPr>
          <p:cNvPr id="56" name="Google Shape;56;p5"/>
          <p:cNvSpPr txBox="1"/>
          <p:nvPr>
            <p:ph idx="3" type="subTitle"/>
          </p:nvPr>
        </p:nvSpPr>
        <p:spPr>
          <a:xfrm>
            <a:off x="2101113" y="2583675"/>
            <a:ext cx="2137800" cy="477600"/>
          </a:xfrm>
          <a:prstGeom prst="rect">
            <a:avLst/>
          </a:prstGeom>
        </p:spPr>
        <p:txBody>
          <a:bodyPr anchorCtr="0" anchor="b" bIns="91425" lIns="91425" spcFirstLastPara="1" rIns="91425" wrap="square" tIns="91425">
            <a:noAutofit/>
          </a:bodyPr>
          <a:lstStyle>
            <a:lvl1pPr lvl="0" algn="ctr">
              <a:spcBef>
                <a:spcPts val="0"/>
              </a:spcBef>
              <a:spcAft>
                <a:spcPts val="0"/>
              </a:spcAft>
              <a:buSzPts val="2400"/>
              <a:buFont typeface="Anton"/>
              <a:buNone/>
              <a:defRPr sz="2400">
                <a:latin typeface="Viga"/>
                <a:ea typeface="Viga"/>
                <a:cs typeface="Viga"/>
                <a:sym typeface="Vig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5"/>
          <p:cNvSpPr txBox="1"/>
          <p:nvPr>
            <p:ph idx="4" type="subTitle"/>
          </p:nvPr>
        </p:nvSpPr>
        <p:spPr>
          <a:xfrm>
            <a:off x="4905088" y="2583675"/>
            <a:ext cx="2137800" cy="477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2400"/>
              <a:buFont typeface="Anton"/>
              <a:buNone/>
              <a:defRPr sz="2400">
                <a:latin typeface="Viga"/>
                <a:ea typeface="Viga"/>
                <a:cs typeface="Viga"/>
                <a:sym typeface="Viga"/>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8" name="Shape 58"/>
        <p:cNvGrpSpPr/>
        <p:nvPr/>
      </p:nvGrpSpPr>
      <p:grpSpPr>
        <a:xfrm>
          <a:off x="0" y="0"/>
          <a:ext cx="0" cy="0"/>
          <a:chOff x="0" y="0"/>
          <a:chExt cx="0" cy="0"/>
        </a:xfrm>
      </p:grpSpPr>
      <p:sp>
        <p:nvSpPr>
          <p:cNvPr id="59" name="Google Shape;59;p6"/>
          <p:cNvSpPr/>
          <p:nvPr/>
        </p:nvSpPr>
        <p:spPr>
          <a:xfrm rot="-2700000">
            <a:off x="7060481" y="4222762"/>
            <a:ext cx="3304359" cy="1854822"/>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6"/>
          <p:cNvSpPr/>
          <p:nvPr/>
        </p:nvSpPr>
        <p:spPr>
          <a:xfrm rot="5400000">
            <a:off x="8002337" y="-513781"/>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6"/>
          <p:cNvSpPr/>
          <p:nvPr/>
        </p:nvSpPr>
        <p:spPr>
          <a:xfrm>
            <a:off x="-989550" y="3630450"/>
            <a:ext cx="2318698" cy="2158978"/>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2" name="Google Shape;62;p6"/>
          <p:cNvGrpSpPr/>
          <p:nvPr/>
        </p:nvGrpSpPr>
        <p:grpSpPr>
          <a:xfrm>
            <a:off x="268794" y="197171"/>
            <a:ext cx="683069" cy="601200"/>
            <a:chOff x="7650183" y="2024411"/>
            <a:chExt cx="271016" cy="238534"/>
          </a:xfrm>
        </p:grpSpPr>
        <p:sp>
          <p:nvSpPr>
            <p:cNvPr id="63" name="Google Shape;63;p6"/>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6"/>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6"/>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6"/>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6"/>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6"/>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6"/>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6"/>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1" name="Google Shape;71;p6"/>
          <p:cNvSpPr txBox="1"/>
          <p:nvPr>
            <p:ph type="title"/>
          </p:nvPr>
        </p:nvSpPr>
        <p:spPr>
          <a:xfrm>
            <a:off x="720000" y="540000"/>
            <a:ext cx="7704000" cy="4776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2" name="Shape 72"/>
        <p:cNvGrpSpPr/>
        <p:nvPr/>
      </p:nvGrpSpPr>
      <p:grpSpPr>
        <a:xfrm>
          <a:off x="0" y="0"/>
          <a:ext cx="0" cy="0"/>
          <a:chOff x="0" y="0"/>
          <a:chExt cx="0" cy="0"/>
        </a:xfrm>
      </p:grpSpPr>
      <p:sp>
        <p:nvSpPr>
          <p:cNvPr id="73" name="Google Shape;73;p7"/>
          <p:cNvSpPr/>
          <p:nvPr/>
        </p:nvSpPr>
        <p:spPr>
          <a:xfrm rot="2082414">
            <a:off x="-1413467" y="3813757"/>
            <a:ext cx="3304327" cy="1854804"/>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7"/>
          <p:cNvSpPr/>
          <p:nvPr/>
        </p:nvSpPr>
        <p:spPr>
          <a:xfrm rot="5400000">
            <a:off x="7595599" y="-335543"/>
            <a:ext cx="2005409" cy="1874944"/>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7"/>
          <p:cNvSpPr txBox="1"/>
          <p:nvPr>
            <p:ph type="title"/>
          </p:nvPr>
        </p:nvSpPr>
        <p:spPr>
          <a:xfrm>
            <a:off x="720000" y="529475"/>
            <a:ext cx="4577400" cy="940800"/>
          </a:xfrm>
          <a:prstGeom prst="rect">
            <a:avLst/>
          </a:prstGeom>
        </p:spPr>
        <p:txBody>
          <a:bodyPr anchorCtr="0" anchor="t" bIns="91425" lIns="91425" spcFirstLastPara="1" rIns="91425" wrap="square" tIns="91425">
            <a:noAutofit/>
          </a:bodyPr>
          <a:lstStyle>
            <a:lvl1pPr lvl="0" rtl="0" algn="l">
              <a:spcBef>
                <a:spcPts val="0"/>
              </a:spcBef>
              <a:spcAft>
                <a:spcPts val="0"/>
              </a:spcAft>
              <a:buSzPts val="3000"/>
              <a:buNone/>
              <a:defRPr/>
            </a:lvl1pPr>
            <a:lvl2pPr lvl="1" rtl="0" algn="r">
              <a:spcBef>
                <a:spcPts val="0"/>
              </a:spcBef>
              <a:spcAft>
                <a:spcPts val="0"/>
              </a:spcAft>
              <a:buSzPts val="2800"/>
              <a:buNone/>
              <a:defRPr>
                <a:latin typeface="Roboto"/>
                <a:ea typeface="Roboto"/>
                <a:cs typeface="Roboto"/>
                <a:sym typeface="Roboto"/>
              </a:defRPr>
            </a:lvl2pPr>
            <a:lvl3pPr lvl="2" rtl="0" algn="r">
              <a:spcBef>
                <a:spcPts val="0"/>
              </a:spcBef>
              <a:spcAft>
                <a:spcPts val="0"/>
              </a:spcAft>
              <a:buSzPts val="2800"/>
              <a:buNone/>
              <a:defRPr>
                <a:latin typeface="Roboto"/>
                <a:ea typeface="Roboto"/>
                <a:cs typeface="Roboto"/>
                <a:sym typeface="Roboto"/>
              </a:defRPr>
            </a:lvl3pPr>
            <a:lvl4pPr lvl="3" rtl="0" algn="r">
              <a:spcBef>
                <a:spcPts val="0"/>
              </a:spcBef>
              <a:spcAft>
                <a:spcPts val="0"/>
              </a:spcAft>
              <a:buSzPts val="2800"/>
              <a:buNone/>
              <a:defRPr>
                <a:latin typeface="Roboto"/>
                <a:ea typeface="Roboto"/>
                <a:cs typeface="Roboto"/>
                <a:sym typeface="Roboto"/>
              </a:defRPr>
            </a:lvl4pPr>
            <a:lvl5pPr lvl="4" rtl="0" algn="r">
              <a:spcBef>
                <a:spcPts val="0"/>
              </a:spcBef>
              <a:spcAft>
                <a:spcPts val="0"/>
              </a:spcAft>
              <a:buSzPts val="2800"/>
              <a:buNone/>
              <a:defRPr>
                <a:latin typeface="Roboto"/>
                <a:ea typeface="Roboto"/>
                <a:cs typeface="Roboto"/>
                <a:sym typeface="Roboto"/>
              </a:defRPr>
            </a:lvl5pPr>
            <a:lvl6pPr lvl="5" rtl="0" algn="r">
              <a:spcBef>
                <a:spcPts val="0"/>
              </a:spcBef>
              <a:spcAft>
                <a:spcPts val="0"/>
              </a:spcAft>
              <a:buSzPts val="2800"/>
              <a:buNone/>
              <a:defRPr>
                <a:latin typeface="Roboto"/>
                <a:ea typeface="Roboto"/>
                <a:cs typeface="Roboto"/>
                <a:sym typeface="Roboto"/>
              </a:defRPr>
            </a:lvl6pPr>
            <a:lvl7pPr lvl="6" rtl="0" algn="r">
              <a:spcBef>
                <a:spcPts val="0"/>
              </a:spcBef>
              <a:spcAft>
                <a:spcPts val="0"/>
              </a:spcAft>
              <a:buSzPts val="2800"/>
              <a:buNone/>
              <a:defRPr>
                <a:latin typeface="Roboto"/>
                <a:ea typeface="Roboto"/>
                <a:cs typeface="Roboto"/>
                <a:sym typeface="Roboto"/>
              </a:defRPr>
            </a:lvl7pPr>
            <a:lvl8pPr lvl="7" rtl="0" algn="r">
              <a:spcBef>
                <a:spcPts val="0"/>
              </a:spcBef>
              <a:spcAft>
                <a:spcPts val="0"/>
              </a:spcAft>
              <a:buSzPts val="2800"/>
              <a:buNone/>
              <a:defRPr>
                <a:latin typeface="Roboto"/>
                <a:ea typeface="Roboto"/>
                <a:cs typeface="Roboto"/>
                <a:sym typeface="Roboto"/>
              </a:defRPr>
            </a:lvl8pPr>
            <a:lvl9pPr lvl="8" rtl="0" algn="r">
              <a:spcBef>
                <a:spcPts val="0"/>
              </a:spcBef>
              <a:spcAft>
                <a:spcPts val="0"/>
              </a:spcAft>
              <a:buSzPts val="2800"/>
              <a:buNone/>
              <a:defRPr>
                <a:latin typeface="Roboto"/>
                <a:ea typeface="Roboto"/>
                <a:cs typeface="Roboto"/>
                <a:sym typeface="Roboto"/>
              </a:defRPr>
            </a:lvl9pPr>
          </a:lstStyle>
          <a:p/>
        </p:txBody>
      </p:sp>
      <p:sp>
        <p:nvSpPr>
          <p:cNvPr id="76" name="Google Shape;76;p7"/>
          <p:cNvSpPr txBox="1"/>
          <p:nvPr>
            <p:ph idx="1" type="subTitle"/>
          </p:nvPr>
        </p:nvSpPr>
        <p:spPr>
          <a:xfrm>
            <a:off x="720000" y="1723000"/>
            <a:ext cx="4345800" cy="2096100"/>
          </a:xfrm>
          <a:prstGeom prst="rect">
            <a:avLst/>
          </a:prstGeom>
        </p:spPr>
        <p:txBody>
          <a:bodyPr anchorCtr="0" anchor="t" bIns="91425" lIns="91425" spcFirstLastPara="1" rIns="91425" wrap="square" tIns="91425">
            <a:noAutofit/>
          </a:bodyPr>
          <a:lstStyle>
            <a:lvl1pPr lvl="0" marR="245595" rtl="0">
              <a:lnSpc>
                <a:spcPct val="100000"/>
              </a:lnSpc>
              <a:spcBef>
                <a:spcPts val="0"/>
              </a:spcBef>
              <a:spcAft>
                <a:spcPts val="0"/>
              </a:spcAft>
              <a:buSzPts val="1400"/>
              <a:buChar char="●"/>
              <a:defRPr/>
            </a:lvl1pPr>
            <a:lvl2pPr lvl="1" rtl="0" algn="r">
              <a:lnSpc>
                <a:spcPct val="100000"/>
              </a:lnSpc>
              <a:spcBef>
                <a:spcPts val="1600"/>
              </a:spcBef>
              <a:spcAft>
                <a:spcPts val="0"/>
              </a:spcAft>
              <a:buSzPts val="1400"/>
              <a:buChar char="○"/>
              <a:defRPr sz="2100"/>
            </a:lvl2pPr>
            <a:lvl3pPr lvl="2" rtl="0" algn="r">
              <a:lnSpc>
                <a:spcPct val="100000"/>
              </a:lnSpc>
              <a:spcBef>
                <a:spcPts val="0"/>
              </a:spcBef>
              <a:spcAft>
                <a:spcPts val="0"/>
              </a:spcAft>
              <a:buSzPts val="1400"/>
              <a:buChar char="■"/>
              <a:defRPr sz="2100"/>
            </a:lvl3pPr>
            <a:lvl4pPr lvl="3" rtl="0" algn="r">
              <a:lnSpc>
                <a:spcPct val="100000"/>
              </a:lnSpc>
              <a:spcBef>
                <a:spcPts val="0"/>
              </a:spcBef>
              <a:spcAft>
                <a:spcPts val="0"/>
              </a:spcAft>
              <a:buSzPts val="1400"/>
              <a:buChar char="●"/>
              <a:defRPr sz="2100"/>
            </a:lvl4pPr>
            <a:lvl5pPr lvl="4" rtl="0" algn="r">
              <a:lnSpc>
                <a:spcPct val="100000"/>
              </a:lnSpc>
              <a:spcBef>
                <a:spcPts val="0"/>
              </a:spcBef>
              <a:spcAft>
                <a:spcPts val="0"/>
              </a:spcAft>
              <a:buSzPts val="1400"/>
              <a:buChar char="○"/>
              <a:defRPr sz="2100"/>
            </a:lvl5pPr>
            <a:lvl6pPr lvl="5" rtl="0" algn="r">
              <a:lnSpc>
                <a:spcPct val="100000"/>
              </a:lnSpc>
              <a:spcBef>
                <a:spcPts val="0"/>
              </a:spcBef>
              <a:spcAft>
                <a:spcPts val="0"/>
              </a:spcAft>
              <a:buSzPts val="1400"/>
              <a:buChar char="■"/>
              <a:defRPr sz="2100"/>
            </a:lvl6pPr>
            <a:lvl7pPr lvl="6" rtl="0" algn="r">
              <a:lnSpc>
                <a:spcPct val="100000"/>
              </a:lnSpc>
              <a:spcBef>
                <a:spcPts val="0"/>
              </a:spcBef>
              <a:spcAft>
                <a:spcPts val="0"/>
              </a:spcAft>
              <a:buSzPts val="1400"/>
              <a:buChar char="●"/>
              <a:defRPr sz="2100"/>
            </a:lvl7pPr>
            <a:lvl8pPr lvl="7" rtl="0" algn="r">
              <a:lnSpc>
                <a:spcPct val="100000"/>
              </a:lnSpc>
              <a:spcBef>
                <a:spcPts val="0"/>
              </a:spcBef>
              <a:spcAft>
                <a:spcPts val="0"/>
              </a:spcAft>
              <a:buSzPts val="1400"/>
              <a:buChar char="○"/>
              <a:defRPr sz="2100"/>
            </a:lvl8pPr>
            <a:lvl9pPr lvl="8" rtl="0" algn="r">
              <a:lnSpc>
                <a:spcPct val="100000"/>
              </a:lnSpc>
              <a:spcBef>
                <a:spcPts val="0"/>
              </a:spcBef>
              <a:spcAft>
                <a:spcPts val="0"/>
              </a:spcAft>
              <a:buSzPts val="1400"/>
              <a:buChar char="■"/>
              <a:defRPr sz="21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7" name="Shape 77"/>
        <p:cNvGrpSpPr/>
        <p:nvPr/>
      </p:nvGrpSpPr>
      <p:grpSpPr>
        <a:xfrm>
          <a:off x="0" y="0"/>
          <a:ext cx="0" cy="0"/>
          <a:chOff x="0" y="0"/>
          <a:chExt cx="0" cy="0"/>
        </a:xfrm>
      </p:grpSpPr>
      <p:sp>
        <p:nvSpPr>
          <p:cNvPr id="78" name="Google Shape;78;p8"/>
          <p:cNvSpPr/>
          <p:nvPr/>
        </p:nvSpPr>
        <p:spPr>
          <a:xfrm rot="2700000">
            <a:off x="-1303503" y="4000241"/>
            <a:ext cx="3304359" cy="1854822"/>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8"/>
          <p:cNvSpPr/>
          <p:nvPr/>
        </p:nvSpPr>
        <p:spPr>
          <a:xfrm rot="-723893">
            <a:off x="7505963" y="3547184"/>
            <a:ext cx="2259348" cy="2112380"/>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8"/>
          <p:cNvSpPr/>
          <p:nvPr/>
        </p:nvSpPr>
        <p:spPr>
          <a:xfrm rot="-582770">
            <a:off x="-712642" y="-558230"/>
            <a:ext cx="3304335" cy="1854808"/>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8"/>
          <p:cNvSpPr/>
          <p:nvPr/>
        </p:nvSpPr>
        <p:spPr>
          <a:xfrm rot="5400000">
            <a:off x="8002337" y="-513781"/>
            <a:ext cx="1809059" cy="1691372"/>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
          <p:cNvSpPr/>
          <p:nvPr/>
        </p:nvSpPr>
        <p:spPr>
          <a:xfrm rot="-3071962">
            <a:off x="3412652" y="-1139799"/>
            <a:ext cx="2318701" cy="2158981"/>
          </a:xfrm>
          <a:custGeom>
            <a:rect b="b" l="l" r="r" t="t"/>
            <a:pathLst>
              <a:path extrusionOk="0" h="8989" w="9654">
                <a:moveTo>
                  <a:pt x="4276" y="1"/>
                </a:moveTo>
                <a:cubicBezTo>
                  <a:pt x="2228" y="1"/>
                  <a:pt x="1" y="2713"/>
                  <a:pt x="1793" y="5841"/>
                </a:cubicBezTo>
                <a:cubicBezTo>
                  <a:pt x="2718" y="7458"/>
                  <a:pt x="5202" y="8989"/>
                  <a:pt x="7214" y="8989"/>
                </a:cubicBezTo>
                <a:cubicBezTo>
                  <a:pt x="7447" y="8989"/>
                  <a:pt x="7674" y="8968"/>
                  <a:pt x="7891" y="8925"/>
                </a:cubicBezTo>
                <a:cubicBezTo>
                  <a:pt x="9654" y="8428"/>
                  <a:pt x="9498" y="6557"/>
                  <a:pt x="8277" y="5542"/>
                </a:cubicBezTo>
                <a:lnTo>
                  <a:pt x="8266" y="5532"/>
                </a:lnTo>
                <a:cubicBezTo>
                  <a:pt x="7484" y="4816"/>
                  <a:pt x="6956" y="3870"/>
                  <a:pt x="6789" y="2824"/>
                </a:cubicBezTo>
                <a:cubicBezTo>
                  <a:pt x="6466" y="816"/>
                  <a:pt x="5398" y="1"/>
                  <a:pt x="427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3" name="Google Shape;83;p8"/>
          <p:cNvGrpSpPr/>
          <p:nvPr/>
        </p:nvGrpSpPr>
        <p:grpSpPr>
          <a:xfrm>
            <a:off x="268794" y="197171"/>
            <a:ext cx="683069" cy="601200"/>
            <a:chOff x="7650183" y="2024411"/>
            <a:chExt cx="271016" cy="238534"/>
          </a:xfrm>
        </p:grpSpPr>
        <p:sp>
          <p:nvSpPr>
            <p:cNvPr id="84" name="Google Shape;84;p8"/>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8"/>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8"/>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8"/>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8"/>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8"/>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2" name="Google Shape;92;p8"/>
          <p:cNvSpPr/>
          <p:nvPr/>
        </p:nvSpPr>
        <p:spPr>
          <a:xfrm>
            <a:off x="7576725" y="167501"/>
            <a:ext cx="665853" cy="822221"/>
          </a:xfrm>
          <a:custGeom>
            <a:rect b="b" l="l" r="r" t="t"/>
            <a:pathLst>
              <a:path extrusionOk="0" h="3865" w="3130">
                <a:moveTo>
                  <a:pt x="703" y="1"/>
                </a:moveTo>
                <a:cubicBezTo>
                  <a:pt x="606" y="1"/>
                  <a:pt x="510" y="21"/>
                  <a:pt x="421" y="65"/>
                </a:cubicBezTo>
                <a:cubicBezTo>
                  <a:pt x="199" y="176"/>
                  <a:pt x="67" y="406"/>
                  <a:pt x="35" y="660"/>
                </a:cubicBezTo>
                <a:cubicBezTo>
                  <a:pt x="1" y="903"/>
                  <a:pt x="67" y="1143"/>
                  <a:pt x="167" y="1376"/>
                </a:cubicBezTo>
                <a:cubicBezTo>
                  <a:pt x="265" y="1595"/>
                  <a:pt x="397" y="1804"/>
                  <a:pt x="529" y="2015"/>
                </a:cubicBezTo>
                <a:cubicBezTo>
                  <a:pt x="870" y="2596"/>
                  <a:pt x="1148" y="3215"/>
                  <a:pt x="1322" y="3865"/>
                </a:cubicBezTo>
                <a:cubicBezTo>
                  <a:pt x="1621" y="3423"/>
                  <a:pt x="1951" y="3027"/>
                  <a:pt x="2257" y="2610"/>
                </a:cubicBezTo>
                <a:cubicBezTo>
                  <a:pt x="2588" y="2158"/>
                  <a:pt x="2897" y="1672"/>
                  <a:pt x="3039" y="1133"/>
                </a:cubicBezTo>
                <a:cubicBezTo>
                  <a:pt x="3095" y="903"/>
                  <a:pt x="3129" y="628"/>
                  <a:pt x="2963" y="440"/>
                </a:cubicBezTo>
                <a:cubicBezTo>
                  <a:pt x="2868" y="325"/>
                  <a:pt x="2724" y="273"/>
                  <a:pt x="2574" y="273"/>
                </a:cubicBezTo>
                <a:cubicBezTo>
                  <a:pt x="2466" y="273"/>
                  <a:pt x="2355" y="301"/>
                  <a:pt x="2257" y="350"/>
                </a:cubicBezTo>
                <a:cubicBezTo>
                  <a:pt x="2038" y="451"/>
                  <a:pt x="1874" y="649"/>
                  <a:pt x="1718" y="847"/>
                </a:cubicBezTo>
                <a:cubicBezTo>
                  <a:pt x="1621" y="615"/>
                  <a:pt x="1488" y="406"/>
                  <a:pt x="1301" y="242"/>
                </a:cubicBezTo>
                <a:cubicBezTo>
                  <a:pt x="1141" y="98"/>
                  <a:pt x="919" y="1"/>
                  <a:pt x="703" y="1"/>
                </a:cubicBezTo>
                <a:close/>
              </a:path>
            </a:pathLst>
          </a:custGeom>
          <a:solidFill>
            <a:srgbClr val="EF8FA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8"/>
          <p:cNvSpPr txBox="1"/>
          <p:nvPr>
            <p:ph type="title"/>
          </p:nvPr>
        </p:nvSpPr>
        <p:spPr>
          <a:xfrm>
            <a:off x="815250" y="1711350"/>
            <a:ext cx="7513500" cy="1111200"/>
          </a:xfrm>
          <a:prstGeom prst="rect">
            <a:avLst/>
          </a:prstGeom>
        </p:spPr>
        <p:txBody>
          <a:bodyPr anchorCtr="0" anchor="b" bIns="91425" lIns="91425" spcFirstLastPara="1" rIns="91425" wrap="square" tIns="91425">
            <a:noAutofit/>
          </a:bodyPr>
          <a:lstStyle>
            <a:lvl1pPr lvl="0" rtl="0">
              <a:spcBef>
                <a:spcPts val="0"/>
              </a:spcBef>
              <a:spcAft>
                <a:spcPts val="0"/>
              </a:spcAft>
              <a:buSzPts val="4800"/>
              <a:buNone/>
              <a:defRPr sz="72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4" name="Shape 94"/>
        <p:cNvGrpSpPr/>
        <p:nvPr/>
      </p:nvGrpSpPr>
      <p:grpSpPr>
        <a:xfrm>
          <a:off x="0" y="0"/>
          <a:ext cx="0" cy="0"/>
          <a:chOff x="0" y="0"/>
          <a:chExt cx="0" cy="0"/>
        </a:xfrm>
      </p:grpSpPr>
      <p:sp>
        <p:nvSpPr>
          <p:cNvPr id="95" name="Google Shape;95;p9"/>
          <p:cNvSpPr/>
          <p:nvPr/>
        </p:nvSpPr>
        <p:spPr>
          <a:xfrm flipH="1" rot="-2082414">
            <a:off x="7513722" y="4000207"/>
            <a:ext cx="3304327" cy="1854804"/>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9"/>
          <p:cNvSpPr/>
          <p:nvPr/>
        </p:nvSpPr>
        <p:spPr>
          <a:xfrm flipH="1" rot="-5400000">
            <a:off x="-575251" y="-638118"/>
            <a:ext cx="2005409" cy="1874944"/>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7" name="Google Shape;97;p9"/>
          <p:cNvGrpSpPr/>
          <p:nvPr/>
        </p:nvGrpSpPr>
        <p:grpSpPr>
          <a:xfrm flipH="1">
            <a:off x="538144" y="239396"/>
            <a:ext cx="683069" cy="601200"/>
            <a:chOff x="7650183" y="2024411"/>
            <a:chExt cx="271016" cy="238534"/>
          </a:xfrm>
        </p:grpSpPr>
        <p:sp>
          <p:nvSpPr>
            <p:cNvPr id="98" name="Google Shape;98;p9"/>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9"/>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9"/>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9"/>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9"/>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9"/>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9"/>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9"/>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6" name="Google Shape;106;p9"/>
          <p:cNvSpPr/>
          <p:nvPr/>
        </p:nvSpPr>
        <p:spPr>
          <a:xfrm flipH="1">
            <a:off x="-894435" y="3577655"/>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9"/>
          <p:cNvSpPr/>
          <p:nvPr/>
        </p:nvSpPr>
        <p:spPr>
          <a:xfrm flipH="1" rot="9795247">
            <a:off x="7630735" y="-607941"/>
            <a:ext cx="2259366" cy="2112379"/>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8" name="Google Shape;108;p9"/>
          <p:cNvGrpSpPr/>
          <p:nvPr/>
        </p:nvGrpSpPr>
        <p:grpSpPr>
          <a:xfrm flipH="1">
            <a:off x="8235480" y="4231837"/>
            <a:ext cx="777545" cy="684353"/>
            <a:chOff x="7650183" y="2024411"/>
            <a:chExt cx="271016" cy="238534"/>
          </a:xfrm>
        </p:grpSpPr>
        <p:sp>
          <p:nvSpPr>
            <p:cNvPr id="109" name="Google Shape;109;p9"/>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9"/>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9"/>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9"/>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9"/>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9"/>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9"/>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9"/>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7" name="Google Shape;117;p9"/>
          <p:cNvSpPr/>
          <p:nvPr/>
        </p:nvSpPr>
        <p:spPr>
          <a:xfrm flipH="1">
            <a:off x="8059008" y="540000"/>
            <a:ext cx="730000" cy="681277"/>
          </a:xfrm>
          <a:custGeom>
            <a:rect b="b" l="l" r="r" t="t"/>
            <a:pathLst>
              <a:path extrusionOk="0" h="3340" w="3579">
                <a:moveTo>
                  <a:pt x="1725" y="329"/>
                </a:moveTo>
                <a:cubicBezTo>
                  <a:pt x="1829" y="329"/>
                  <a:pt x="1934" y="341"/>
                  <a:pt x="2038" y="366"/>
                </a:cubicBezTo>
                <a:lnTo>
                  <a:pt x="1586" y="1533"/>
                </a:lnTo>
                <a:lnTo>
                  <a:pt x="386" y="1874"/>
                </a:lnTo>
                <a:cubicBezTo>
                  <a:pt x="352" y="1655"/>
                  <a:pt x="376" y="1412"/>
                  <a:pt x="463" y="1193"/>
                </a:cubicBezTo>
                <a:cubicBezTo>
                  <a:pt x="667" y="656"/>
                  <a:pt x="1181" y="329"/>
                  <a:pt x="1725" y="329"/>
                </a:cubicBezTo>
                <a:close/>
                <a:moveTo>
                  <a:pt x="2334" y="487"/>
                </a:moveTo>
                <a:cubicBezTo>
                  <a:pt x="2928" y="796"/>
                  <a:pt x="3206" y="1510"/>
                  <a:pt x="2963" y="2149"/>
                </a:cubicBezTo>
                <a:cubicBezTo>
                  <a:pt x="2875" y="2382"/>
                  <a:pt x="2730" y="2567"/>
                  <a:pt x="2556" y="2712"/>
                </a:cubicBezTo>
                <a:lnTo>
                  <a:pt x="1895" y="1655"/>
                </a:lnTo>
                <a:lnTo>
                  <a:pt x="2334" y="487"/>
                </a:lnTo>
                <a:close/>
                <a:moveTo>
                  <a:pt x="1443" y="1919"/>
                </a:moveTo>
                <a:lnTo>
                  <a:pt x="1079" y="2855"/>
                </a:lnTo>
                <a:cubicBezTo>
                  <a:pt x="804" y="2699"/>
                  <a:pt x="595" y="2469"/>
                  <a:pt x="474" y="2184"/>
                </a:cubicBezTo>
                <a:lnTo>
                  <a:pt x="1443" y="1919"/>
                </a:lnTo>
                <a:close/>
                <a:moveTo>
                  <a:pt x="1739" y="2028"/>
                </a:moveTo>
                <a:lnTo>
                  <a:pt x="2281" y="2876"/>
                </a:lnTo>
                <a:cubicBezTo>
                  <a:pt x="2095" y="2964"/>
                  <a:pt x="1897" y="3014"/>
                  <a:pt x="1693" y="3014"/>
                </a:cubicBezTo>
                <a:cubicBezTo>
                  <a:pt x="1592" y="3014"/>
                  <a:pt x="1490" y="3002"/>
                  <a:pt x="1388" y="2976"/>
                </a:cubicBezTo>
                <a:lnTo>
                  <a:pt x="1739" y="2028"/>
                </a:lnTo>
                <a:close/>
                <a:moveTo>
                  <a:pt x="1707" y="1"/>
                </a:moveTo>
                <a:cubicBezTo>
                  <a:pt x="1038" y="1"/>
                  <a:pt x="409" y="409"/>
                  <a:pt x="154" y="1071"/>
                </a:cubicBezTo>
                <a:cubicBezTo>
                  <a:pt x="1" y="1478"/>
                  <a:pt x="11" y="1895"/>
                  <a:pt x="154" y="2271"/>
                </a:cubicBezTo>
                <a:cubicBezTo>
                  <a:pt x="320" y="2699"/>
                  <a:pt x="661" y="3053"/>
                  <a:pt x="1113" y="3227"/>
                </a:cubicBezTo>
                <a:cubicBezTo>
                  <a:pt x="1169" y="3251"/>
                  <a:pt x="1224" y="3262"/>
                  <a:pt x="1277" y="3283"/>
                </a:cubicBezTo>
                <a:cubicBezTo>
                  <a:pt x="1420" y="3322"/>
                  <a:pt x="1564" y="3340"/>
                  <a:pt x="1706" y="3340"/>
                </a:cubicBezTo>
                <a:cubicBezTo>
                  <a:pt x="1970" y="3340"/>
                  <a:pt x="2227" y="3276"/>
                  <a:pt x="2455" y="3161"/>
                </a:cubicBezTo>
                <a:cubicBezTo>
                  <a:pt x="2820" y="2976"/>
                  <a:pt x="3105" y="2667"/>
                  <a:pt x="3259" y="2271"/>
                </a:cubicBezTo>
                <a:cubicBezTo>
                  <a:pt x="3578" y="1467"/>
                  <a:pt x="3216" y="564"/>
                  <a:pt x="2466" y="178"/>
                </a:cubicBezTo>
                <a:cubicBezTo>
                  <a:pt x="2413" y="157"/>
                  <a:pt x="2358" y="136"/>
                  <a:pt x="2302" y="112"/>
                </a:cubicBezTo>
                <a:cubicBezTo>
                  <a:pt x="2106" y="36"/>
                  <a:pt x="1905" y="1"/>
                  <a:pt x="170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9"/>
          <p:cNvSpPr txBox="1"/>
          <p:nvPr>
            <p:ph type="title"/>
          </p:nvPr>
        </p:nvSpPr>
        <p:spPr>
          <a:xfrm>
            <a:off x="713197" y="1846413"/>
            <a:ext cx="3753600" cy="1139700"/>
          </a:xfrm>
          <a:prstGeom prst="rect">
            <a:avLst/>
          </a:prstGeom>
        </p:spPr>
        <p:txBody>
          <a:bodyPr anchorCtr="0" anchor="b" bIns="91425" lIns="91425" spcFirstLastPara="1" rIns="91425" wrap="square" tIns="91425">
            <a:noAutofit/>
          </a:bodyPr>
          <a:lstStyle>
            <a:lvl1pPr lvl="0" rtl="0" algn="r">
              <a:spcBef>
                <a:spcPts val="0"/>
              </a:spcBef>
              <a:spcAft>
                <a:spcPts val="0"/>
              </a:spcAft>
              <a:buSzPts val="3000"/>
              <a:buNone/>
              <a:defRPr/>
            </a:lvl1pPr>
            <a:lvl2pPr lvl="1" rtl="0">
              <a:spcBef>
                <a:spcPts val="0"/>
              </a:spcBef>
              <a:spcAft>
                <a:spcPts val="0"/>
              </a:spcAft>
              <a:buSzPts val="2800"/>
              <a:buNone/>
              <a:defRPr>
                <a:latin typeface="Roboto"/>
                <a:ea typeface="Roboto"/>
                <a:cs typeface="Roboto"/>
                <a:sym typeface="Roboto"/>
              </a:defRPr>
            </a:lvl2pPr>
            <a:lvl3pPr lvl="2" rtl="0">
              <a:spcBef>
                <a:spcPts val="0"/>
              </a:spcBef>
              <a:spcAft>
                <a:spcPts val="0"/>
              </a:spcAft>
              <a:buSzPts val="2800"/>
              <a:buNone/>
              <a:defRPr>
                <a:latin typeface="Roboto"/>
                <a:ea typeface="Roboto"/>
                <a:cs typeface="Roboto"/>
                <a:sym typeface="Roboto"/>
              </a:defRPr>
            </a:lvl3pPr>
            <a:lvl4pPr lvl="3" rtl="0">
              <a:spcBef>
                <a:spcPts val="0"/>
              </a:spcBef>
              <a:spcAft>
                <a:spcPts val="0"/>
              </a:spcAft>
              <a:buSzPts val="2800"/>
              <a:buNone/>
              <a:defRPr>
                <a:latin typeface="Roboto"/>
                <a:ea typeface="Roboto"/>
                <a:cs typeface="Roboto"/>
                <a:sym typeface="Roboto"/>
              </a:defRPr>
            </a:lvl4pPr>
            <a:lvl5pPr lvl="4" rtl="0">
              <a:spcBef>
                <a:spcPts val="0"/>
              </a:spcBef>
              <a:spcAft>
                <a:spcPts val="0"/>
              </a:spcAft>
              <a:buSzPts val="2800"/>
              <a:buNone/>
              <a:defRPr>
                <a:latin typeface="Roboto"/>
                <a:ea typeface="Roboto"/>
                <a:cs typeface="Roboto"/>
                <a:sym typeface="Roboto"/>
              </a:defRPr>
            </a:lvl5pPr>
            <a:lvl6pPr lvl="5" rtl="0">
              <a:spcBef>
                <a:spcPts val="0"/>
              </a:spcBef>
              <a:spcAft>
                <a:spcPts val="0"/>
              </a:spcAft>
              <a:buSzPts val="2800"/>
              <a:buNone/>
              <a:defRPr>
                <a:latin typeface="Roboto"/>
                <a:ea typeface="Roboto"/>
                <a:cs typeface="Roboto"/>
                <a:sym typeface="Roboto"/>
              </a:defRPr>
            </a:lvl6pPr>
            <a:lvl7pPr lvl="6" rtl="0">
              <a:spcBef>
                <a:spcPts val="0"/>
              </a:spcBef>
              <a:spcAft>
                <a:spcPts val="0"/>
              </a:spcAft>
              <a:buSzPts val="2800"/>
              <a:buNone/>
              <a:defRPr>
                <a:latin typeface="Roboto"/>
                <a:ea typeface="Roboto"/>
                <a:cs typeface="Roboto"/>
                <a:sym typeface="Roboto"/>
              </a:defRPr>
            </a:lvl7pPr>
            <a:lvl8pPr lvl="7" rtl="0">
              <a:spcBef>
                <a:spcPts val="0"/>
              </a:spcBef>
              <a:spcAft>
                <a:spcPts val="0"/>
              </a:spcAft>
              <a:buSzPts val="2800"/>
              <a:buNone/>
              <a:defRPr>
                <a:latin typeface="Roboto"/>
                <a:ea typeface="Roboto"/>
                <a:cs typeface="Roboto"/>
                <a:sym typeface="Roboto"/>
              </a:defRPr>
            </a:lvl8pPr>
            <a:lvl9pPr lvl="8" rtl="0">
              <a:spcBef>
                <a:spcPts val="0"/>
              </a:spcBef>
              <a:spcAft>
                <a:spcPts val="0"/>
              </a:spcAft>
              <a:buSzPts val="2800"/>
              <a:buNone/>
              <a:defRPr>
                <a:latin typeface="Roboto"/>
                <a:ea typeface="Roboto"/>
                <a:cs typeface="Roboto"/>
                <a:sym typeface="Roboto"/>
              </a:defRPr>
            </a:lvl9pPr>
          </a:lstStyle>
          <a:p/>
        </p:txBody>
      </p:sp>
      <p:sp>
        <p:nvSpPr>
          <p:cNvPr id="119" name="Google Shape;119;p9"/>
          <p:cNvSpPr txBox="1"/>
          <p:nvPr>
            <p:ph idx="1" type="subTitle"/>
          </p:nvPr>
        </p:nvSpPr>
        <p:spPr>
          <a:xfrm>
            <a:off x="713100" y="2942880"/>
            <a:ext cx="3753600" cy="7464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rgbClr val="5B595B"/>
              </a:buClr>
              <a:buSzPts val="1400"/>
              <a:buFont typeface="Lato"/>
              <a:buChar char="●"/>
              <a:defRPr/>
            </a:lvl1pPr>
            <a:lvl2pPr lvl="1" rtl="0" algn="ctr">
              <a:lnSpc>
                <a:spcPct val="100000"/>
              </a:lnSpc>
              <a:spcBef>
                <a:spcPts val="0"/>
              </a:spcBef>
              <a:spcAft>
                <a:spcPts val="0"/>
              </a:spcAft>
              <a:buClr>
                <a:srgbClr val="5B595B"/>
              </a:buClr>
              <a:buSzPts val="1400"/>
              <a:buFont typeface="Lato"/>
              <a:buChar char="○"/>
              <a:defRPr sz="2100"/>
            </a:lvl2pPr>
            <a:lvl3pPr lvl="2" rtl="0" algn="ctr">
              <a:lnSpc>
                <a:spcPct val="100000"/>
              </a:lnSpc>
              <a:spcBef>
                <a:spcPts val="0"/>
              </a:spcBef>
              <a:spcAft>
                <a:spcPts val="0"/>
              </a:spcAft>
              <a:buClr>
                <a:srgbClr val="5B595B"/>
              </a:buClr>
              <a:buSzPts val="1400"/>
              <a:buFont typeface="Lato"/>
              <a:buChar char="■"/>
              <a:defRPr sz="2100"/>
            </a:lvl3pPr>
            <a:lvl4pPr lvl="3" rtl="0" algn="ctr">
              <a:lnSpc>
                <a:spcPct val="100000"/>
              </a:lnSpc>
              <a:spcBef>
                <a:spcPts val="0"/>
              </a:spcBef>
              <a:spcAft>
                <a:spcPts val="0"/>
              </a:spcAft>
              <a:buClr>
                <a:srgbClr val="5B595B"/>
              </a:buClr>
              <a:buSzPts val="1400"/>
              <a:buFont typeface="Lato"/>
              <a:buChar char="●"/>
              <a:defRPr sz="2100"/>
            </a:lvl4pPr>
            <a:lvl5pPr lvl="4" rtl="0" algn="ctr">
              <a:lnSpc>
                <a:spcPct val="100000"/>
              </a:lnSpc>
              <a:spcBef>
                <a:spcPts val="0"/>
              </a:spcBef>
              <a:spcAft>
                <a:spcPts val="0"/>
              </a:spcAft>
              <a:buClr>
                <a:srgbClr val="5B595B"/>
              </a:buClr>
              <a:buSzPts val="1400"/>
              <a:buFont typeface="Lato"/>
              <a:buChar char="○"/>
              <a:defRPr sz="2100"/>
            </a:lvl5pPr>
            <a:lvl6pPr lvl="5" rtl="0" algn="ctr">
              <a:lnSpc>
                <a:spcPct val="100000"/>
              </a:lnSpc>
              <a:spcBef>
                <a:spcPts val="0"/>
              </a:spcBef>
              <a:spcAft>
                <a:spcPts val="0"/>
              </a:spcAft>
              <a:buClr>
                <a:srgbClr val="5B595B"/>
              </a:buClr>
              <a:buSzPts val="1400"/>
              <a:buFont typeface="Lato"/>
              <a:buChar char="■"/>
              <a:defRPr sz="2100"/>
            </a:lvl6pPr>
            <a:lvl7pPr lvl="6" rtl="0" algn="ctr">
              <a:lnSpc>
                <a:spcPct val="100000"/>
              </a:lnSpc>
              <a:spcBef>
                <a:spcPts val="0"/>
              </a:spcBef>
              <a:spcAft>
                <a:spcPts val="0"/>
              </a:spcAft>
              <a:buClr>
                <a:srgbClr val="5B595B"/>
              </a:buClr>
              <a:buSzPts val="1400"/>
              <a:buFont typeface="Lato"/>
              <a:buChar char="●"/>
              <a:defRPr sz="2100"/>
            </a:lvl7pPr>
            <a:lvl8pPr lvl="7" rtl="0" algn="ctr">
              <a:lnSpc>
                <a:spcPct val="100000"/>
              </a:lnSpc>
              <a:spcBef>
                <a:spcPts val="0"/>
              </a:spcBef>
              <a:spcAft>
                <a:spcPts val="0"/>
              </a:spcAft>
              <a:buClr>
                <a:srgbClr val="5B595B"/>
              </a:buClr>
              <a:buSzPts val="1400"/>
              <a:buFont typeface="Lato"/>
              <a:buChar char="○"/>
              <a:defRPr sz="2100"/>
            </a:lvl8pPr>
            <a:lvl9pPr lvl="8" rtl="0" algn="ctr">
              <a:lnSpc>
                <a:spcPct val="100000"/>
              </a:lnSpc>
              <a:spcBef>
                <a:spcPts val="0"/>
              </a:spcBef>
              <a:spcAft>
                <a:spcPts val="0"/>
              </a:spcAft>
              <a:buClr>
                <a:srgbClr val="5B595B"/>
              </a:buClr>
              <a:buSzPts val="1400"/>
              <a:buFont typeface="Lato"/>
              <a:buChar char="■"/>
              <a:defRPr sz="2100"/>
            </a:lvl9pPr>
          </a:lstStyle>
          <a:p/>
        </p:txBody>
      </p:sp>
      <p:sp>
        <p:nvSpPr>
          <p:cNvPr id="120" name="Google Shape;120;p9"/>
          <p:cNvSpPr/>
          <p:nvPr>
            <p:ph idx="2" type="pic"/>
          </p:nvPr>
        </p:nvSpPr>
        <p:spPr>
          <a:xfrm>
            <a:off x="4900050" y="1153050"/>
            <a:ext cx="3115500" cy="3120300"/>
          </a:xfrm>
          <a:prstGeom prst="roundRect">
            <a:avLst>
              <a:gd fmla="val 6386" name="adj"/>
            </a:avLst>
          </a:prstGeom>
          <a:no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21" name="Shape 121"/>
        <p:cNvGrpSpPr/>
        <p:nvPr/>
      </p:nvGrpSpPr>
      <p:grpSpPr>
        <a:xfrm>
          <a:off x="0" y="0"/>
          <a:ext cx="0" cy="0"/>
          <a:chOff x="0" y="0"/>
          <a:chExt cx="0" cy="0"/>
        </a:xfrm>
      </p:grpSpPr>
      <p:sp>
        <p:nvSpPr>
          <p:cNvPr id="122" name="Google Shape;122;p10"/>
          <p:cNvSpPr/>
          <p:nvPr/>
        </p:nvSpPr>
        <p:spPr>
          <a:xfrm rot="-9795247">
            <a:off x="-806995" y="-756841"/>
            <a:ext cx="2259366" cy="2112379"/>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0"/>
          <p:cNvSpPr/>
          <p:nvPr/>
        </p:nvSpPr>
        <p:spPr>
          <a:xfrm rot="2082414">
            <a:off x="-1413467" y="4000207"/>
            <a:ext cx="3304327" cy="1854804"/>
          </a:xfrm>
          <a:custGeom>
            <a:rect b="b" l="l" r="r" t="t"/>
            <a:pathLst>
              <a:path extrusionOk="0" h="16581" w="29539">
                <a:moveTo>
                  <a:pt x="8792" y="1"/>
                </a:moveTo>
                <a:cubicBezTo>
                  <a:pt x="720" y="1"/>
                  <a:pt x="0" y="14355"/>
                  <a:pt x="11839" y="16424"/>
                </a:cubicBezTo>
                <a:cubicBezTo>
                  <a:pt x="12453" y="16530"/>
                  <a:pt x="13108" y="16581"/>
                  <a:pt x="13790" y="16581"/>
                </a:cubicBezTo>
                <a:cubicBezTo>
                  <a:pt x="18924" y="16581"/>
                  <a:pt x="25572" y="13680"/>
                  <a:pt x="27835" y="9432"/>
                </a:cubicBezTo>
                <a:cubicBezTo>
                  <a:pt x="29539" y="5632"/>
                  <a:pt x="26611" y="3045"/>
                  <a:pt x="23147" y="3045"/>
                </a:cubicBezTo>
                <a:cubicBezTo>
                  <a:pt x="22716" y="3045"/>
                  <a:pt x="22277" y="3085"/>
                  <a:pt x="21837" y="3167"/>
                </a:cubicBezTo>
                <a:cubicBezTo>
                  <a:pt x="21813" y="3167"/>
                  <a:pt x="21803" y="3167"/>
                  <a:pt x="21782" y="3178"/>
                </a:cubicBezTo>
                <a:cubicBezTo>
                  <a:pt x="21212" y="3258"/>
                  <a:pt x="20639" y="3298"/>
                  <a:pt x="20068" y="3298"/>
                </a:cubicBezTo>
                <a:cubicBezTo>
                  <a:pt x="17960" y="3298"/>
                  <a:pt x="15878" y="2753"/>
                  <a:pt x="14042" y="1672"/>
                </a:cubicBezTo>
                <a:cubicBezTo>
                  <a:pt x="12059" y="500"/>
                  <a:pt x="10297" y="1"/>
                  <a:pt x="8792" y="1"/>
                </a:cubicBezTo>
                <a:close/>
              </a:path>
            </a:pathLst>
          </a:cu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10"/>
          <p:cNvSpPr/>
          <p:nvPr/>
        </p:nvSpPr>
        <p:spPr>
          <a:xfrm rot="5400000">
            <a:off x="7974424" y="-638118"/>
            <a:ext cx="2005409" cy="1874944"/>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5" name="Google Shape;125;p10"/>
          <p:cNvGrpSpPr/>
          <p:nvPr/>
        </p:nvGrpSpPr>
        <p:grpSpPr>
          <a:xfrm>
            <a:off x="8183369" y="239396"/>
            <a:ext cx="683069" cy="601200"/>
            <a:chOff x="7650183" y="2024411"/>
            <a:chExt cx="271016" cy="238534"/>
          </a:xfrm>
        </p:grpSpPr>
        <p:sp>
          <p:nvSpPr>
            <p:cNvPr id="126" name="Google Shape;126;p10"/>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10"/>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0"/>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10"/>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10"/>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10"/>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10"/>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0"/>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4" name="Google Shape;134;p10"/>
          <p:cNvSpPr/>
          <p:nvPr/>
        </p:nvSpPr>
        <p:spPr>
          <a:xfrm rot="-5400000">
            <a:off x="7966162" y="4021280"/>
            <a:ext cx="2259355" cy="2112385"/>
          </a:xfrm>
          <a:custGeom>
            <a:rect b="b" l="l" r="r" t="t"/>
            <a:pathLst>
              <a:path extrusionOk="0" h="7916" w="8467">
                <a:moveTo>
                  <a:pt x="5370" y="0"/>
                </a:moveTo>
                <a:cubicBezTo>
                  <a:pt x="5145" y="0"/>
                  <a:pt x="4917" y="28"/>
                  <a:pt x="4691" y="87"/>
                </a:cubicBezTo>
                <a:cubicBezTo>
                  <a:pt x="4204" y="219"/>
                  <a:pt x="3742" y="483"/>
                  <a:pt x="3425" y="890"/>
                </a:cubicBezTo>
                <a:cubicBezTo>
                  <a:pt x="3335" y="990"/>
                  <a:pt x="3269" y="1099"/>
                  <a:pt x="3203" y="1210"/>
                </a:cubicBezTo>
                <a:cubicBezTo>
                  <a:pt x="2698" y="2013"/>
                  <a:pt x="2542" y="3028"/>
                  <a:pt x="1850" y="3699"/>
                </a:cubicBezTo>
                <a:cubicBezTo>
                  <a:pt x="1784" y="3765"/>
                  <a:pt x="1707" y="3820"/>
                  <a:pt x="1628" y="3886"/>
                </a:cubicBezTo>
                <a:cubicBezTo>
                  <a:pt x="1597" y="3908"/>
                  <a:pt x="1552" y="3939"/>
                  <a:pt x="1520" y="3974"/>
                </a:cubicBezTo>
                <a:cubicBezTo>
                  <a:pt x="1155" y="4227"/>
                  <a:pt x="769" y="4436"/>
                  <a:pt x="474" y="4766"/>
                </a:cubicBezTo>
                <a:cubicBezTo>
                  <a:pt x="122" y="5163"/>
                  <a:pt x="1" y="5681"/>
                  <a:pt x="133" y="6185"/>
                </a:cubicBezTo>
                <a:cubicBezTo>
                  <a:pt x="439" y="7364"/>
                  <a:pt x="1750" y="7826"/>
                  <a:pt x="2841" y="7903"/>
                </a:cubicBezTo>
                <a:cubicBezTo>
                  <a:pt x="2959" y="7911"/>
                  <a:pt x="3077" y="7915"/>
                  <a:pt x="3194" y="7915"/>
                </a:cubicBezTo>
                <a:cubicBezTo>
                  <a:pt x="5400" y="7915"/>
                  <a:pt x="7573" y="6455"/>
                  <a:pt x="8168" y="4283"/>
                </a:cubicBezTo>
                <a:cubicBezTo>
                  <a:pt x="8467" y="3170"/>
                  <a:pt x="8279" y="1958"/>
                  <a:pt x="7542" y="1046"/>
                </a:cubicBezTo>
                <a:cubicBezTo>
                  <a:pt x="6994" y="386"/>
                  <a:pt x="6203" y="0"/>
                  <a:pt x="5370" y="0"/>
                </a:cubicBezTo>
                <a:close/>
              </a:path>
            </a:pathLst>
          </a:custGeom>
          <a:solidFill>
            <a:srgbClr val="A7DDE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5" name="Google Shape;135;p10"/>
          <p:cNvGrpSpPr/>
          <p:nvPr/>
        </p:nvGrpSpPr>
        <p:grpSpPr>
          <a:xfrm>
            <a:off x="7971807" y="4077537"/>
            <a:ext cx="777545" cy="684353"/>
            <a:chOff x="7650183" y="2024411"/>
            <a:chExt cx="271016" cy="238534"/>
          </a:xfrm>
        </p:grpSpPr>
        <p:sp>
          <p:nvSpPr>
            <p:cNvPr id="136" name="Google Shape;136;p10"/>
            <p:cNvSpPr/>
            <p:nvPr/>
          </p:nvSpPr>
          <p:spPr>
            <a:xfrm>
              <a:off x="7815363" y="2046274"/>
              <a:ext cx="85043" cy="59878"/>
            </a:xfrm>
            <a:custGeom>
              <a:rect b="b" l="l" r="r" t="t"/>
              <a:pathLst>
                <a:path extrusionOk="0" h="671" w="953">
                  <a:moveTo>
                    <a:pt x="554" y="0"/>
                  </a:moveTo>
                  <a:cubicBezTo>
                    <a:pt x="383" y="0"/>
                    <a:pt x="211" y="131"/>
                    <a:pt x="107" y="260"/>
                  </a:cubicBezTo>
                  <a:cubicBezTo>
                    <a:pt x="0" y="435"/>
                    <a:pt x="149" y="671"/>
                    <a:pt x="336" y="671"/>
                  </a:cubicBezTo>
                  <a:cubicBezTo>
                    <a:pt x="361" y="671"/>
                    <a:pt x="387" y="666"/>
                    <a:pt x="414" y="657"/>
                  </a:cubicBezTo>
                  <a:cubicBezTo>
                    <a:pt x="636" y="580"/>
                    <a:pt x="953" y="218"/>
                    <a:pt x="688" y="31"/>
                  </a:cubicBezTo>
                  <a:cubicBezTo>
                    <a:pt x="645" y="9"/>
                    <a:pt x="599" y="0"/>
                    <a:pt x="554"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0"/>
            <p:cNvSpPr/>
            <p:nvPr/>
          </p:nvSpPr>
          <p:spPr>
            <a:xfrm>
              <a:off x="7739957" y="2097319"/>
              <a:ext cx="106014" cy="68891"/>
            </a:xfrm>
            <a:custGeom>
              <a:rect b="b" l="l" r="r" t="t"/>
              <a:pathLst>
                <a:path extrusionOk="0" h="772" w="1188">
                  <a:moveTo>
                    <a:pt x="695" y="1"/>
                  </a:moveTo>
                  <a:cubicBezTo>
                    <a:pt x="398" y="1"/>
                    <a:pt x="1" y="361"/>
                    <a:pt x="226" y="648"/>
                  </a:cubicBezTo>
                  <a:cubicBezTo>
                    <a:pt x="291" y="735"/>
                    <a:pt x="373" y="772"/>
                    <a:pt x="458" y="772"/>
                  </a:cubicBezTo>
                  <a:cubicBezTo>
                    <a:pt x="799" y="772"/>
                    <a:pt x="1188" y="186"/>
                    <a:pt x="765" y="8"/>
                  </a:cubicBezTo>
                  <a:cubicBezTo>
                    <a:pt x="742" y="3"/>
                    <a:pt x="719" y="1"/>
                    <a:pt x="69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0"/>
            <p:cNvSpPr/>
            <p:nvPr/>
          </p:nvSpPr>
          <p:spPr>
            <a:xfrm>
              <a:off x="7666960" y="2155413"/>
              <a:ext cx="100303" cy="72996"/>
            </a:xfrm>
            <a:custGeom>
              <a:rect b="b" l="l" r="r" t="t"/>
              <a:pathLst>
                <a:path extrusionOk="0" h="818" w="1124">
                  <a:moveTo>
                    <a:pt x="687" y="0"/>
                  </a:moveTo>
                  <a:cubicBezTo>
                    <a:pt x="370" y="0"/>
                    <a:pt x="1" y="382"/>
                    <a:pt x="238" y="678"/>
                  </a:cubicBezTo>
                  <a:cubicBezTo>
                    <a:pt x="312" y="776"/>
                    <a:pt x="406" y="817"/>
                    <a:pt x="504" y="817"/>
                  </a:cubicBezTo>
                  <a:cubicBezTo>
                    <a:pt x="801" y="817"/>
                    <a:pt x="1123" y="440"/>
                    <a:pt x="964" y="150"/>
                  </a:cubicBezTo>
                  <a:cubicBezTo>
                    <a:pt x="895" y="44"/>
                    <a:pt x="794" y="0"/>
                    <a:pt x="687"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10"/>
            <p:cNvSpPr/>
            <p:nvPr/>
          </p:nvSpPr>
          <p:spPr>
            <a:xfrm>
              <a:off x="7710776" y="2082416"/>
              <a:ext cx="982" cy="89"/>
            </a:xfrm>
            <a:custGeom>
              <a:rect b="b" l="l" r="r" t="t"/>
              <a:pathLst>
                <a:path extrusionOk="0" h="1" w="11">
                  <a:moveTo>
                    <a:pt x="0" y="1"/>
                  </a:moveTo>
                  <a:lnTo>
                    <a:pt x="11" y="1"/>
                  </a:ln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10"/>
            <p:cNvSpPr/>
            <p:nvPr/>
          </p:nvSpPr>
          <p:spPr>
            <a:xfrm>
              <a:off x="7650183" y="2082416"/>
              <a:ext cx="98161" cy="58004"/>
            </a:xfrm>
            <a:custGeom>
              <a:rect b="b" l="l" r="r" t="t"/>
              <a:pathLst>
                <a:path extrusionOk="0" h="650" w="1100">
                  <a:moveTo>
                    <a:pt x="679" y="1"/>
                  </a:moveTo>
                  <a:cubicBezTo>
                    <a:pt x="262" y="11"/>
                    <a:pt x="0" y="649"/>
                    <a:pt x="517" y="649"/>
                  </a:cubicBezTo>
                  <a:cubicBezTo>
                    <a:pt x="530" y="649"/>
                    <a:pt x="544" y="649"/>
                    <a:pt x="558" y="648"/>
                  </a:cubicBezTo>
                  <a:cubicBezTo>
                    <a:pt x="801" y="606"/>
                    <a:pt x="1099" y="11"/>
                    <a:pt x="714" y="11"/>
                  </a:cubicBezTo>
                  <a:cubicBezTo>
                    <a:pt x="690" y="11"/>
                    <a:pt x="679" y="1"/>
                    <a:pt x="679"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10"/>
            <p:cNvSpPr/>
            <p:nvPr/>
          </p:nvSpPr>
          <p:spPr>
            <a:xfrm>
              <a:off x="7729605" y="2024411"/>
              <a:ext cx="90398" cy="57380"/>
            </a:xfrm>
            <a:custGeom>
              <a:rect b="b" l="l" r="r" t="t"/>
              <a:pathLst>
                <a:path extrusionOk="0" h="643" w="1013">
                  <a:moveTo>
                    <a:pt x="648" y="1"/>
                  </a:moveTo>
                  <a:cubicBezTo>
                    <a:pt x="85" y="1"/>
                    <a:pt x="0" y="642"/>
                    <a:pt x="406" y="642"/>
                  </a:cubicBezTo>
                  <a:cubicBezTo>
                    <a:pt x="452" y="642"/>
                    <a:pt x="503" y="634"/>
                    <a:pt x="561" y="616"/>
                  </a:cubicBezTo>
                  <a:cubicBezTo>
                    <a:pt x="770" y="505"/>
                    <a:pt x="1013" y="56"/>
                    <a:pt x="648"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10"/>
            <p:cNvSpPr/>
            <p:nvPr/>
          </p:nvSpPr>
          <p:spPr>
            <a:xfrm>
              <a:off x="7820182" y="2124625"/>
              <a:ext cx="101017" cy="66571"/>
            </a:xfrm>
            <a:custGeom>
              <a:rect b="b" l="l" r="r" t="t"/>
              <a:pathLst>
                <a:path extrusionOk="0" h="746" w="1132">
                  <a:moveTo>
                    <a:pt x="745" y="1"/>
                  </a:moveTo>
                  <a:lnTo>
                    <a:pt x="745" y="1"/>
                  </a:lnTo>
                  <a:cubicBezTo>
                    <a:pt x="1" y="91"/>
                    <a:pt x="64" y="746"/>
                    <a:pt x="426" y="746"/>
                  </a:cubicBezTo>
                  <a:cubicBezTo>
                    <a:pt x="497" y="746"/>
                    <a:pt x="579" y="721"/>
                    <a:pt x="669" y="661"/>
                  </a:cubicBezTo>
                  <a:cubicBezTo>
                    <a:pt x="856" y="519"/>
                    <a:pt x="1131" y="56"/>
                    <a:pt x="745"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0"/>
            <p:cNvSpPr/>
            <p:nvPr/>
          </p:nvSpPr>
          <p:spPr>
            <a:xfrm>
              <a:off x="7744865" y="2197801"/>
              <a:ext cx="88791" cy="65143"/>
            </a:xfrm>
            <a:custGeom>
              <a:rect b="b" l="l" r="r" t="t"/>
              <a:pathLst>
                <a:path extrusionOk="0" h="730" w="995">
                  <a:moveTo>
                    <a:pt x="597" y="1"/>
                  </a:moveTo>
                  <a:cubicBezTo>
                    <a:pt x="412" y="1"/>
                    <a:pt x="237" y="141"/>
                    <a:pt x="126" y="280"/>
                  </a:cubicBezTo>
                  <a:cubicBezTo>
                    <a:pt x="0" y="479"/>
                    <a:pt x="183" y="729"/>
                    <a:pt x="393" y="729"/>
                  </a:cubicBezTo>
                  <a:cubicBezTo>
                    <a:pt x="439" y="729"/>
                    <a:pt x="487" y="717"/>
                    <a:pt x="533" y="689"/>
                  </a:cubicBezTo>
                  <a:cubicBezTo>
                    <a:pt x="731" y="568"/>
                    <a:pt x="995" y="161"/>
                    <a:pt x="699" y="16"/>
                  </a:cubicBezTo>
                  <a:cubicBezTo>
                    <a:pt x="665" y="5"/>
                    <a:pt x="631" y="1"/>
                    <a:pt x="597" y="1"/>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4" name="Google Shape;144;p10"/>
          <p:cNvSpPr/>
          <p:nvPr/>
        </p:nvSpPr>
        <p:spPr>
          <a:xfrm>
            <a:off x="455000" y="4077525"/>
            <a:ext cx="706151" cy="871973"/>
          </a:xfrm>
          <a:custGeom>
            <a:rect b="b" l="l" r="r" t="t"/>
            <a:pathLst>
              <a:path extrusionOk="0" h="3865" w="3130">
                <a:moveTo>
                  <a:pt x="703" y="1"/>
                </a:moveTo>
                <a:cubicBezTo>
                  <a:pt x="606" y="1"/>
                  <a:pt x="510" y="21"/>
                  <a:pt x="421" y="65"/>
                </a:cubicBezTo>
                <a:cubicBezTo>
                  <a:pt x="199" y="176"/>
                  <a:pt x="67" y="406"/>
                  <a:pt x="35" y="660"/>
                </a:cubicBezTo>
                <a:cubicBezTo>
                  <a:pt x="1" y="903"/>
                  <a:pt x="67" y="1143"/>
                  <a:pt x="167" y="1376"/>
                </a:cubicBezTo>
                <a:cubicBezTo>
                  <a:pt x="265" y="1595"/>
                  <a:pt x="397" y="1804"/>
                  <a:pt x="529" y="2015"/>
                </a:cubicBezTo>
                <a:cubicBezTo>
                  <a:pt x="870" y="2596"/>
                  <a:pt x="1148" y="3215"/>
                  <a:pt x="1322" y="3865"/>
                </a:cubicBezTo>
                <a:cubicBezTo>
                  <a:pt x="1621" y="3423"/>
                  <a:pt x="1951" y="3027"/>
                  <a:pt x="2257" y="2610"/>
                </a:cubicBezTo>
                <a:cubicBezTo>
                  <a:pt x="2588" y="2158"/>
                  <a:pt x="2897" y="1672"/>
                  <a:pt x="3039" y="1133"/>
                </a:cubicBezTo>
                <a:cubicBezTo>
                  <a:pt x="3095" y="903"/>
                  <a:pt x="3129" y="628"/>
                  <a:pt x="2963" y="440"/>
                </a:cubicBezTo>
                <a:cubicBezTo>
                  <a:pt x="2868" y="325"/>
                  <a:pt x="2724" y="273"/>
                  <a:pt x="2574" y="273"/>
                </a:cubicBezTo>
                <a:cubicBezTo>
                  <a:pt x="2466" y="273"/>
                  <a:pt x="2355" y="301"/>
                  <a:pt x="2257" y="350"/>
                </a:cubicBezTo>
                <a:cubicBezTo>
                  <a:pt x="2038" y="451"/>
                  <a:pt x="1874" y="649"/>
                  <a:pt x="1718" y="847"/>
                </a:cubicBezTo>
                <a:cubicBezTo>
                  <a:pt x="1621" y="615"/>
                  <a:pt x="1488" y="406"/>
                  <a:pt x="1301" y="242"/>
                </a:cubicBezTo>
                <a:cubicBezTo>
                  <a:pt x="1141" y="98"/>
                  <a:pt x="919" y="1"/>
                  <a:pt x="703"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0"/>
          <p:cNvSpPr txBox="1"/>
          <p:nvPr>
            <p:ph type="title"/>
          </p:nvPr>
        </p:nvSpPr>
        <p:spPr>
          <a:xfrm>
            <a:off x="720000" y="540000"/>
            <a:ext cx="3271200" cy="931200"/>
          </a:xfrm>
          <a:prstGeom prst="rect">
            <a:avLst/>
          </a:prstGeom>
        </p:spPr>
        <p:txBody>
          <a:bodyPr anchorCtr="0" anchor="t" bIns="91425" lIns="91425" spcFirstLastPara="1" rIns="91425" wrap="square" tIns="91425">
            <a:noAutofit/>
          </a:bodyPr>
          <a:lstStyle>
            <a:lvl1pPr lvl="0" rtl="0" algn="l">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theme" Target="../theme/theme1.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slideLayout" Target="../slideLayouts/slideLayout39.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dk2"/>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20000" y="540000"/>
            <a:ext cx="7704000" cy="477600"/>
          </a:xfrm>
          <a:prstGeom prst="rect">
            <a:avLst/>
          </a:prstGeom>
          <a:noFill/>
          <a:ln>
            <a:noFill/>
          </a:ln>
        </p:spPr>
        <p:txBody>
          <a:bodyPr anchorCtr="0" anchor="t" bIns="91425" lIns="91425" spcFirstLastPara="1" rIns="91425" wrap="square" tIns="91425">
            <a:noAutofit/>
          </a:bodyPr>
          <a:lstStyle>
            <a:lvl1pPr lvl="0" rtl="0" algn="ctr">
              <a:spcBef>
                <a:spcPts val="0"/>
              </a:spcBef>
              <a:spcAft>
                <a:spcPts val="0"/>
              </a:spcAft>
              <a:buClr>
                <a:schemeClr val="dk1"/>
              </a:buClr>
              <a:buSzPts val="3000"/>
              <a:buFont typeface="Viga"/>
              <a:buNone/>
              <a:defRPr sz="3000">
                <a:solidFill>
                  <a:schemeClr val="dk1"/>
                </a:solidFill>
                <a:latin typeface="Viga"/>
                <a:ea typeface="Viga"/>
                <a:cs typeface="Viga"/>
                <a:sym typeface="Viga"/>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720000" y="1152475"/>
            <a:ext cx="7704000" cy="3450900"/>
          </a:xfrm>
          <a:prstGeom prst="rect">
            <a:avLst/>
          </a:prstGeom>
          <a:noFill/>
          <a:ln>
            <a:noFill/>
          </a:ln>
        </p:spPr>
        <p:txBody>
          <a:bodyPr anchorCtr="0" anchor="t" bIns="91425" lIns="91425" spcFirstLastPara="1" rIns="91425" wrap="square" tIns="91425">
            <a:noAutofit/>
          </a:bodyPr>
          <a:lstStyle>
            <a:lvl1pPr indent="-317500" lvl="0" marL="457200" rtl="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1pPr>
            <a:lvl2pPr indent="-317500" lvl="1" marL="914400" rtl="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2pPr>
            <a:lvl3pPr indent="-317500" lvl="2" marL="1371600" rtl="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3pPr>
            <a:lvl4pPr indent="-317500" lvl="3" marL="1828800" rtl="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4pPr>
            <a:lvl5pPr indent="-317500" lvl="4" marL="2286000" rtl="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5pPr>
            <a:lvl6pPr indent="-317500" lvl="5" marL="2743200" rtl="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6pPr>
            <a:lvl7pPr indent="-317500" lvl="6" marL="3200400" rtl="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7pPr>
            <a:lvl8pPr indent="-317500" lvl="7" marL="3657600" rtl="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8pPr>
            <a:lvl9pPr indent="-317500" lvl="8" marL="4114800" rtl="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www.hrc.org/news/remembering-maria-jose-rivera-rivera-latina-transgender-woman-described-as-lively-funny-and-dynamic" TargetMode="Externa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hyperlink" Target="https://www.hrc.org/news/remembering-unique-banks-latina-transgender-woman-killed-in-chicago-illinois" TargetMode="Externa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www.hrc.org/news/hrc-mourns-zachee-imanitwitaho-kind-and-happy-transgender-woman-killed-in-louisville-kentucky" TargetMode="Externa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hyperlink" Target="https://www.gofundme.com/f/cashay-b-henderson?utm_campaign=p_cf%20share-flow-1&amp;utm_content=undefined&amp;utm_medium=sms&amp;utm_source=customer&amp;utm_term=undefined&amp;fbclid=IwAR2xPiq52Togaa0-wx1p8iJGZik1XZXScHn29TuwMKP7L_nMVW_AyJPEjTA" TargetMode="External"/><Relationship Id="rId4" Type="http://schemas.openxmlformats.org/officeDocument/2006/relationships/hyperlink" Target="https://www.hrc.org/news/remembering-cashay-b-henderson-a-black-transgender-woman-described-as-a-bubbly-spirit" TargetMode="External"/><Relationship Id="rId5"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www.hrc.org/news/hrc-mourns-tasiyah-siyah-woodland-black-transgender-woman-killed-in-senseless-act-of-gun-violence" TargetMode="External"/><Relationship Id="rId4" Type="http://schemas.openxmlformats.org/officeDocument/2006/relationships/hyperlink" Target="https://www.gofundme.com/f/tasiya-woodland?mibextid=Zxz2cZ&amp;fbclid=IwAR3w6qhAVi2QvUjj8eYE0NNLPk2z8zZ45HtBRzRDiOaLsJ8Ry5-F-cWgpUg" TargetMode="External"/><Relationship Id="rId5" Type="http://schemas.openxmlformats.org/officeDocument/2006/relationships/image" Target="../media/image1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3.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hyperlink" Target="https://www.hrc.org/news/remembering-banko-brown-a-bold-and-funny-trans-man-shot-outside-a-san-francisco-walgreens-by-an-armed-security-guard" TargetMode="External"/><Relationship Id="rId4" Type="http://schemas.openxmlformats.org/officeDocument/2006/relationships/image" Target="../media/image9.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hyperlink" Target="https://www.hrc.org/news/honoring-ashia-davis-34-year-old-black-trans-woman-killed-in-detroit" TargetMode="External"/><Relationship Id="rId4" Type="http://schemas.openxmlformats.org/officeDocument/2006/relationships/hyperlink" Target="https://www.fox2detroit.com/news/police-investigating-after-transgender-womans-body-was-found-at-highland-park-hotel?fbclid=IwAR2qmiBS8251Uisb8W7PNYrrb-3zmLNy6I21mcB7KpWcp8aSP0bVT1KnZwI" TargetMode="External"/><Relationship Id="rId5" Type="http://schemas.openxmlformats.org/officeDocument/2006/relationships/hyperlink" Target="https://www.cbsnews.com/detroit/news/woman-found-dead-in-highland-park-hotel-room/" TargetMode="External"/><Relationship Id="rId6"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hyperlink" Target="https://www.hrc.org/press-releases/remembering-chanell-perez-ortiz-puerto-rican-transgender-woman-killed-in-carolina-puerto-rico" TargetMode="External"/><Relationship Id="rId4" Type="http://schemas.openxmlformats.org/officeDocument/2006/relationships/hyperlink" Target="https://www.pghlesbian.com/2023/06/29-year-old-latina-trans-woman-chanell-perez-ortiz-killed-in-puerto-rico/" TargetMode="External"/><Relationship Id="rId5" Type="http://schemas.openxmlformats.org/officeDocument/2006/relationships/image" Target="../media/image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hyperlink" Target="https://www.hrc.org/news/hrc-grieves-loss-of-jacob-williamson-teenage-transgender-man-killed-in-south-carolina" TargetMode="External"/><Relationship Id="rId4" Type="http://schemas.openxmlformats.org/officeDocument/2006/relationships/hyperlink" Target="https://hrcdigital.slack.com/archives/D044W1D7V7C/p1689001617958719" TargetMode="External"/><Relationship Id="rId5" Type="http://schemas.openxmlformats.org/officeDocument/2006/relationships/image" Target="../media/image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3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hyperlink" Target="https://www.hrc.org/news/hrc-mourns-camdyn-rider-transgender-man-murdered-in-winter-haven-florida" TargetMode="External"/><Relationship Id="rId4" Type="http://schemas.openxmlformats.org/officeDocument/2006/relationships/hyperlink" Target="https://www.huffpost.com/entry/florida-murder-suicide-trans-pregnant_n_64bea3f2e4b0229eb56596d6" TargetMode="External"/><Relationship Id="rId5" Type="http://schemas.openxmlformats.org/officeDocument/2006/relationships/image" Target="../media/image1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hyperlink" Target="https://www.hrc.org/news/d%C3%A9vonnie-jrae-johnson-black-trans-artist-killed-in-los-angeles-california" TargetMode="External"/><Relationship Id="rId4" Type="http://schemas.openxmlformats.org/officeDocument/2006/relationships/hyperlink" Target="https://www.them.us/story/devonnie-jrae-johnson-killed-los-angeles" TargetMode="External"/><Relationship Id="rId9" Type="http://schemas.openxmlformats.org/officeDocument/2006/relationships/image" Target="../media/image11.png"/><Relationship Id="rId5" Type="http://schemas.openxmlformats.org/officeDocument/2006/relationships/hyperlink" Target="https://www.hrc.org/news/d%C3%A9vonnie-jrae-johnson-black-trans-artist-killed-in-los-angeles-california" TargetMode="External"/><Relationship Id="rId6" Type="http://schemas.openxmlformats.org/officeDocument/2006/relationships/hyperlink" Target="https://www.gofundme.com/f/Transgender-LGBTQ?utm_campaign=p_cp+share-sheet&amp;utm_medium=copy_link_all&amp;utm_source=customer" TargetMode="External"/><Relationship Id="rId7" Type="http://schemas.openxmlformats.org/officeDocument/2006/relationships/hyperlink" Target="https://www.pghlesbian.com/2023/09/27-year-old-black-trans-woman-devonnie-jrae-johnson-killed-in-los-angeles/" TargetMode="External"/><Relationship Id="rId8" Type="http://schemas.openxmlformats.org/officeDocument/2006/relationships/hyperlink" Target="https://www.instagram.com/p/CwVXMGWRhsQ/"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hyperlink" Target="https://www.hrc.org/news/remembering-luis-%C3%A1ngel-d%C3%ADaz-castro-puerto-rican-transgender-man-killed-in-san-juan-puerto-rico" TargetMode="External"/><Relationship Id="rId4" Type="http://schemas.openxmlformats.org/officeDocument/2006/relationships/hyperlink" Target="https://www.hrc.org/news/remembering-luis-%C3%A1ngel-d%C3%ADaz-castro-puerto-rican-transgender-man-killed-in-san-juan-puerto-rico" TargetMode="External"/><Relationship Id="rId5" Type="http://schemas.openxmlformats.org/officeDocument/2006/relationships/image" Target="../media/image2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hyperlink" Target="https://www.hrc.org/news/honoring-the-life-of-thomas-tom-tom-robertson" TargetMode="External"/><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hyperlink" Target="https://www.instagram.com/miss_alexa_sokova/?hl=en" TargetMode="External"/><Relationship Id="rId4" Type="http://schemas.openxmlformats.org/officeDocument/2006/relationships/hyperlink" Target="https://twitter.com/summer0127849?lang=ar-x-fm" TargetMode="External"/><Relationship Id="rId5" Type="http://schemas.openxmlformats.org/officeDocument/2006/relationships/image" Target="../media/image1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3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hyperlink" Target="https://www.hrc.org/news/in-our-hearts-remembering-yoko-artist-and-dj-killed-in-new-orleans" TargetMode="External"/><Relationship Id="rId4" Type="http://schemas.openxmlformats.org/officeDocument/2006/relationships/hyperlink" Target="https://www.fox8live.com/2023/09/21/person-scooter-struck-killed-gentilly-by-hit-and-run-driver-stolen-suv-nopd-says/" TargetMode="External"/><Relationship Id="rId5"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14.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26.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hyperlink" Target="https://www.hrc.org/news/remembering-anee-johnson-black-transgender-woman-killed-in-washington-d-c" TargetMode="External"/><Relationship Id="rId4" Type="http://schemas.openxmlformats.org/officeDocument/2006/relationships/hyperlink" Target="https://www.hrc.org/news/remembering-anee-johnson-black-transgender-woman-killed-in-washington-d-c" TargetMode="External"/><Relationship Id="rId5" Type="http://schemas.openxmlformats.org/officeDocument/2006/relationships/image" Target="../media/image2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hyperlink" Target="https://www.hrc.org/news/honoring-dominic-dupree-a-black-gender-non-conforming-person-and-passionate-entrepreneur" TargetMode="External"/><Relationship Id="rId4" Type="http://schemas.openxmlformats.org/officeDocument/2006/relationships/image" Target="../media/image2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hyperlink" Target="https://www.hrc.org/news/remembering-lisa-love-a-black-transgender-woman-described-as-funny-smart-and-beautiful" TargetMode="External"/><Relationship Id="rId4" Type="http://schemas.openxmlformats.org/officeDocument/2006/relationships/image" Target="../media/image2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hyperlink" Target="https://www.hrc.org/news/honoring-london-price-a-black-trans-woman-who-would-give-you-the-shirt-off-her-back" TargetMode="External"/><Relationship Id="rId4" Type="http://schemas.openxmlformats.org/officeDocument/2006/relationships/hyperlink" Target="https://www.local10.com/news/local/2023/10/25/family-members-of-northwest-miami-dade-shooting-victim-want-answers-justice" TargetMode="External"/><Relationship Id="rId5" Type="http://schemas.openxmlformats.org/officeDocument/2006/relationships/image" Target="../media/image2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40.xml"/><Relationship Id="rId3" Type="http://schemas.openxmlformats.org/officeDocument/2006/relationships/hyperlink" Target="https://www.glaad.org/publications/transgendervictimsofcrime" TargetMode="External"/><Relationship Id="rId4" Type="http://schemas.openxmlformats.org/officeDocument/2006/relationships/hyperlink" Target="https://www.hrc.org/resources/fatal-violence-against-the-transgender-and-nonbinary-community-in-2023" TargetMode="External"/><Relationship Id="rId5" Type="http://schemas.openxmlformats.org/officeDocument/2006/relationships/hyperlink" Target="https://www.hrc.org/resources/fatal-violence-against-the-transgender-and-gender-non-conforming-community-in-2022" TargetMode="External"/><Relationship Id="rId6" Type="http://schemas.openxmlformats.org/officeDocument/2006/relationships/hyperlink" Target="https://www.hrc.org/resources/fatal-violence-against-the-transgender-and-gender-non-conforming-community-in-2021" TargetMode="External"/><Relationship Id="rId7" Type="http://schemas.openxmlformats.org/officeDocument/2006/relationships/hyperlink" Target="https://transequality.org/" TargetMode="External"/><Relationship Id="rId8" Type="http://schemas.openxmlformats.org/officeDocument/2006/relationships/hyperlink" Target="https://tdor.translivesmatter.info/reports/tdor2023?country=all&amp;category=all&amp;view=list&amp;filter="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www.hrc.org/news/remembering-jasmine-star-mack-black-transgender-woman-killed-in-washington-d-c" TargetMode="Externa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s://www.wect.com/2023/01/18/wilmington-police-man-charged-with-murder-connection-missing-person-case/?fbclid=IwAR2teU9eBe6fCkk24kO0NhqUfLf31VqLC_JSrsAFlI-81o-7tQdYJfZIvsg" TargetMode="External"/><Relationship Id="rId4" Type="http://schemas.openxmlformats.org/officeDocument/2006/relationships/hyperlink" Target="https://www.hrc.org/news/remembering-kc-johnson-transgender-woman-killed-in-wilmington-north-carolina" TargetMode="External"/><Relationship Id="rId5"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www.hrc.org/news/remembering-tortuguita-indigenous-queer-and-non-binary-environmental-activist-and-forest-defender" TargetMode="External"/><Relationship Id="rId4" Type="http://schemas.openxmlformats.org/officeDocument/2006/relationships/hyperlink" Target="https://www.them.us/story/tortuguita-shot-killed-atlanta-police-cop-city" TargetMode="External"/><Relationship Id="rId5"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2" name="Shape 762"/>
        <p:cNvGrpSpPr/>
        <p:nvPr/>
      </p:nvGrpSpPr>
      <p:grpSpPr>
        <a:xfrm>
          <a:off x="0" y="0"/>
          <a:ext cx="0" cy="0"/>
          <a:chOff x="0" y="0"/>
          <a:chExt cx="0" cy="0"/>
        </a:xfrm>
      </p:grpSpPr>
      <p:sp>
        <p:nvSpPr>
          <p:cNvPr id="763" name="Google Shape;763;p41"/>
          <p:cNvSpPr txBox="1"/>
          <p:nvPr>
            <p:ph idx="4294967295" type="ctrTitle"/>
          </p:nvPr>
        </p:nvSpPr>
        <p:spPr>
          <a:xfrm>
            <a:off x="58200" y="1236150"/>
            <a:ext cx="9085800" cy="1550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4100">
                <a:latin typeface="Century Gothic"/>
                <a:ea typeface="Century Gothic"/>
                <a:cs typeface="Century Gothic"/>
                <a:sym typeface="Century Gothic"/>
              </a:rPr>
              <a:t>Transgender Day of Remembrance</a:t>
            </a:r>
            <a:r>
              <a:rPr b="1" lang="en" sz="4300">
                <a:latin typeface="Century Gothic"/>
                <a:ea typeface="Century Gothic"/>
                <a:cs typeface="Century Gothic"/>
                <a:sym typeface="Century Gothic"/>
              </a:rPr>
              <a:t> 2023</a:t>
            </a:r>
            <a:endParaRPr b="1" sz="4300">
              <a:latin typeface="Century Gothic"/>
              <a:ea typeface="Century Gothic"/>
              <a:cs typeface="Century Gothic"/>
              <a:sym typeface="Century Gothic"/>
            </a:endParaRPr>
          </a:p>
        </p:txBody>
      </p:sp>
      <p:sp>
        <p:nvSpPr>
          <p:cNvPr id="764" name="Google Shape;764;p41"/>
          <p:cNvSpPr txBox="1"/>
          <p:nvPr>
            <p:ph idx="4294967295" type="subTitle"/>
          </p:nvPr>
        </p:nvSpPr>
        <p:spPr>
          <a:xfrm>
            <a:off x="2465550" y="2636096"/>
            <a:ext cx="4271100" cy="382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chemeClr val="dk1"/>
                </a:solidFill>
                <a:latin typeface="Century Gothic"/>
                <a:ea typeface="Century Gothic"/>
                <a:cs typeface="Century Gothic"/>
                <a:sym typeface="Century Gothic"/>
              </a:rPr>
              <a:t>San Mateo County</a:t>
            </a:r>
            <a:endParaRPr b="1">
              <a:solidFill>
                <a:schemeClr val="dk1"/>
              </a:solidFill>
              <a:latin typeface="Century Gothic"/>
              <a:ea typeface="Century Gothic"/>
              <a:cs typeface="Century Gothic"/>
              <a:sym typeface="Century Gothic"/>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5" name="Shape 815"/>
        <p:cNvGrpSpPr/>
        <p:nvPr/>
      </p:nvGrpSpPr>
      <p:grpSpPr>
        <a:xfrm>
          <a:off x="0" y="0"/>
          <a:ext cx="0" cy="0"/>
          <a:chOff x="0" y="0"/>
          <a:chExt cx="0" cy="0"/>
        </a:xfrm>
      </p:grpSpPr>
      <p:sp>
        <p:nvSpPr>
          <p:cNvPr id="816" name="Google Shape;816;p50"/>
          <p:cNvSpPr txBox="1"/>
          <p:nvPr/>
        </p:nvSpPr>
        <p:spPr>
          <a:xfrm>
            <a:off x="4572000" y="609300"/>
            <a:ext cx="4194600" cy="40791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1700">
                <a:solidFill>
                  <a:schemeClr val="dk1"/>
                </a:solidFill>
                <a:latin typeface="Century Gothic"/>
                <a:ea typeface="Century Gothic"/>
                <a:cs typeface="Century Gothic"/>
                <a:sym typeface="Century Gothic"/>
              </a:rPr>
              <a:t>Maria Jose Rivera</a:t>
            </a:r>
            <a:r>
              <a:rPr b="1" lang="en" sz="1700">
                <a:solidFill>
                  <a:schemeClr val="dk1"/>
                </a:solidFill>
                <a:latin typeface="Century Gothic"/>
                <a:ea typeface="Century Gothic"/>
                <a:cs typeface="Century Gothic"/>
                <a:sym typeface="Century Gothic"/>
              </a:rPr>
              <a:t>,  22</a:t>
            </a:r>
            <a:endParaRPr b="1" sz="17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b="1" sz="1700">
              <a:solidFill>
                <a:srgbClr val="111111"/>
              </a:solidFill>
              <a:latin typeface="Century Gothic"/>
              <a:ea typeface="Century Gothic"/>
              <a:cs typeface="Century Gothic"/>
              <a:sym typeface="Century Gothic"/>
            </a:endParaRPr>
          </a:p>
          <a:p>
            <a:pPr indent="0" lvl="0" marL="0" rtl="0" algn="ctr">
              <a:spcBef>
                <a:spcPts val="0"/>
              </a:spcBef>
              <a:spcAft>
                <a:spcPts val="0"/>
              </a:spcAft>
              <a:buNone/>
            </a:pPr>
            <a:r>
              <a:rPr b="1" lang="en" sz="1700">
                <a:solidFill>
                  <a:srgbClr val="111111"/>
                </a:solidFill>
                <a:uFill>
                  <a:noFill/>
                </a:uFill>
                <a:latin typeface="Century Gothic"/>
                <a:ea typeface="Century Gothic"/>
                <a:cs typeface="Century Gothic"/>
                <a:sym typeface="Century Gothic"/>
                <a:hlinkClick r:id="rId3">
                  <a:extLst>
                    <a:ext uri="{A12FA001-AC4F-418D-AE19-62706E023703}">
                      <ahyp:hlinkClr val="tx"/>
                    </a:ext>
                  </a:extLst>
                </a:hlinkClick>
              </a:rPr>
              <a:t>Maria Jose Rivera Rivera</a:t>
            </a:r>
            <a:r>
              <a:rPr b="1" lang="en" sz="1700">
                <a:solidFill>
                  <a:srgbClr val="111111"/>
                </a:solidFill>
                <a:latin typeface="Century Gothic"/>
                <a:ea typeface="Century Gothic"/>
                <a:cs typeface="Century Gothic"/>
                <a:sym typeface="Century Gothic"/>
              </a:rPr>
              <a:t>, a 22-year-old Latina transgender woman, was described by her immigration lawyer as “lively, funny, and dynamic” and “a joy to work with.” </a:t>
            </a:r>
            <a:endParaRPr b="1" sz="1700">
              <a:solidFill>
                <a:srgbClr val="111111"/>
              </a:solidFill>
              <a:latin typeface="Century Gothic"/>
              <a:ea typeface="Century Gothic"/>
              <a:cs typeface="Century Gothic"/>
              <a:sym typeface="Century Gothic"/>
            </a:endParaRPr>
          </a:p>
          <a:p>
            <a:pPr indent="0" lvl="0" marL="0" rtl="0" algn="ctr">
              <a:spcBef>
                <a:spcPts val="0"/>
              </a:spcBef>
              <a:spcAft>
                <a:spcPts val="0"/>
              </a:spcAft>
              <a:buNone/>
            </a:pPr>
            <a:r>
              <a:t/>
            </a:r>
            <a:endParaRPr b="1" sz="1700">
              <a:solidFill>
                <a:srgbClr val="111111"/>
              </a:solidFill>
              <a:latin typeface="Century Gothic"/>
              <a:ea typeface="Century Gothic"/>
              <a:cs typeface="Century Gothic"/>
              <a:sym typeface="Century Gothic"/>
            </a:endParaRPr>
          </a:p>
          <a:p>
            <a:pPr indent="0" lvl="0" marL="0" rtl="0" algn="ctr">
              <a:spcBef>
                <a:spcPts val="0"/>
              </a:spcBef>
              <a:spcAft>
                <a:spcPts val="0"/>
              </a:spcAft>
              <a:buNone/>
            </a:pPr>
            <a:r>
              <a:rPr b="1" lang="en" sz="1700">
                <a:solidFill>
                  <a:srgbClr val="111111"/>
                </a:solidFill>
                <a:latin typeface="Century Gothic"/>
                <a:ea typeface="Century Gothic"/>
                <a:cs typeface="Century Gothic"/>
                <a:sym typeface="Century Gothic"/>
              </a:rPr>
              <a:t>On January 21th, 2023, Maria Jose was found fatally shot in Houston, one of two people found dead at an apartment complex in an apparent murder-suicide. </a:t>
            </a:r>
            <a:endParaRPr b="1" sz="1700">
              <a:solidFill>
                <a:srgbClr val="111111"/>
              </a:solidFill>
              <a:latin typeface="Century Gothic"/>
              <a:ea typeface="Century Gothic"/>
              <a:cs typeface="Century Gothic"/>
              <a:sym typeface="Century Gothic"/>
            </a:endParaRPr>
          </a:p>
          <a:p>
            <a:pPr indent="0" lvl="0" marL="0" rtl="0" algn="ctr">
              <a:spcBef>
                <a:spcPts val="0"/>
              </a:spcBef>
              <a:spcAft>
                <a:spcPts val="0"/>
              </a:spcAft>
              <a:buNone/>
            </a:pPr>
            <a:r>
              <a:t/>
            </a:r>
            <a:endParaRPr b="1" sz="1500">
              <a:solidFill>
                <a:srgbClr val="111111"/>
              </a:solidFill>
              <a:latin typeface="Century Gothic"/>
              <a:ea typeface="Century Gothic"/>
              <a:cs typeface="Century Gothic"/>
              <a:sym typeface="Century Gothic"/>
            </a:endParaRPr>
          </a:p>
        </p:txBody>
      </p:sp>
      <p:pic>
        <p:nvPicPr>
          <p:cNvPr descr="Photo of trans woman Maria Jose Rivera. She was murdered on January 21st, 2023. Pictured is a Latina woman taking a selfie into a mirror. She is wearing a black spaghetti strap dress with her hair pulled back. Her face is made up and she is posed coyly." id="817" name="Google Shape;817;p50"/>
          <p:cNvPicPr preferRelativeResize="0"/>
          <p:nvPr/>
        </p:nvPicPr>
        <p:blipFill rotWithShape="1">
          <a:blip r:embed="rId4">
            <a:alphaModFix/>
          </a:blip>
          <a:srcRect b="0" l="27278" r="26883" t="0"/>
          <a:stretch/>
        </p:blipFill>
        <p:spPr>
          <a:xfrm>
            <a:off x="994575" y="609300"/>
            <a:ext cx="3202158" cy="39249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1" name="Shape 821"/>
        <p:cNvGrpSpPr/>
        <p:nvPr/>
      </p:nvGrpSpPr>
      <p:grpSpPr>
        <a:xfrm>
          <a:off x="0" y="0"/>
          <a:ext cx="0" cy="0"/>
          <a:chOff x="0" y="0"/>
          <a:chExt cx="0" cy="0"/>
        </a:xfrm>
      </p:grpSpPr>
      <p:sp>
        <p:nvSpPr>
          <p:cNvPr id="822" name="Google Shape;822;p51"/>
          <p:cNvSpPr txBox="1"/>
          <p:nvPr/>
        </p:nvSpPr>
        <p:spPr>
          <a:xfrm>
            <a:off x="4972975" y="580175"/>
            <a:ext cx="3843300" cy="41250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1900">
                <a:solidFill>
                  <a:schemeClr val="dk1"/>
                </a:solidFill>
                <a:latin typeface="Century Gothic"/>
                <a:ea typeface="Century Gothic"/>
                <a:cs typeface="Century Gothic"/>
                <a:sym typeface="Century Gothic"/>
              </a:rPr>
              <a:t>Unique Banks,</a:t>
            </a:r>
            <a:r>
              <a:rPr b="1" lang="en" sz="1900">
                <a:solidFill>
                  <a:schemeClr val="dk1"/>
                </a:solidFill>
                <a:latin typeface="Century Gothic"/>
                <a:ea typeface="Century Gothic"/>
                <a:cs typeface="Century Gothic"/>
                <a:sym typeface="Century Gothic"/>
              </a:rPr>
              <a:t> 21</a:t>
            </a:r>
            <a:endParaRPr b="1" sz="19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sz="16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b="1" lang="en" sz="1700">
                <a:solidFill>
                  <a:schemeClr val="dk1"/>
                </a:solidFill>
                <a:uFill>
                  <a:noFill/>
                </a:uFill>
                <a:latin typeface="Century Gothic"/>
                <a:ea typeface="Century Gothic"/>
                <a:cs typeface="Century Gothic"/>
                <a:sym typeface="Century Gothic"/>
                <a:hlinkClick r:id="rId3">
                  <a:extLst>
                    <a:ext uri="{A12FA001-AC4F-418D-AE19-62706E023703}">
                      <ahyp:hlinkClr val="tx"/>
                    </a:ext>
                  </a:extLst>
                </a:hlinkClick>
              </a:rPr>
              <a:t>Unique Banks</a:t>
            </a:r>
            <a:r>
              <a:rPr b="1" lang="en" sz="1700">
                <a:solidFill>
                  <a:schemeClr val="dk1"/>
                </a:solidFill>
                <a:latin typeface="Century Gothic"/>
                <a:ea typeface="Century Gothic"/>
                <a:cs typeface="Century Gothic"/>
                <a:sym typeface="Century Gothic"/>
              </a:rPr>
              <a:t>, a 21-year-old Latina trans woman, was killed in a mass shooting along with her mother, Alexsandra Olmo, on January 23rd, 2023, in Chicago. Unique’s father Omar Burgos said that his “heart is torn apart” and that he had hoped for her to live with him in Florida. Three other people, including two other trans women, were also attacked during the shooting, leaving them in critical condition.</a:t>
            </a:r>
            <a:endParaRPr b="1" sz="1900">
              <a:solidFill>
                <a:schemeClr val="dk1"/>
              </a:solidFill>
              <a:latin typeface="Century Gothic"/>
              <a:ea typeface="Century Gothic"/>
              <a:cs typeface="Century Gothic"/>
              <a:sym typeface="Century Gothic"/>
            </a:endParaRPr>
          </a:p>
        </p:txBody>
      </p:sp>
      <p:pic>
        <p:nvPicPr>
          <p:cNvPr descr="Unique Banks is a Latina woman who was murdered on January 23rd, 2023. She has blonde hair with brown roots, and is wearing large hoop earrings.  She has on a full face of makeup and is posing for the camera in a playful stance." id="823" name="Google Shape;823;p51"/>
          <p:cNvPicPr preferRelativeResize="0"/>
          <p:nvPr/>
        </p:nvPicPr>
        <p:blipFill rotWithShape="1">
          <a:blip r:embed="rId4">
            <a:alphaModFix/>
          </a:blip>
          <a:srcRect b="0" l="21474" r="21701" t="0"/>
          <a:stretch/>
        </p:blipFill>
        <p:spPr>
          <a:xfrm>
            <a:off x="994600" y="901581"/>
            <a:ext cx="3378475" cy="334033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7" name="Shape 827"/>
        <p:cNvGrpSpPr/>
        <p:nvPr/>
      </p:nvGrpSpPr>
      <p:grpSpPr>
        <a:xfrm>
          <a:off x="0" y="0"/>
          <a:ext cx="0" cy="0"/>
          <a:chOff x="0" y="0"/>
          <a:chExt cx="0" cy="0"/>
        </a:xfrm>
      </p:grpSpPr>
      <p:sp>
        <p:nvSpPr>
          <p:cNvPr id="828" name="Google Shape;828;p52"/>
          <p:cNvSpPr txBox="1"/>
          <p:nvPr/>
        </p:nvSpPr>
        <p:spPr>
          <a:xfrm>
            <a:off x="4155075" y="883325"/>
            <a:ext cx="4800900" cy="35865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600">
                <a:solidFill>
                  <a:schemeClr val="dk1"/>
                </a:solidFill>
                <a:latin typeface="Century Gothic"/>
                <a:ea typeface="Century Gothic"/>
                <a:cs typeface="Century Gothic"/>
                <a:sym typeface="Century Gothic"/>
              </a:rPr>
              <a:t>Z</a:t>
            </a:r>
            <a:r>
              <a:rPr b="1" lang="en" sz="1800">
                <a:solidFill>
                  <a:schemeClr val="dk1"/>
                </a:solidFill>
                <a:latin typeface="Century Gothic"/>
                <a:ea typeface="Century Gothic"/>
                <a:cs typeface="Century Gothic"/>
                <a:sym typeface="Century Gothic"/>
              </a:rPr>
              <a:t>achee Imanitwitho</a:t>
            </a:r>
            <a:endParaRPr b="1" sz="18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b="1" sz="16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b="1" lang="en" sz="1600">
                <a:solidFill>
                  <a:srgbClr val="111111"/>
                </a:solidFill>
                <a:latin typeface="Century Gothic"/>
                <a:ea typeface="Century Gothic"/>
                <a:cs typeface="Century Gothic"/>
                <a:sym typeface="Century Gothic"/>
              </a:rPr>
              <a:t> </a:t>
            </a:r>
            <a:r>
              <a:rPr b="1" lang="en" sz="1700">
                <a:solidFill>
                  <a:srgbClr val="111111"/>
                </a:solidFill>
                <a:latin typeface="Century Gothic"/>
                <a:ea typeface="Century Gothic"/>
                <a:cs typeface="Century Gothic"/>
                <a:sym typeface="Century Gothic"/>
              </a:rPr>
              <a:t>On a GoFundMe page for </a:t>
            </a:r>
            <a:r>
              <a:rPr b="1" lang="en" sz="1700">
                <a:solidFill>
                  <a:srgbClr val="111111"/>
                </a:solidFill>
                <a:uFill>
                  <a:noFill/>
                </a:uFill>
                <a:latin typeface="Century Gothic"/>
                <a:ea typeface="Century Gothic"/>
                <a:cs typeface="Century Gothic"/>
                <a:sym typeface="Century Gothic"/>
                <a:hlinkClick r:id="rId3">
                  <a:extLst>
                    <a:ext uri="{A12FA001-AC4F-418D-AE19-62706E023703}">
                      <ahyp:hlinkClr val="tx"/>
                    </a:ext>
                  </a:extLst>
                </a:hlinkClick>
              </a:rPr>
              <a:t>Zachee Imanitwitaho</a:t>
            </a:r>
            <a:r>
              <a:rPr b="1" lang="en" sz="1700">
                <a:solidFill>
                  <a:srgbClr val="111111"/>
                </a:solidFill>
                <a:latin typeface="Century Gothic"/>
                <a:ea typeface="Century Gothic"/>
                <a:cs typeface="Century Gothic"/>
                <a:sym typeface="Century Gothic"/>
              </a:rPr>
              <a:t>’s funeral expenses, the Black transgender woman was described as someone who was “well-loved by family, friends, and coworkers, and that she lived her life bravely and authentically.” </a:t>
            </a:r>
            <a:endParaRPr b="1" sz="1700">
              <a:solidFill>
                <a:srgbClr val="111111"/>
              </a:solidFill>
              <a:latin typeface="Century Gothic"/>
              <a:ea typeface="Century Gothic"/>
              <a:cs typeface="Century Gothic"/>
              <a:sym typeface="Century Gothic"/>
            </a:endParaRPr>
          </a:p>
          <a:p>
            <a:pPr indent="0" lvl="0" marL="0" rtl="0" algn="ctr">
              <a:spcBef>
                <a:spcPts val="0"/>
              </a:spcBef>
              <a:spcAft>
                <a:spcPts val="0"/>
              </a:spcAft>
              <a:buNone/>
            </a:pPr>
            <a:r>
              <a:t/>
            </a:r>
            <a:endParaRPr b="1" sz="1700">
              <a:solidFill>
                <a:srgbClr val="111111"/>
              </a:solidFill>
              <a:latin typeface="Century Gothic"/>
              <a:ea typeface="Century Gothic"/>
              <a:cs typeface="Century Gothic"/>
              <a:sym typeface="Century Gothic"/>
            </a:endParaRPr>
          </a:p>
          <a:p>
            <a:pPr indent="0" lvl="0" marL="0" rtl="0" algn="ctr">
              <a:spcBef>
                <a:spcPts val="0"/>
              </a:spcBef>
              <a:spcAft>
                <a:spcPts val="0"/>
              </a:spcAft>
              <a:buNone/>
            </a:pPr>
            <a:r>
              <a:rPr b="1" lang="en" sz="1700">
                <a:solidFill>
                  <a:srgbClr val="111111"/>
                </a:solidFill>
                <a:latin typeface="Century Gothic"/>
                <a:ea typeface="Century Gothic"/>
                <a:cs typeface="Century Gothic"/>
                <a:sym typeface="Century Gothic"/>
              </a:rPr>
              <a:t>She immigrated to the U.S. from Rwanda and was killed on February 3rd, 2023, in Louisville, Kentucky in the parking lot of her workplace.</a:t>
            </a:r>
            <a:endParaRPr b="1" sz="1900">
              <a:solidFill>
                <a:srgbClr val="111111"/>
              </a:solidFill>
              <a:latin typeface="Century Gothic"/>
              <a:ea typeface="Century Gothic"/>
              <a:cs typeface="Century Gothic"/>
              <a:sym typeface="Century Gothic"/>
            </a:endParaRPr>
          </a:p>
        </p:txBody>
      </p:sp>
      <p:pic>
        <p:nvPicPr>
          <p:cNvPr descr="Zachee Imanitwitho was a Black trans woman who was murdered on February 3rd, 203. Pictured is a black woman wearing a vibrant red traditional Rwandanese outfit, paired with a red lip and a red head wrap. She is posing arm akimbo and smiling for the camera." id="829" name="Google Shape;829;p52"/>
          <p:cNvPicPr preferRelativeResize="0"/>
          <p:nvPr/>
        </p:nvPicPr>
        <p:blipFill>
          <a:blip r:embed="rId4">
            <a:alphaModFix/>
          </a:blip>
          <a:stretch>
            <a:fillRect/>
          </a:stretch>
        </p:blipFill>
        <p:spPr>
          <a:xfrm>
            <a:off x="237650" y="1494688"/>
            <a:ext cx="3821850" cy="215413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3" name="Shape 833"/>
        <p:cNvGrpSpPr/>
        <p:nvPr/>
      </p:nvGrpSpPr>
      <p:grpSpPr>
        <a:xfrm>
          <a:off x="0" y="0"/>
          <a:ext cx="0" cy="0"/>
          <a:chOff x="0" y="0"/>
          <a:chExt cx="0" cy="0"/>
        </a:xfrm>
      </p:grpSpPr>
      <p:sp>
        <p:nvSpPr>
          <p:cNvPr id="834" name="Google Shape;834;p53"/>
          <p:cNvSpPr txBox="1"/>
          <p:nvPr/>
        </p:nvSpPr>
        <p:spPr>
          <a:xfrm>
            <a:off x="4163175" y="755400"/>
            <a:ext cx="4800900" cy="36327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1600">
                <a:solidFill>
                  <a:schemeClr val="dk1"/>
                </a:solidFill>
                <a:latin typeface="Century Gothic"/>
                <a:ea typeface="Century Gothic"/>
                <a:cs typeface="Century Gothic"/>
                <a:sym typeface="Century Gothic"/>
              </a:rPr>
              <a:t>Cashay Henderson,</a:t>
            </a:r>
            <a:r>
              <a:rPr b="1" lang="en" sz="1600">
                <a:solidFill>
                  <a:schemeClr val="dk1"/>
                </a:solidFill>
                <a:latin typeface="Century Gothic"/>
                <a:ea typeface="Century Gothic"/>
                <a:cs typeface="Century Gothic"/>
                <a:sym typeface="Century Gothic"/>
              </a:rPr>
              <a:t> 31</a:t>
            </a:r>
            <a:endParaRPr b="1" sz="16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b="1" sz="16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b="1" lang="en" sz="1600">
                <a:solidFill>
                  <a:srgbClr val="111111"/>
                </a:solidFill>
                <a:latin typeface="Century Gothic"/>
                <a:ea typeface="Century Gothic"/>
                <a:cs typeface="Century Gothic"/>
                <a:sym typeface="Century Gothic"/>
              </a:rPr>
              <a:t>In a </a:t>
            </a:r>
            <a:r>
              <a:rPr b="1" lang="en" sz="1600">
                <a:solidFill>
                  <a:srgbClr val="111111"/>
                </a:solidFill>
                <a:uFill>
                  <a:noFill/>
                </a:uFill>
                <a:latin typeface="Century Gothic"/>
                <a:ea typeface="Century Gothic"/>
                <a:cs typeface="Century Gothic"/>
                <a:sym typeface="Century Gothic"/>
                <a:hlinkClick r:id="rId3">
                  <a:extLst>
                    <a:ext uri="{A12FA001-AC4F-418D-AE19-62706E023703}">
                      <ahyp:hlinkClr val="tx"/>
                    </a:ext>
                  </a:extLst>
                </a:hlinkClick>
              </a:rPr>
              <a:t>GoFundMe</a:t>
            </a:r>
            <a:r>
              <a:rPr b="1" lang="en" sz="1600">
                <a:solidFill>
                  <a:srgbClr val="111111"/>
                </a:solidFill>
                <a:latin typeface="Century Gothic"/>
                <a:ea typeface="Century Gothic"/>
                <a:cs typeface="Century Gothic"/>
                <a:sym typeface="Century Gothic"/>
              </a:rPr>
              <a:t> started to help cover funeral costs for </a:t>
            </a:r>
            <a:r>
              <a:rPr b="1" lang="en" sz="1600">
                <a:solidFill>
                  <a:srgbClr val="111111"/>
                </a:solidFill>
                <a:uFill>
                  <a:noFill/>
                </a:uFill>
                <a:latin typeface="Century Gothic"/>
                <a:ea typeface="Century Gothic"/>
                <a:cs typeface="Century Gothic"/>
                <a:sym typeface="Century Gothic"/>
                <a:hlinkClick r:id="rId4">
                  <a:extLst>
                    <a:ext uri="{A12FA001-AC4F-418D-AE19-62706E023703}">
                      <ahyp:hlinkClr val="tx"/>
                    </a:ext>
                  </a:extLst>
                </a:hlinkClick>
              </a:rPr>
              <a:t>Cashay Henderson</a:t>
            </a:r>
            <a:r>
              <a:rPr b="1" lang="en" sz="1600">
                <a:solidFill>
                  <a:srgbClr val="111111"/>
                </a:solidFill>
                <a:latin typeface="Century Gothic"/>
                <a:ea typeface="Century Gothic"/>
                <a:cs typeface="Century Gothic"/>
                <a:sym typeface="Century Gothic"/>
              </a:rPr>
              <a:t>, the 31-year-old Black transgender woman is described as “a bubbly spirit with a down to earth, tell it like it is personality,” who was “as beautiful as can be, inside and out.” The GoFundMe also notes that Cashay is survived by her father, mother, sister, and niece, as well as other family and “many, many friends.” </a:t>
            </a:r>
            <a:endParaRPr b="1" sz="1600">
              <a:solidFill>
                <a:srgbClr val="111111"/>
              </a:solidFill>
              <a:latin typeface="Century Gothic"/>
              <a:ea typeface="Century Gothic"/>
              <a:cs typeface="Century Gothic"/>
              <a:sym typeface="Century Gothic"/>
            </a:endParaRPr>
          </a:p>
          <a:p>
            <a:pPr indent="0" lvl="0" marL="0" rtl="0" algn="ctr">
              <a:spcBef>
                <a:spcPts val="0"/>
              </a:spcBef>
              <a:spcAft>
                <a:spcPts val="0"/>
              </a:spcAft>
              <a:buNone/>
            </a:pPr>
            <a:r>
              <a:t/>
            </a:r>
            <a:endParaRPr b="1" sz="1600">
              <a:solidFill>
                <a:srgbClr val="111111"/>
              </a:solidFill>
              <a:latin typeface="Century Gothic"/>
              <a:ea typeface="Century Gothic"/>
              <a:cs typeface="Century Gothic"/>
              <a:sym typeface="Century Gothic"/>
            </a:endParaRPr>
          </a:p>
          <a:p>
            <a:pPr indent="0" lvl="0" marL="0" rtl="0" algn="ctr">
              <a:spcBef>
                <a:spcPts val="0"/>
              </a:spcBef>
              <a:spcAft>
                <a:spcPts val="0"/>
              </a:spcAft>
              <a:buNone/>
            </a:pPr>
            <a:r>
              <a:rPr b="1" lang="en" sz="1600">
                <a:solidFill>
                  <a:srgbClr val="111111"/>
                </a:solidFill>
                <a:latin typeface="Century Gothic"/>
                <a:ea typeface="Century Gothic"/>
                <a:cs typeface="Century Gothic"/>
                <a:sym typeface="Century Gothic"/>
              </a:rPr>
              <a:t>Cashay was shot in Milwaukee on February 26th, 2023.</a:t>
            </a:r>
            <a:endParaRPr b="1" sz="1800">
              <a:solidFill>
                <a:srgbClr val="111111"/>
              </a:solidFill>
              <a:latin typeface="Century Gothic"/>
              <a:ea typeface="Century Gothic"/>
              <a:cs typeface="Century Gothic"/>
              <a:sym typeface="Century Gothic"/>
            </a:endParaRPr>
          </a:p>
        </p:txBody>
      </p:sp>
      <p:pic>
        <p:nvPicPr>
          <p:cNvPr descr="Cashay Henderson was a transgender woman who was murdered on February 26th, 2023. Pictured is a Black woman wearing grey jean shorts and a tie-dyed crop t-shirt. She is posed learning against the back of a black car." id="835" name="Google Shape;835;p53"/>
          <p:cNvPicPr preferRelativeResize="0"/>
          <p:nvPr/>
        </p:nvPicPr>
        <p:blipFill rotWithShape="1">
          <a:blip r:embed="rId5">
            <a:alphaModFix/>
          </a:blip>
          <a:srcRect b="0" l="21853" r="21735" t="0"/>
          <a:stretch/>
        </p:blipFill>
        <p:spPr>
          <a:xfrm>
            <a:off x="298375" y="767566"/>
            <a:ext cx="3623250" cy="360835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9" name="Shape 839"/>
        <p:cNvGrpSpPr/>
        <p:nvPr/>
      </p:nvGrpSpPr>
      <p:grpSpPr>
        <a:xfrm>
          <a:off x="0" y="0"/>
          <a:ext cx="0" cy="0"/>
          <a:chOff x="0" y="0"/>
          <a:chExt cx="0" cy="0"/>
        </a:xfrm>
      </p:grpSpPr>
      <p:sp>
        <p:nvSpPr>
          <p:cNvPr id="840" name="Google Shape;840;p54"/>
          <p:cNvSpPr txBox="1"/>
          <p:nvPr/>
        </p:nvSpPr>
        <p:spPr>
          <a:xfrm>
            <a:off x="4276775" y="653550"/>
            <a:ext cx="4674600" cy="35649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600">
                <a:solidFill>
                  <a:schemeClr val="dk1"/>
                </a:solidFill>
                <a:uFill>
                  <a:noFill/>
                </a:uFill>
                <a:latin typeface="Century Gothic"/>
                <a:ea typeface="Century Gothic"/>
                <a:cs typeface="Century Gothic"/>
                <a:sym typeface="Century Gothic"/>
                <a:hlinkClick r:id="rId3">
                  <a:extLst>
                    <a:ext uri="{A12FA001-AC4F-418D-AE19-62706E023703}">
                      <ahyp:hlinkClr val="tx"/>
                    </a:ext>
                  </a:extLst>
                </a:hlinkClick>
              </a:rPr>
              <a:t>Tasiyah Woodland</a:t>
            </a:r>
            <a:r>
              <a:rPr b="1" lang="en" sz="1600">
                <a:solidFill>
                  <a:srgbClr val="111111"/>
                </a:solidFill>
                <a:latin typeface="Century Gothic"/>
                <a:ea typeface="Century Gothic"/>
                <a:cs typeface="Century Gothic"/>
                <a:sym typeface="Century Gothic"/>
              </a:rPr>
              <a:t>, 18</a:t>
            </a:r>
            <a:endParaRPr b="1" sz="1600">
              <a:solidFill>
                <a:srgbClr val="111111"/>
              </a:solidFill>
              <a:latin typeface="Century Gothic"/>
              <a:ea typeface="Century Gothic"/>
              <a:cs typeface="Century Gothic"/>
              <a:sym typeface="Century Gothic"/>
            </a:endParaRPr>
          </a:p>
          <a:p>
            <a:pPr indent="0" lvl="0" marL="0" rtl="0" algn="ctr">
              <a:lnSpc>
                <a:spcPct val="115000"/>
              </a:lnSpc>
              <a:spcBef>
                <a:spcPts val="2400"/>
              </a:spcBef>
              <a:spcAft>
                <a:spcPts val="0"/>
              </a:spcAft>
              <a:buClr>
                <a:schemeClr val="dk1"/>
              </a:buClr>
              <a:buSzPts val="1100"/>
              <a:buFont typeface="Arial"/>
              <a:buNone/>
            </a:pPr>
            <a:r>
              <a:rPr b="1" lang="en" sz="1600">
                <a:solidFill>
                  <a:srgbClr val="111111"/>
                </a:solidFill>
                <a:latin typeface="Century Gothic"/>
                <a:ea typeface="Century Gothic"/>
                <a:cs typeface="Century Gothic"/>
                <a:sym typeface="Century Gothic"/>
              </a:rPr>
              <a:t>Tasiyah Woodland was a Black "high-spirited” transgender woman who was “protective of those she loved." On a </a:t>
            </a:r>
            <a:r>
              <a:rPr b="1" lang="en" sz="1600">
                <a:solidFill>
                  <a:schemeClr val="dk1"/>
                </a:solidFill>
                <a:uFill>
                  <a:noFill/>
                </a:uFill>
                <a:latin typeface="Century Gothic"/>
                <a:ea typeface="Century Gothic"/>
                <a:cs typeface="Century Gothic"/>
                <a:sym typeface="Century Gothic"/>
                <a:hlinkClick r:id="rId4">
                  <a:extLst>
                    <a:ext uri="{A12FA001-AC4F-418D-AE19-62706E023703}">
                      <ahyp:hlinkClr val="tx"/>
                    </a:ext>
                  </a:extLst>
                </a:hlinkClick>
              </a:rPr>
              <a:t>GoFundMe page</a:t>
            </a:r>
            <a:r>
              <a:rPr b="1" lang="en" sz="1600">
                <a:solidFill>
                  <a:srgbClr val="111111"/>
                </a:solidFill>
                <a:latin typeface="Century Gothic"/>
                <a:ea typeface="Century Gothic"/>
                <a:cs typeface="Century Gothic"/>
                <a:sym typeface="Century Gothic"/>
              </a:rPr>
              <a:t>, Tasiyah's aunt, Lizzy Woodland, said "she made everyone around her know that they were loved."</a:t>
            </a:r>
            <a:endParaRPr b="1" sz="1600">
              <a:solidFill>
                <a:srgbClr val="111111"/>
              </a:solidFill>
              <a:latin typeface="Century Gothic"/>
              <a:ea typeface="Century Gothic"/>
              <a:cs typeface="Century Gothic"/>
              <a:sym typeface="Century Gothic"/>
            </a:endParaRPr>
          </a:p>
          <a:p>
            <a:pPr indent="0" lvl="0" marL="0" rtl="0" algn="ctr">
              <a:lnSpc>
                <a:spcPct val="115000"/>
              </a:lnSpc>
              <a:spcBef>
                <a:spcPts val="2400"/>
              </a:spcBef>
              <a:spcAft>
                <a:spcPts val="0"/>
              </a:spcAft>
              <a:buClr>
                <a:schemeClr val="dk1"/>
              </a:buClr>
              <a:buSzPts val="1100"/>
              <a:buFont typeface="Arial"/>
              <a:buNone/>
            </a:pPr>
            <a:r>
              <a:rPr b="1" lang="en" sz="1600">
                <a:solidFill>
                  <a:srgbClr val="111111"/>
                </a:solidFill>
                <a:latin typeface="Century Gothic"/>
                <a:ea typeface="Century Gothic"/>
                <a:cs typeface="Century Gothic"/>
                <a:sym typeface="Century Gothic"/>
              </a:rPr>
              <a:t>Tasiyah was tragically killed in St. Mary’s County, Maryland on March 24th, 2023.</a:t>
            </a:r>
            <a:endParaRPr b="1" sz="1600">
              <a:solidFill>
                <a:srgbClr val="111111"/>
              </a:solidFill>
              <a:latin typeface="Century Gothic"/>
              <a:ea typeface="Century Gothic"/>
              <a:cs typeface="Century Gothic"/>
              <a:sym typeface="Century Gothic"/>
            </a:endParaRPr>
          </a:p>
          <a:p>
            <a:pPr indent="0" lvl="0" marL="0" rtl="0" algn="ctr">
              <a:spcBef>
                <a:spcPts val="0"/>
              </a:spcBef>
              <a:spcAft>
                <a:spcPts val="0"/>
              </a:spcAft>
              <a:buNone/>
            </a:pPr>
            <a:r>
              <a:t/>
            </a:r>
            <a:endParaRPr b="1" i="1">
              <a:solidFill>
                <a:schemeClr val="dk1"/>
              </a:solidFill>
              <a:latin typeface="Century Gothic"/>
              <a:ea typeface="Century Gothic"/>
              <a:cs typeface="Century Gothic"/>
              <a:sym typeface="Century Gothic"/>
            </a:endParaRPr>
          </a:p>
        </p:txBody>
      </p:sp>
      <p:pic>
        <p:nvPicPr>
          <p:cNvPr descr="Tasiyah Woodland is a Black transgender woman who was murdered on March 24th, 2023. Pictured is a young Black woman with long curly hair staring into the camera." id="841" name="Google Shape;841;p54"/>
          <p:cNvPicPr preferRelativeResize="0"/>
          <p:nvPr/>
        </p:nvPicPr>
        <p:blipFill>
          <a:blip r:embed="rId5">
            <a:alphaModFix/>
          </a:blip>
          <a:stretch>
            <a:fillRect/>
          </a:stretch>
        </p:blipFill>
        <p:spPr>
          <a:xfrm>
            <a:off x="428600" y="789300"/>
            <a:ext cx="3564900" cy="35649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5" name="Shape 845"/>
        <p:cNvGrpSpPr/>
        <p:nvPr/>
      </p:nvGrpSpPr>
      <p:grpSpPr>
        <a:xfrm>
          <a:off x="0" y="0"/>
          <a:ext cx="0" cy="0"/>
          <a:chOff x="0" y="0"/>
          <a:chExt cx="0" cy="0"/>
        </a:xfrm>
      </p:grpSpPr>
      <p:sp>
        <p:nvSpPr>
          <p:cNvPr id="846" name="Google Shape;846;p55"/>
          <p:cNvSpPr txBox="1"/>
          <p:nvPr/>
        </p:nvSpPr>
        <p:spPr>
          <a:xfrm>
            <a:off x="4354675" y="563600"/>
            <a:ext cx="4541400" cy="37773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600">
                <a:latin typeface="Century Gothic"/>
                <a:ea typeface="Century Gothic"/>
                <a:cs typeface="Century Gothic"/>
                <a:sym typeface="Century Gothic"/>
              </a:rPr>
              <a:t>Ashley Burton, 37</a:t>
            </a:r>
            <a:endParaRPr b="1" sz="1600">
              <a:latin typeface="Century Gothic"/>
              <a:ea typeface="Century Gothic"/>
              <a:cs typeface="Century Gothic"/>
              <a:sym typeface="Century Gothic"/>
            </a:endParaRPr>
          </a:p>
          <a:p>
            <a:pPr indent="0" lvl="0" marL="0" rtl="0" algn="ctr">
              <a:lnSpc>
                <a:spcPct val="115000"/>
              </a:lnSpc>
              <a:spcBef>
                <a:spcPts val="2400"/>
              </a:spcBef>
              <a:spcAft>
                <a:spcPts val="0"/>
              </a:spcAft>
              <a:buClr>
                <a:schemeClr val="dk1"/>
              </a:buClr>
              <a:buSzPts val="1100"/>
              <a:buFont typeface="Arial"/>
              <a:buNone/>
            </a:pPr>
            <a:r>
              <a:rPr b="1" lang="en">
                <a:latin typeface="Century Gothic"/>
                <a:ea typeface="Century Gothic"/>
                <a:cs typeface="Century Gothic"/>
                <a:sym typeface="Century Gothic"/>
              </a:rPr>
              <a:t>Ashley Burton </a:t>
            </a:r>
            <a:r>
              <a:rPr b="1" lang="en">
                <a:solidFill>
                  <a:schemeClr val="dk1"/>
                </a:solidFill>
                <a:latin typeface="Century Gothic"/>
                <a:ea typeface="Century Gothic"/>
                <a:cs typeface="Century Gothic"/>
                <a:sym typeface="Century Gothic"/>
              </a:rPr>
              <a:t>was a 37-year-old Black transgender woman who was described as “a courageous fighter” by her cousin. Her brother Patrick praised her authenticity as a trans woman saying, “The way my sibling moved in life, it was…take it or leave it. ‘This is how I am.’ You can respect it or neglect it, but Ashley put it out there and let that person know. It’s not going to be a secret."</a:t>
            </a:r>
            <a:endParaRPr b="1">
              <a:solidFill>
                <a:schemeClr val="dk1"/>
              </a:solidFill>
              <a:latin typeface="Century Gothic"/>
              <a:ea typeface="Century Gothic"/>
              <a:cs typeface="Century Gothic"/>
              <a:sym typeface="Century Gothic"/>
            </a:endParaRPr>
          </a:p>
          <a:p>
            <a:pPr indent="0" lvl="0" marL="0" rtl="0" algn="ctr">
              <a:lnSpc>
                <a:spcPct val="115000"/>
              </a:lnSpc>
              <a:spcBef>
                <a:spcPts val="2400"/>
              </a:spcBef>
              <a:spcAft>
                <a:spcPts val="0"/>
              </a:spcAft>
              <a:buNone/>
            </a:pPr>
            <a:r>
              <a:rPr b="1" lang="en">
                <a:solidFill>
                  <a:schemeClr val="dk1"/>
                </a:solidFill>
                <a:latin typeface="Century Gothic"/>
                <a:ea typeface="Century Gothic"/>
                <a:cs typeface="Century Gothic"/>
                <a:sym typeface="Century Gothic"/>
              </a:rPr>
              <a:t>Ashley was killed in Atlanta Georgia on April 11th, 2023.</a:t>
            </a:r>
            <a:endParaRPr b="1" i="1" sz="1600">
              <a:solidFill>
                <a:schemeClr val="dk1"/>
              </a:solidFill>
              <a:latin typeface="Century Gothic"/>
              <a:ea typeface="Century Gothic"/>
              <a:cs typeface="Century Gothic"/>
              <a:sym typeface="Century Gothic"/>
            </a:endParaRPr>
          </a:p>
        </p:txBody>
      </p:sp>
      <p:pic>
        <p:nvPicPr>
          <p:cNvPr descr="Ashley Burton is a Black transgender woman was was murdered on April 11th, 2023. Pictured is a Black woman posing in front of a black BMW car. She is wearing a two piece top and leggings outfit and has a bright diamond chain around her neck with an &quot;A&quot; charm. Her hair is long and straight." id="847" name="Google Shape;847;p55"/>
          <p:cNvPicPr preferRelativeResize="0"/>
          <p:nvPr/>
        </p:nvPicPr>
        <p:blipFill>
          <a:blip r:embed="rId3">
            <a:alphaModFix/>
          </a:blip>
          <a:stretch>
            <a:fillRect/>
          </a:stretch>
        </p:blipFill>
        <p:spPr>
          <a:xfrm>
            <a:off x="773575" y="794400"/>
            <a:ext cx="2733575" cy="34135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1" name="Shape 851"/>
        <p:cNvGrpSpPr/>
        <p:nvPr/>
      </p:nvGrpSpPr>
      <p:grpSpPr>
        <a:xfrm>
          <a:off x="0" y="0"/>
          <a:ext cx="0" cy="0"/>
          <a:chOff x="0" y="0"/>
          <a:chExt cx="0" cy="0"/>
        </a:xfrm>
      </p:grpSpPr>
      <p:sp>
        <p:nvSpPr>
          <p:cNvPr id="852" name="Google Shape;852;p56"/>
          <p:cNvSpPr txBox="1"/>
          <p:nvPr/>
        </p:nvSpPr>
        <p:spPr>
          <a:xfrm>
            <a:off x="4358225" y="791700"/>
            <a:ext cx="4541400" cy="38790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600">
                <a:latin typeface="Century Gothic"/>
                <a:ea typeface="Century Gothic"/>
                <a:cs typeface="Century Gothic"/>
                <a:sym typeface="Century Gothic"/>
              </a:rPr>
              <a:t>Koko Da Doll, 35</a:t>
            </a:r>
            <a:endParaRPr b="1" sz="1600">
              <a:latin typeface="Century Gothic"/>
              <a:ea typeface="Century Gothic"/>
              <a:cs typeface="Century Gothic"/>
              <a:sym typeface="Century Gothic"/>
            </a:endParaRPr>
          </a:p>
          <a:p>
            <a:pPr indent="0" lvl="0" marL="0" rtl="0" algn="ctr">
              <a:lnSpc>
                <a:spcPct val="115000"/>
              </a:lnSpc>
              <a:spcBef>
                <a:spcPts val="2400"/>
              </a:spcBef>
              <a:spcAft>
                <a:spcPts val="0"/>
              </a:spcAft>
              <a:buClr>
                <a:schemeClr val="dk1"/>
              </a:buClr>
              <a:buSzPts val="1100"/>
              <a:buFont typeface="Arial"/>
              <a:buNone/>
            </a:pPr>
            <a:r>
              <a:rPr b="1" lang="en" sz="1600">
                <a:latin typeface="Century Gothic"/>
                <a:ea typeface="Century Gothic"/>
                <a:cs typeface="Century Gothic"/>
                <a:sym typeface="Century Gothic"/>
              </a:rPr>
              <a:t>Koko Da Doll</a:t>
            </a:r>
            <a:r>
              <a:rPr b="1" lang="en" sz="1600">
                <a:solidFill>
                  <a:schemeClr val="dk1"/>
                </a:solidFill>
                <a:latin typeface="Century Gothic"/>
                <a:ea typeface="Century Gothic"/>
                <a:cs typeface="Century Gothic"/>
                <a:sym typeface="Century Gothic"/>
              </a:rPr>
              <a:t> was a 35-year-old Black transgender woman, a successful rapper who was working on new music, and starred in the barrier-breaking, award-winning Sundance Film Festival documentary, “Kokomo City.”</a:t>
            </a:r>
            <a:endParaRPr b="1" sz="1600">
              <a:solidFill>
                <a:schemeClr val="dk1"/>
              </a:solidFill>
              <a:latin typeface="Century Gothic"/>
              <a:ea typeface="Century Gothic"/>
              <a:cs typeface="Century Gothic"/>
              <a:sym typeface="Century Gothic"/>
            </a:endParaRPr>
          </a:p>
          <a:p>
            <a:pPr indent="0" lvl="0" marL="0" rtl="0" algn="ctr">
              <a:lnSpc>
                <a:spcPct val="115000"/>
              </a:lnSpc>
              <a:spcBef>
                <a:spcPts val="2400"/>
              </a:spcBef>
              <a:spcAft>
                <a:spcPts val="0"/>
              </a:spcAft>
              <a:buClr>
                <a:schemeClr val="dk1"/>
              </a:buClr>
              <a:buSzPts val="1100"/>
              <a:buFont typeface="Arial"/>
              <a:buNone/>
            </a:pPr>
            <a:r>
              <a:rPr b="1" lang="en" sz="1600">
                <a:solidFill>
                  <a:schemeClr val="dk1"/>
                </a:solidFill>
                <a:latin typeface="Century Gothic"/>
                <a:ea typeface="Century Gothic"/>
                <a:cs typeface="Century Gothic"/>
                <a:sym typeface="Century Gothic"/>
              </a:rPr>
              <a:t>Tragically, Koko was found shot to death near an Atlanta shopping plaza on April 18th.</a:t>
            </a:r>
            <a:endParaRPr b="1" sz="16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b="1" i="1" sz="1600">
              <a:solidFill>
                <a:schemeClr val="dk1"/>
              </a:solidFill>
              <a:latin typeface="Century Gothic"/>
              <a:ea typeface="Century Gothic"/>
              <a:cs typeface="Century Gothic"/>
              <a:sym typeface="Century Gothic"/>
            </a:endParaRPr>
          </a:p>
        </p:txBody>
      </p:sp>
      <p:pic>
        <p:nvPicPr>
          <p:cNvPr descr="Koko Da Doll is a Black transgender woman who was murdered on April 18th, 2023. Pictured is a black woman with long black hair wearing a long tan dress with a print. She is wearing a brown fluffy jacket off her shoulders. She is smiling for the camera and her arm is posed akimbo." id="853" name="Google Shape;853;p56"/>
          <p:cNvPicPr preferRelativeResize="0"/>
          <p:nvPr/>
        </p:nvPicPr>
        <p:blipFill>
          <a:blip r:embed="rId3">
            <a:alphaModFix/>
          </a:blip>
          <a:stretch>
            <a:fillRect/>
          </a:stretch>
        </p:blipFill>
        <p:spPr>
          <a:xfrm>
            <a:off x="761175" y="801268"/>
            <a:ext cx="2696300" cy="33670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7" name="Shape 857"/>
        <p:cNvGrpSpPr/>
        <p:nvPr/>
      </p:nvGrpSpPr>
      <p:grpSpPr>
        <a:xfrm>
          <a:off x="0" y="0"/>
          <a:ext cx="0" cy="0"/>
          <a:chOff x="0" y="0"/>
          <a:chExt cx="0" cy="0"/>
        </a:xfrm>
      </p:grpSpPr>
      <p:sp>
        <p:nvSpPr>
          <p:cNvPr descr="Banko Brown was a Black trans man who was murdered on April 27th, 2023. Pictured is a Black man wearing a bright yellow hoddie and matching visor worn sideways. Banko is looking at the camera and has an eyebrow piercing." id="858" name="Google Shape;858;p57"/>
          <p:cNvSpPr txBox="1"/>
          <p:nvPr/>
        </p:nvSpPr>
        <p:spPr>
          <a:xfrm>
            <a:off x="4280175" y="331350"/>
            <a:ext cx="4572000" cy="45162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1600">
                <a:latin typeface="Century Gothic"/>
                <a:ea typeface="Century Gothic"/>
                <a:cs typeface="Century Gothic"/>
                <a:sym typeface="Century Gothic"/>
              </a:rPr>
              <a:t>Banko Brown, 24</a:t>
            </a:r>
            <a:endParaRPr b="1" sz="1600">
              <a:latin typeface="Century Gothic"/>
              <a:ea typeface="Century Gothic"/>
              <a:cs typeface="Century Gothic"/>
              <a:sym typeface="Century Gothic"/>
            </a:endParaRPr>
          </a:p>
          <a:p>
            <a:pPr indent="0" lvl="0" marL="0" rtl="0" algn="ctr">
              <a:lnSpc>
                <a:spcPct val="115000"/>
              </a:lnSpc>
              <a:spcBef>
                <a:spcPts val="2400"/>
              </a:spcBef>
              <a:spcAft>
                <a:spcPts val="0"/>
              </a:spcAft>
              <a:buClr>
                <a:schemeClr val="dk1"/>
              </a:buClr>
              <a:buSzPts val="1100"/>
              <a:buFont typeface="Arial"/>
              <a:buNone/>
            </a:pPr>
            <a:r>
              <a:rPr b="1" lang="en" sz="1500">
                <a:solidFill>
                  <a:schemeClr val="dk1"/>
                </a:solidFill>
                <a:uFill>
                  <a:noFill/>
                </a:uFill>
                <a:latin typeface="Century Gothic"/>
                <a:ea typeface="Century Gothic"/>
                <a:cs typeface="Century Gothic"/>
                <a:sym typeface="Century Gothic"/>
                <a:hlinkClick r:id="rId3">
                  <a:extLst>
                    <a:ext uri="{A12FA001-AC4F-418D-AE19-62706E023703}">
                      <ahyp:hlinkClr val="tx"/>
                    </a:ext>
                  </a:extLst>
                </a:hlinkClick>
              </a:rPr>
              <a:t>Banko Brown</a:t>
            </a:r>
            <a:r>
              <a:rPr b="1" lang="en" sz="1500">
                <a:solidFill>
                  <a:schemeClr val="dk1"/>
                </a:solidFill>
                <a:latin typeface="Century Gothic"/>
                <a:ea typeface="Century Gothic"/>
                <a:cs typeface="Century Gothic"/>
                <a:sym typeface="Century Gothic"/>
              </a:rPr>
              <a:t> was a 24-year-old Black trans man who is remembered as being “brilliant” and as someone who made “everybody laugh.” Julia Arroyo, the co-executive director of the Young Women’s Freedom Center where Brown was working as a community organizing intern, said Banko “made friends easily and connected deeply with others.”</a:t>
            </a:r>
            <a:endParaRPr b="1" sz="1500">
              <a:solidFill>
                <a:schemeClr val="dk1"/>
              </a:solidFill>
              <a:latin typeface="Century Gothic"/>
              <a:ea typeface="Century Gothic"/>
              <a:cs typeface="Century Gothic"/>
              <a:sym typeface="Century Gothic"/>
            </a:endParaRPr>
          </a:p>
          <a:p>
            <a:pPr indent="0" lvl="0" marL="0" rtl="0" algn="ctr">
              <a:lnSpc>
                <a:spcPct val="115000"/>
              </a:lnSpc>
              <a:spcBef>
                <a:spcPts val="2400"/>
              </a:spcBef>
              <a:spcAft>
                <a:spcPts val="0"/>
              </a:spcAft>
              <a:buClr>
                <a:schemeClr val="dk1"/>
              </a:buClr>
              <a:buSzPts val="1100"/>
              <a:buFont typeface="Arial"/>
              <a:buNone/>
            </a:pPr>
            <a:r>
              <a:rPr b="1" lang="en" sz="1500">
                <a:solidFill>
                  <a:schemeClr val="dk1"/>
                </a:solidFill>
                <a:latin typeface="Century Gothic"/>
                <a:ea typeface="Century Gothic"/>
                <a:cs typeface="Century Gothic"/>
                <a:sym typeface="Century Gothic"/>
              </a:rPr>
              <a:t>On April 27th, 2023, he was killed by an armed security guard in San Francisco after an altercation with an armed security guard at a local Walgreens store.</a:t>
            </a:r>
            <a:endParaRPr b="1" sz="15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b="1" i="1" sz="1600">
              <a:solidFill>
                <a:schemeClr val="dk1"/>
              </a:solidFill>
              <a:latin typeface="Century Gothic"/>
              <a:ea typeface="Century Gothic"/>
              <a:cs typeface="Century Gothic"/>
              <a:sym typeface="Century Gothic"/>
            </a:endParaRPr>
          </a:p>
        </p:txBody>
      </p:sp>
      <p:pic>
        <p:nvPicPr>
          <p:cNvPr descr="Banko Brown was a Black trans man who was murdered on April 27th, 2023. Pictured is a Black man wearing a yellow hoodie and a yellow visor turned to the side." id="859" name="Google Shape;859;p57"/>
          <p:cNvPicPr preferRelativeResize="0"/>
          <p:nvPr/>
        </p:nvPicPr>
        <p:blipFill>
          <a:blip r:embed="rId4">
            <a:alphaModFix/>
          </a:blip>
          <a:stretch>
            <a:fillRect/>
          </a:stretch>
        </p:blipFill>
        <p:spPr>
          <a:xfrm>
            <a:off x="986675" y="740913"/>
            <a:ext cx="2467300" cy="36616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3" name="Shape 863"/>
        <p:cNvGrpSpPr/>
        <p:nvPr/>
      </p:nvGrpSpPr>
      <p:grpSpPr>
        <a:xfrm>
          <a:off x="0" y="0"/>
          <a:ext cx="0" cy="0"/>
          <a:chOff x="0" y="0"/>
          <a:chExt cx="0" cy="0"/>
        </a:xfrm>
      </p:grpSpPr>
      <p:sp>
        <p:nvSpPr>
          <p:cNvPr id="864" name="Google Shape;864;p58"/>
          <p:cNvSpPr txBox="1"/>
          <p:nvPr/>
        </p:nvSpPr>
        <p:spPr>
          <a:xfrm>
            <a:off x="4294375" y="1284600"/>
            <a:ext cx="4572000" cy="15264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150000"/>
              </a:lnSpc>
              <a:spcBef>
                <a:spcPts val="800"/>
              </a:spcBef>
              <a:spcAft>
                <a:spcPts val="0"/>
              </a:spcAft>
              <a:buNone/>
            </a:pPr>
            <a:r>
              <a:rPr b="1" lang="en" sz="2200">
                <a:solidFill>
                  <a:srgbClr val="333333"/>
                </a:solidFill>
                <a:latin typeface="Century Gothic"/>
                <a:ea typeface="Century Gothic"/>
                <a:cs typeface="Century Gothic"/>
                <a:sym typeface="Century Gothic"/>
              </a:rPr>
              <a:t>Ome Gandhi, 16</a:t>
            </a:r>
            <a:endParaRPr b="1" sz="2200">
              <a:solidFill>
                <a:srgbClr val="333333"/>
              </a:solidFill>
              <a:latin typeface="Century Gothic"/>
              <a:ea typeface="Century Gothic"/>
              <a:cs typeface="Century Gothic"/>
              <a:sym typeface="Century Gothic"/>
            </a:endParaRPr>
          </a:p>
          <a:p>
            <a:pPr indent="0" lvl="0" marL="0" rtl="0" algn="ctr">
              <a:lnSpc>
                <a:spcPct val="150000"/>
              </a:lnSpc>
              <a:spcBef>
                <a:spcPts val="800"/>
              </a:spcBef>
              <a:spcAft>
                <a:spcPts val="800"/>
              </a:spcAft>
              <a:buNone/>
            </a:pPr>
            <a:r>
              <a:rPr b="1" lang="en" sz="1900">
                <a:solidFill>
                  <a:srgbClr val="333333"/>
                </a:solidFill>
                <a:latin typeface="Century Gothic"/>
                <a:ea typeface="Century Gothic"/>
                <a:cs typeface="Century Gothic"/>
                <a:sym typeface="Century Gothic"/>
              </a:rPr>
              <a:t>Ome was murdered by her father on May 16th, 2023 in Salt Lake City, Utah</a:t>
            </a:r>
            <a:endParaRPr b="1" i="1" sz="1600">
              <a:solidFill>
                <a:schemeClr val="dk1"/>
              </a:solidFill>
              <a:latin typeface="Century Gothic"/>
              <a:ea typeface="Century Gothic"/>
              <a:cs typeface="Century Gothic"/>
              <a:sym typeface="Century Gothic"/>
            </a:endParaRPr>
          </a:p>
        </p:txBody>
      </p:sp>
      <p:pic>
        <p:nvPicPr>
          <p:cNvPr descr="Ome Gandhi was a trans girl who was murdered on May 16th, 2023. In the photo she is wearing a graphic grey sweatshirt. She has glasses and her hair is pulled back. Ome is smiling in the photo." id="865" name="Google Shape;865;p58"/>
          <p:cNvPicPr preferRelativeResize="0"/>
          <p:nvPr/>
        </p:nvPicPr>
        <p:blipFill>
          <a:blip r:embed="rId3">
            <a:alphaModFix/>
          </a:blip>
          <a:stretch>
            <a:fillRect/>
          </a:stretch>
        </p:blipFill>
        <p:spPr>
          <a:xfrm>
            <a:off x="202322" y="930650"/>
            <a:ext cx="3907350" cy="328217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9" name="Shape 869"/>
        <p:cNvGrpSpPr/>
        <p:nvPr/>
      </p:nvGrpSpPr>
      <p:grpSpPr>
        <a:xfrm>
          <a:off x="0" y="0"/>
          <a:ext cx="0" cy="0"/>
          <a:chOff x="0" y="0"/>
          <a:chExt cx="0" cy="0"/>
        </a:xfrm>
      </p:grpSpPr>
      <p:sp>
        <p:nvSpPr>
          <p:cNvPr id="870" name="Google Shape;870;p59"/>
          <p:cNvSpPr txBox="1"/>
          <p:nvPr/>
        </p:nvSpPr>
        <p:spPr>
          <a:xfrm>
            <a:off x="4148900" y="1155600"/>
            <a:ext cx="4810500" cy="30477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1600">
                <a:solidFill>
                  <a:srgbClr val="111111"/>
                </a:solidFill>
                <a:latin typeface="Century Gothic"/>
                <a:ea typeface="Century Gothic"/>
                <a:cs typeface="Century Gothic"/>
                <a:sym typeface="Century Gothic"/>
              </a:rPr>
              <a:t>Ashia Davis</a:t>
            </a:r>
            <a:r>
              <a:rPr b="1" lang="en" sz="1600">
                <a:solidFill>
                  <a:srgbClr val="111111"/>
                </a:solidFill>
                <a:latin typeface="Century Gothic"/>
                <a:ea typeface="Century Gothic"/>
                <a:cs typeface="Century Gothic"/>
                <a:sym typeface="Century Gothic"/>
              </a:rPr>
              <a:t>, 34</a:t>
            </a:r>
            <a:endParaRPr b="1" sz="1600">
              <a:solidFill>
                <a:srgbClr val="111111"/>
              </a:solidFill>
              <a:latin typeface="Century Gothic"/>
              <a:ea typeface="Century Gothic"/>
              <a:cs typeface="Century Gothic"/>
              <a:sym typeface="Century Gothic"/>
            </a:endParaRPr>
          </a:p>
          <a:p>
            <a:pPr indent="0" lvl="0" marL="0" rtl="0" algn="ctr">
              <a:spcBef>
                <a:spcPts val="0"/>
              </a:spcBef>
              <a:spcAft>
                <a:spcPts val="0"/>
              </a:spcAft>
              <a:buNone/>
            </a:pPr>
            <a:r>
              <a:t/>
            </a:r>
            <a:endParaRPr b="1" sz="1600">
              <a:solidFill>
                <a:srgbClr val="111111"/>
              </a:solidFill>
              <a:latin typeface="Century Gothic"/>
              <a:ea typeface="Century Gothic"/>
              <a:cs typeface="Century Gothic"/>
              <a:sym typeface="Century Gothic"/>
            </a:endParaRPr>
          </a:p>
          <a:p>
            <a:pPr indent="0" lvl="0" marL="0" rtl="0" algn="ctr">
              <a:spcBef>
                <a:spcPts val="0"/>
              </a:spcBef>
              <a:spcAft>
                <a:spcPts val="0"/>
              </a:spcAft>
              <a:buNone/>
            </a:pPr>
            <a:r>
              <a:rPr b="1" lang="en">
                <a:solidFill>
                  <a:srgbClr val="111111"/>
                </a:solidFill>
                <a:uFill>
                  <a:noFill/>
                </a:uFill>
                <a:latin typeface="Century Gothic"/>
                <a:ea typeface="Century Gothic"/>
                <a:cs typeface="Century Gothic"/>
                <a:sym typeface="Century Gothic"/>
                <a:hlinkClick r:id="rId3">
                  <a:extLst>
                    <a:ext uri="{A12FA001-AC4F-418D-AE19-62706E023703}">
                      <ahyp:hlinkClr val="tx"/>
                    </a:ext>
                  </a:extLst>
                </a:hlinkClick>
              </a:rPr>
              <a:t>Ashia Davis </a:t>
            </a:r>
            <a:r>
              <a:rPr b="1" lang="en">
                <a:solidFill>
                  <a:srgbClr val="111111"/>
                </a:solidFill>
                <a:latin typeface="Century Gothic"/>
                <a:ea typeface="Century Gothic"/>
                <a:cs typeface="Century Gothic"/>
                <a:sym typeface="Century Gothic"/>
              </a:rPr>
              <a:t>was a 34-year-old Black transgender woman from Detroit who was full of joy, devoted to her faith, and a loving dog owner to a Yorkie named Clyde. Allona Anderson, Ashia’s good friend who is also transgender, </a:t>
            </a:r>
            <a:r>
              <a:rPr b="1" lang="en">
                <a:solidFill>
                  <a:srgbClr val="111111"/>
                </a:solidFill>
                <a:uFill>
                  <a:noFill/>
                </a:uFill>
                <a:latin typeface="Century Gothic"/>
                <a:ea typeface="Century Gothic"/>
                <a:cs typeface="Century Gothic"/>
                <a:sym typeface="Century Gothic"/>
                <a:hlinkClick r:id="rId4">
                  <a:extLst>
                    <a:ext uri="{A12FA001-AC4F-418D-AE19-62706E023703}">
                      <ahyp:hlinkClr val="tx"/>
                    </a:ext>
                  </a:extLst>
                </a:hlinkClick>
              </a:rPr>
              <a:t>spoke to FOX2 News</a:t>
            </a:r>
            <a:r>
              <a:rPr b="1" lang="en">
                <a:solidFill>
                  <a:srgbClr val="111111"/>
                </a:solidFill>
                <a:latin typeface="Century Gothic"/>
                <a:ea typeface="Century Gothic"/>
                <a:cs typeface="Century Gothic"/>
                <a:sym typeface="Century Gothic"/>
              </a:rPr>
              <a:t> and said they had known each other since they were children. “And we loved each other. That was a good friend of mine."</a:t>
            </a:r>
            <a:endParaRPr b="1">
              <a:solidFill>
                <a:srgbClr val="111111"/>
              </a:solidFill>
              <a:latin typeface="Century Gothic"/>
              <a:ea typeface="Century Gothic"/>
              <a:cs typeface="Century Gothic"/>
              <a:sym typeface="Century Gothic"/>
            </a:endParaRPr>
          </a:p>
          <a:p>
            <a:pPr indent="0" lvl="0" marL="0" rtl="0" algn="ctr">
              <a:spcBef>
                <a:spcPts val="0"/>
              </a:spcBef>
              <a:spcAft>
                <a:spcPts val="0"/>
              </a:spcAft>
              <a:buNone/>
            </a:pPr>
            <a:r>
              <a:t/>
            </a:r>
            <a:endParaRPr b="1">
              <a:solidFill>
                <a:srgbClr val="111111"/>
              </a:solidFill>
              <a:latin typeface="Century Gothic"/>
              <a:ea typeface="Century Gothic"/>
              <a:cs typeface="Century Gothic"/>
              <a:sym typeface="Century Gothic"/>
            </a:endParaRPr>
          </a:p>
          <a:p>
            <a:pPr indent="0" lvl="0" marL="0" rtl="0" algn="ctr">
              <a:spcBef>
                <a:spcPts val="0"/>
              </a:spcBef>
              <a:spcAft>
                <a:spcPts val="0"/>
              </a:spcAft>
              <a:buNone/>
            </a:pPr>
            <a:r>
              <a:rPr b="1" lang="en">
                <a:solidFill>
                  <a:srgbClr val="111111"/>
                </a:solidFill>
                <a:latin typeface="Century Gothic"/>
                <a:ea typeface="Century Gothic"/>
                <a:cs typeface="Century Gothic"/>
                <a:sym typeface="Century Gothic"/>
              </a:rPr>
              <a:t>On June 2nd, 2023, the second day of Pride Month, </a:t>
            </a:r>
            <a:r>
              <a:rPr b="1" lang="en">
                <a:solidFill>
                  <a:srgbClr val="111111"/>
                </a:solidFill>
                <a:uFill>
                  <a:noFill/>
                </a:uFill>
                <a:latin typeface="Century Gothic"/>
                <a:ea typeface="Century Gothic"/>
                <a:cs typeface="Century Gothic"/>
                <a:sym typeface="Century Gothic"/>
                <a:hlinkClick r:id="rId5">
                  <a:extLst>
                    <a:ext uri="{A12FA001-AC4F-418D-AE19-62706E023703}">
                      <ahyp:hlinkClr val="tx"/>
                    </a:ext>
                  </a:extLst>
                </a:hlinkClick>
              </a:rPr>
              <a:t>Ashia was found dead</a:t>
            </a:r>
            <a:r>
              <a:rPr b="1" lang="en">
                <a:solidFill>
                  <a:srgbClr val="111111"/>
                </a:solidFill>
                <a:latin typeface="Century Gothic"/>
                <a:ea typeface="Century Gothic"/>
                <a:cs typeface="Century Gothic"/>
                <a:sym typeface="Century Gothic"/>
              </a:rPr>
              <a:t> in a Highland Park hotel room. </a:t>
            </a:r>
            <a:endParaRPr b="1" sz="1600">
              <a:solidFill>
                <a:srgbClr val="111111"/>
              </a:solidFill>
              <a:latin typeface="Century Gothic"/>
              <a:ea typeface="Century Gothic"/>
              <a:cs typeface="Century Gothic"/>
              <a:sym typeface="Century Gothic"/>
            </a:endParaRPr>
          </a:p>
        </p:txBody>
      </p:sp>
      <p:pic>
        <p:nvPicPr>
          <p:cNvPr descr="Ashia Davis was a Black transgender woman who was murdered on June 2nd, 2023. In this photo she is seated in a car. She is wearing a white t-shirt and a pink jacket with the letter &quot;A&quot;. Her black hair is pulled back into a high ponytail, and she has large hoop earrings." id="871" name="Google Shape;871;p59"/>
          <p:cNvPicPr preferRelativeResize="0"/>
          <p:nvPr/>
        </p:nvPicPr>
        <p:blipFill rotWithShape="1">
          <a:blip r:embed="rId6">
            <a:alphaModFix/>
          </a:blip>
          <a:srcRect b="0" l="35770" r="32724" t="0"/>
          <a:stretch/>
        </p:blipFill>
        <p:spPr>
          <a:xfrm>
            <a:off x="923550" y="354675"/>
            <a:ext cx="2486501" cy="44341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8" name="Shape 768"/>
        <p:cNvGrpSpPr/>
        <p:nvPr/>
      </p:nvGrpSpPr>
      <p:grpSpPr>
        <a:xfrm>
          <a:off x="0" y="0"/>
          <a:ext cx="0" cy="0"/>
          <a:chOff x="0" y="0"/>
          <a:chExt cx="0" cy="0"/>
        </a:xfrm>
      </p:grpSpPr>
      <p:sp>
        <p:nvSpPr>
          <p:cNvPr id="769" name="Google Shape;769;p42"/>
          <p:cNvSpPr txBox="1"/>
          <p:nvPr/>
        </p:nvSpPr>
        <p:spPr>
          <a:xfrm>
            <a:off x="705900" y="490550"/>
            <a:ext cx="7732200" cy="815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4100">
                <a:solidFill>
                  <a:srgbClr val="000000"/>
                </a:solidFill>
                <a:latin typeface="Century Gothic"/>
                <a:ea typeface="Century Gothic"/>
                <a:cs typeface="Century Gothic"/>
                <a:sym typeface="Century Gothic"/>
              </a:rPr>
              <a:t>Who is Transgender?</a:t>
            </a:r>
            <a:endParaRPr b="1" sz="1100">
              <a:latin typeface="Century Gothic"/>
              <a:ea typeface="Century Gothic"/>
              <a:cs typeface="Century Gothic"/>
              <a:sym typeface="Century Gothic"/>
            </a:endParaRPr>
          </a:p>
        </p:txBody>
      </p:sp>
      <p:sp>
        <p:nvSpPr>
          <p:cNvPr id="770" name="Google Shape;770;p42"/>
          <p:cNvSpPr txBox="1"/>
          <p:nvPr/>
        </p:nvSpPr>
        <p:spPr>
          <a:xfrm>
            <a:off x="1036500" y="1391500"/>
            <a:ext cx="7071000" cy="3193500"/>
          </a:xfrm>
          <a:prstGeom prst="rect">
            <a:avLst/>
          </a:prstGeom>
          <a:solidFill>
            <a:schemeClr val="lt2"/>
          </a:solidFill>
          <a:ln>
            <a:noFill/>
          </a:ln>
        </p:spPr>
        <p:txBody>
          <a:bodyPr anchorCtr="0" anchor="t" bIns="91425" lIns="91425" spcFirstLastPara="1" rIns="91425" wrap="square" tIns="91425">
            <a:spAutoFit/>
          </a:bodyPr>
          <a:lstStyle/>
          <a:p>
            <a:pPr indent="-342900" lvl="0" marL="342900" rtl="0" algn="l">
              <a:lnSpc>
                <a:spcPct val="90000"/>
              </a:lnSpc>
              <a:spcBef>
                <a:spcPts val="0"/>
              </a:spcBef>
              <a:spcAft>
                <a:spcPts val="0"/>
              </a:spcAft>
              <a:buClr>
                <a:srgbClr val="000000"/>
              </a:buClr>
              <a:buSzPts val="1850"/>
              <a:buFont typeface="Century Gothic"/>
              <a:buChar char="•"/>
            </a:pPr>
            <a:r>
              <a:rPr b="1" i="1" lang="en" sz="1850">
                <a:solidFill>
                  <a:srgbClr val="000000"/>
                </a:solidFill>
                <a:latin typeface="Century Gothic"/>
                <a:ea typeface="Century Gothic"/>
                <a:cs typeface="Century Gothic"/>
                <a:sym typeface="Century Gothic"/>
              </a:rPr>
              <a:t>Transgender</a:t>
            </a:r>
            <a:r>
              <a:rPr b="1" lang="en" sz="1850">
                <a:solidFill>
                  <a:srgbClr val="000000"/>
                </a:solidFill>
                <a:latin typeface="Century Gothic"/>
                <a:ea typeface="Century Gothic"/>
                <a:cs typeface="Century Gothic"/>
                <a:sym typeface="Century Gothic"/>
              </a:rPr>
              <a:t> is a broad term that can be used to describe people whose gender identities, expression and/or lived experiences differs from the sex they were assigned at birth. </a:t>
            </a:r>
            <a:endParaRPr b="1" sz="1850">
              <a:solidFill>
                <a:srgbClr val="000000"/>
              </a:solidFill>
              <a:latin typeface="Century Gothic"/>
              <a:ea typeface="Century Gothic"/>
              <a:cs typeface="Century Gothic"/>
              <a:sym typeface="Century Gothic"/>
            </a:endParaRPr>
          </a:p>
          <a:p>
            <a:pPr indent="0" lvl="0" marL="0" rtl="0" algn="l">
              <a:lnSpc>
                <a:spcPct val="90000"/>
              </a:lnSpc>
              <a:spcBef>
                <a:spcPts val="370"/>
              </a:spcBef>
              <a:spcAft>
                <a:spcPts val="0"/>
              </a:spcAft>
              <a:buClr>
                <a:srgbClr val="000000"/>
              </a:buClr>
              <a:buSzPts val="1100"/>
              <a:buFont typeface="Arial"/>
              <a:buNone/>
            </a:pPr>
            <a:r>
              <a:t/>
            </a:r>
            <a:endParaRPr b="1" sz="1850">
              <a:solidFill>
                <a:srgbClr val="000000"/>
              </a:solidFill>
              <a:latin typeface="Century Gothic"/>
              <a:ea typeface="Century Gothic"/>
              <a:cs typeface="Century Gothic"/>
              <a:sym typeface="Century Gothic"/>
            </a:endParaRPr>
          </a:p>
          <a:p>
            <a:pPr indent="-342900" lvl="0" marL="342900" rtl="0" algn="l">
              <a:lnSpc>
                <a:spcPct val="90000"/>
              </a:lnSpc>
              <a:spcBef>
                <a:spcPts val="370"/>
              </a:spcBef>
              <a:spcAft>
                <a:spcPts val="0"/>
              </a:spcAft>
              <a:buClr>
                <a:srgbClr val="000000"/>
              </a:buClr>
              <a:buSzPts val="1850"/>
              <a:buFont typeface="Century Gothic"/>
              <a:buChar char="•"/>
            </a:pPr>
            <a:r>
              <a:rPr b="1" lang="en" sz="1850">
                <a:solidFill>
                  <a:srgbClr val="000000"/>
                </a:solidFill>
                <a:latin typeface="Century Gothic"/>
                <a:ea typeface="Century Gothic"/>
                <a:cs typeface="Century Gothic"/>
                <a:sym typeface="Century Gothic"/>
              </a:rPr>
              <a:t>“Trans” is often used as shorthand for transgender.</a:t>
            </a:r>
            <a:endParaRPr b="1" sz="1850">
              <a:solidFill>
                <a:srgbClr val="000000"/>
              </a:solidFill>
              <a:latin typeface="Century Gothic"/>
              <a:ea typeface="Century Gothic"/>
              <a:cs typeface="Century Gothic"/>
              <a:sym typeface="Century Gothic"/>
            </a:endParaRPr>
          </a:p>
          <a:p>
            <a:pPr indent="0" lvl="0" marL="0" rtl="0" algn="l">
              <a:lnSpc>
                <a:spcPct val="90000"/>
              </a:lnSpc>
              <a:spcBef>
                <a:spcPts val="370"/>
              </a:spcBef>
              <a:spcAft>
                <a:spcPts val="0"/>
              </a:spcAft>
              <a:buClr>
                <a:srgbClr val="000000"/>
              </a:buClr>
              <a:buSzPts val="1100"/>
              <a:buFont typeface="Arial"/>
              <a:buNone/>
            </a:pPr>
            <a:r>
              <a:t/>
            </a:r>
            <a:endParaRPr b="1" sz="1850">
              <a:solidFill>
                <a:srgbClr val="000000"/>
              </a:solidFill>
              <a:latin typeface="Century Gothic"/>
              <a:ea typeface="Century Gothic"/>
              <a:cs typeface="Century Gothic"/>
              <a:sym typeface="Century Gothic"/>
            </a:endParaRPr>
          </a:p>
          <a:p>
            <a:pPr indent="-342900" lvl="0" marL="342900" rtl="0" algn="l">
              <a:lnSpc>
                <a:spcPct val="90000"/>
              </a:lnSpc>
              <a:spcBef>
                <a:spcPts val="370"/>
              </a:spcBef>
              <a:spcAft>
                <a:spcPts val="0"/>
              </a:spcAft>
              <a:buClr>
                <a:srgbClr val="000000"/>
              </a:buClr>
              <a:buSzPts val="1850"/>
              <a:buFont typeface="Century Gothic"/>
              <a:buChar char="•"/>
            </a:pPr>
            <a:r>
              <a:rPr b="1" lang="en" sz="1850">
                <a:solidFill>
                  <a:srgbClr val="000000"/>
                </a:solidFill>
                <a:latin typeface="Century Gothic"/>
                <a:ea typeface="Century Gothic"/>
                <a:cs typeface="Century Gothic"/>
                <a:sym typeface="Century Gothic"/>
              </a:rPr>
              <a:t>Some transgender people identify as neither a man nor a woman, or as a combination of male and female, and may use terms like non-binary, gender non-conforming, or gender expansive to describe their gender identity. </a:t>
            </a:r>
            <a:endParaRPr b="1">
              <a:latin typeface="Century Gothic"/>
              <a:ea typeface="Century Gothic"/>
              <a:cs typeface="Century Gothic"/>
              <a:sym typeface="Century Gothic"/>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5" name="Shape 875"/>
        <p:cNvGrpSpPr/>
        <p:nvPr/>
      </p:nvGrpSpPr>
      <p:grpSpPr>
        <a:xfrm>
          <a:off x="0" y="0"/>
          <a:ext cx="0" cy="0"/>
          <a:chOff x="0" y="0"/>
          <a:chExt cx="0" cy="0"/>
        </a:xfrm>
      </p:grpSpPr>
      <p:sp>
        <p:nvSpPr>
          <p:cNvPr id="876" name="Google Shape;876;p60"/>
          <p:cNvSpPr txBox="1"/>
          <p:nvPr/>
        </p:nvSpPr>
        <p:spPr>
          <a:xfrm>
            <a:off x="4434600" y="547075"/>
            <a:ext cx="4572000" cy="40635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1600">
                <a:solidFill>
                  <a:schemeClr val="dk1"/>
                </a:solidFill>
                <a:latin typeface="Century Gothic"/>
                <a:ea typeface="Century Gothic"/>
                <a:cs typeface="Century Gothic"/>
                <a:sym typeface="Century Gothic"/>
              </a:rPr>
              <a:t>Chanell Perez Ortiz,</a:t>
            </a:r>
            <a:r>
              <a:rPr b="1" lang="en" sz="1600">
                <a:solidFill>
                  <a:schemeClr val="dk1"/>
                </a:solidFill>
                <a:latin typeface="Century Gothic"/>
                <a:ea typeface="Century Gothic"/>
                <a:cs typeface="Century Gothic"/>
                <a:sym typeface="Century Gothic"/>
              </a:rPr>
              <a:t> 29</a:t>
            </a:r>
            <a:endParaRPr b="1" sz="1600">
              <a:solidFill>
                <a:srgbClr val="111111"/>
              </a:solidFill>
              <a:latin typeface="Century Gothic"/>
              <a:ea typeface="Century Gothic"/>
              <a:cs typeface="Century Gothic"/>
              <a:sym typeface="Century Gothic"/>
            </a:endParaRPr>
          </a:p>
          <a:p>
            <a:pPr indent="0" lvl="0" marL="0" rtl="0" algn="ctr">
              <a:spcBef>
                <a:spcPts val="0"/>
              </a:spcBef>
              <a:spcAft>
                <a:spcPts val="0"/>
              </a:spcAft>
              <a:buNone/>
            </a:pPr>
            <a:r>
              <a:t/>
            </a:r>
            <a:endParaRPr b="1" sz="1600">
              <a:solidFill>
                <a:srgbClr val="111111"/>
              </a:solidFill>
              <a:latin typeface="Century Gothic"/>
              <a:ea typeface="Century Gothic"/>
              <a:cs typeface="Century Gothic"/>
              <a:sym typeface="Century Gothic"/>
            </a:endParaRPr>
          </a:p>
          <a:p>
            <a:pPr indent="0" lvl="0" marL="0" rtl="0" algn="ctr">
              <a:lnSpc>
                <a:spcPct val="115000"/>
              </a:lnSpc>
              <a:spcBef>
                <a:spcPts val="0"/>
              </a:spcBef>
              <a:spcAft>
                <a:spcPts val="0"/>
              </a:spcAft>
              <a:buClr>
                <a:schemeClr val="dk1"/>
              </a:buClr>
              <a:buSzPts val="1100"/>
              <a:buFont typeface="Arial"/>
              <a:buNone/>
            </a:pPr>
            <a:r>
              <a:rPr b="1" lang="en" sz="1600">
                <a:solidFill>
                  <a:srgbClr val="111111"/>
                </a:solidFill>
                <a:uFill>
                  <a:noFill/>
                </a:uFill>
                <a:latin typeface="Century Gothic"/>
                <a:ea typeface="Century Gothic"/>
                <a:cs typeface="Century Gothic"/>
                <a:sym typeface="Century Gothic"/>
                <a:hlinkClick r:id="rId3">
                  <a:extLst>
                    <a:ext uri="{A12FA001-AC4F-418D-AE19-62706E023703}">
                      <ahyp:hlinkClr val="tx"/>
                    </a:ext>
                  </a:extLst>
                </a:hlinkClick>
              </a:rPr>
              <a:t>Chanell Perez Ortiz</a:t>
            </a:r>
            <a:r>
              <a:rPr b="1" lang="en" sz="1600">
                <a:solidFill>
                  <a:srgbClr val="111111"/>
                </a:solidFill>
                <a:latin typeface="Century Gothic"/>
                <a:ea typeface="Century Gothic"/>
                <a:cs typeface="Century Gothic"/>
                <a:sym typeface="Century Gothic"/>
              </a:rPr>
              <a:t>, a 29-year-old Puerto Rican transgender woman, was a cosmetologist. She was interested in fashion, makeup and hair styles. She shared quotes from French designer Coco Chanel. According to </a:t>
            </a:r>
            <a:r>
              <a:rPr b="1" lang="en" sz="1600">
                <a:solidFill>
                  <a:srgbClr val="111111"/>
                </a:solidFill>
                <a:uFill>
                  <a:noFill/>
                </a:uFill>
                <a:latin typeface="Century Gothic"/>
                <a:ea typeface="Century Gothic"/>
                <a:cs typeface="Century Gothic"/>
                <a:sym typeface="Century Gothic"/>
                <a:hlinkClick r:id="rId4">
                  <a:extLst>
                    <a:ext uri="{A12FA001-AC4F-418D-AE19-62706E023703}">
                      <ahyp:hlinkClr val="tx"/>
                    </a:ext>
                  </a:extLst>
                </a:hlinkClick>
              </a:rPr>
              <a:t>PGH Lesbian</a:t>
            </a:r>
            <a:r>
              <a:rPr b="1" lang="en" sz="1600">
                <a:solidFill>
                  <a:srgbClr val="111111"/>
                </a:solidFill>
                <a:latin typeface="Century Gothic"/>
                <a:ea typeface="Century Gothic"/>
                <a:cs typeface="Century Gothic"/>
                <a:sym typeface="Century Gothic"/>
              </a:rPr>
              <a:t>, Channell “shared a lot of playful, fun content, and clearly had strong friendships with people who are grieving her deeply.” </a:t>
            </a:r>
            <a:endParaRPr b="1" sz="1600">
              <a:solidFill>
                <a:srgbClr val="111111"/>
              </a:solidFill>
              <a:latin typeface="Century Gothic"/>
              <a:ea typeface="Century Gothic"/>
              <a:cs typeface="Century Gothic"/>
              <a:sym typeface="Century Gothic"/>
            </a:endParaRPr>
          </a:p>
          <a:p>
            <a:pPr indent="0" lvl="0" marL="0" rtl="0" algn="ctr">
              <a:lnSpc>
                <a:spcPct val="115000"/>
              </a:lnSpc>
              <a:spcBef>
                <a:spcPts val="2400"/>
              </a:spcBef>
              <a:spcAft>
                <a:spcPts val="2400"/>
              </a:spcAft>
              <a:buClr>
                <a:schemeClr val="dk1"/>
              </a:buClr>
              <a:buSzPts val="1100"/>
              <a:buFont typeface="Arial"/>
              <a:buNone/>
            </a:pPr>
            <a:r>
              <a:rPr b="1" lang="en" sz="1600">
                <a:solidFill>
                  <a:srgbClr val="111111"/>
                </a:solidFill>
                <a:latin typeface="Century Gothic"/>
                <a:ea typeface="Century Gothic"/>
                <a:cs typeface="Century Gothic"/>
                <a:sym typeface="Century Gothic"/>
              </a:rPr>
              <a:t>Channell was killed in Carolina, Puerto Rico, on June 25th, 2023.</a:t>
            </a:r>
            <a:endParaRPr b="1" sz="1600">
              <a:solidFill>
                <a:srgbClr val="111111"/>
              </a:solidFill>
              <a:latin typeface="Century Gothic"/>
              <a:ea typeface="Century Gothic"/>
              <a:cs typeface="Century Gothic"/>
              <a:sym typeface="Century Gothic"/>
            </a:endParaRPr>
          </a:p>
        </p:txBody>
      </p:sp>
      <p:pic>
        <p:nvPicPr>
          <p:cNvPr descr="Chanell Perez Ortiz is a transgender woman who was murdered on June 25th, 2023. Pictured is a Latina woman with long brown hair looking away form the camera. She is wearing a grey tan top and has a full face of makeup." id="877" name="Google Shape;877;p60"/>
          <p:cNvPicPr preferRelativeResize="0"/>
          <p:nvPr/>
        </p:nvPicPr>
        <p:blipFill rotWithShape="1">
          <a:blip r:embed="rId5">
            <a:alphaModFix/>
          </a:blip>
          <a:srcRect b="0" l="12138" r="12515" t="0"/>
          <a:stretch/>
        </p:blipFill>
        <p:spPr>
          <a:xfrm>
            <a:off x="369425" y="828750"/>
            <a:ext cx="3690819" cy="35001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1" name="Shape 881"/>
        <p:cNvGrpSpPr/>
        <p:nvPr/>
      </p:nvGrpSpPr>
      <p:grpSpPr>
        <a:xfrm>
          <a:off x="0" y="0"/>
          <a:ext cx="0" cy="0"/>
          <a:chOff x="0" y="0"/>
          <a:chExt cx="0" cy="0"/>
        </a:xfrm>
      </p:grpSpPr>
      <p:sp>
        <p:nvSpPr>
          <p:cNvPr id="882" name="Google Shape;882;p61"/>
          <p:cNvSpPr txBox="1"/>
          <p:nvPr/>
        </p:nvSpPr>
        <p:spPr>
          <a:xfrm>
            <a:off x="4399375" y="931275"/>
            <a:ext cx="4572000" cy="34602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600">
              <a:solidFill>
                <a:srgbClr val="111111"/>
              </a:solidFill>
              <a:latin typeface="Century Gothic"/>
              <a:ea typeface="Century Gothic"/>
              <a:cs typeface="Century Gothic"/>
              <a:sym typeface="Century Gothic"/>
            </a:endParaRPr>
          </a:p>
          <a:p>
            <a:pPr indent="0" lvl="0" marL="0" rtl="0" algn="ctr">
              <a:spcBef>
                <a:spcPts val="0"/>
              </a:spcBef>
              <a:spcAft>
                <a:spcPts val="0"/>
              </a:spcAft>
              <a:buNone/>
            </a:pPr>
            <a:r>
              <a:rPr b="1" i="1" lang="en" sz="1600">
                <a:solidFill>
                  <a:schemeClr val="dk1"/>
                </a:solidFill>
                <a:latin typeface="Century Gothic"/>
                <a:ea typeface="Century Gothic"/>
                <a:cs typeface="Century Gothic"/>
                <a:sym typeface="Century Gothic"/>
              </a:rPr>
              <a:t>Jacob Williamson</a:t>
            </a:r>
            <a:r>
              <a:rPr b="1" lang="en" sz="1600">
                <a:solidFill>
                  <a:schemeClr val="dk1"/>
                </a:solidFill>
                <a:latin typeface="Century Gothic"/>
                <a:ea typeface="Century Gothic"/>
                <a:cs typeface="Century Gothic"/>
                <a:sym typeface="Century Gothic"/>
              </a:rPr>
              <a:t>, 18</a:t>
            </a:r>
            <a:endParaRPr b="1" sz="16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b="1" sz="1600">
              <a:solidFill>
                <a:schemeClr val="dk1"/>
              </a:solidFill>
              <a:latin typeface="Century Gothic"/>
              <a:ea typeface="Century Gothic"/>
              <a:cs typeface="Century Gothic"/>
              <a:sym typeface="Century Gothic"/>
            </a:endParaRPr>
          </a:p>
          <a:p>
            <a:pPr indent="0" lvl="0" marL="0" rtl="0" algn="ctr">
              <a:lnSpc>
                <a:spcPct val="115000"/>
              </a:lnSpc>
              <a:spcBef>
                <a:spcPts val="0"/>
              </a:spcBef>
              <a:spcAft>
                <a:spcPts val="0"/>
              </a:spcAft>
              <a:buClr>
                <a:schemeClr val="dk1"/>
              </a:buClr>
              <a:buSzPts val="1100"/>
              <a:buFont typeface="Arial"/>
              <a:buNone/>
            </a:pPr>
            <a:r>
              <a:rPr b="1" lang="en">
                <a:solidFill>
                  <a:srgbClr val="111111"/>
                </a:solidFill>
                <a:uFill>
                  <a:noFill/>
                </a:uFill>
                <a:latin typeface="Century Gothic"/>
                <a:ea typeface="Century Gothic"/>
                <a:cs typeface="Century Gothic"/>
                <a:sym typeface="Century Gothic"/>
                <a:hlinkClick r:id="rId3">
                  <a:extLst>
                    <a:ext uri="{A12FA001-AC4F-418D-AE19-62706E023703}">
                      <ahyp:hlinkClr val="tx"/>
                    </a:ext>
                  </a:extLst>
                </a:hlinkClick>
              </a:rPr>
              <a:t>Jacob Williamson</a:t>
            </a:r>
            <a:r>
              <a:rPr b="1" lang="en">
                <a:solidFill>
                  <a:srgbClr val="111111"/>
                </a:solidFill>
                <a:latin typeface="Century Gothic"/>
                <a:ea typeface="Century Gothic"/>
                <a:cs typeface="Century Gothic"/>
                <a:sym typeface="Century Gothic"/>
              </a:rPr>
              <a:t>, an 18-year-old transgender man, worked at a local Waffle House and was beloved by coworkers and even had moved in with one of them about a month prior to his death, according to his coworker’s </a:t>
            </a:r>
            <a:r>
              <a:rPr b="1" lang="en">
                <a:solidFill>
                  <a:srgbClr val="111111"/>
                </a:solidFill>
                <a:uFill>
                  <a:noFill/>
                </a:uFill>
                <a:latin typeface="Century Gothic"/>
                <a:ea typeface="Century Gothic"/>
                <a:cs typeface="Century Gothic"/>
                <a:sym typeface="Century Gothic"/>
                <a:hlinkClick r:id="rId4">
                  <a:extLst>
                    <a:ext uri="{A12FA001-AC4F-418D-AE19-62706E023703}">
                      <ahyp:hlinkClr val="tx"/>
                    </a:ext>
                  </a:extLst>
                </a:hlinkClick>
              </a:rPr>
              <a:t>TikTok account</a:t>
            </a:r>
            <a:r>
              <a:rPr b="1" lang="en">
                <a:solidFill>
                  <a:srgbClr val="111111"/>
                </a:solidFill>
                <a:latin typeface="Century Gothic"/>
                <a:ea typeface="Century Gothic"/>
                <a:cs typeface="Century Gothic"/>
                <a:sym typeface="Century Gothic"/>
              </a:rPr>
              <a:t>. Jacob loved to sing and draw.</a:t>
            </a:r>
            <a:endParaRPr b="1">
              <a:solidFill>
                <a:srgbClr val="111111"/>
              </a:solidFill>
              <a:latin typeface="Century Gothic"/>
              <a:ea typeface="Century Gothic"/>
              <a:cs typeface="Century Gothic"/>
              <a:sym typeface="Century Gothic"/>
            </a:endParaRPr>
          </a:p>
          <a:p>
            <a:pPr indent="0" lvl="0" marL="0" rtl="0" algn="ctr">
              <a:lnSpc>
                <a:spcPct val="115000"/>
              </a:lnSpc>
              <a:spcBef>
                <a:spcPts val="2400"/>
              </a:spcBef>
              <a:spcAft>
                <a:spcPts val="0"/>
              </a:spcAft>
              <a:buClr>
                <a:schemeClr val="dk1"/>
              </a:buClr>
              <a:buSzPts val="1100"/>
              <a:buFont typeface="Arial"/>
              <a:buNone/>
            </a:pPr>
            <a:r>
              <a:rPr b="1" lang="en">
                <a:solidFill>
                  <a:srgbClr val="111111"/>
                </a:solidFill>
                <a:latin typeface="Century Gothic"/>
                <a:ea typeface="Century Gothic"/>
                <a:cs typeface="Century Gothic"/>
                <a:sym typeface="Century Gothic"/>
              </a:rPr>
              <a:t>Jacob was killed in Monroe, South Carolina, on June 30th, 2023.</a:t>
            </a:r>
            <a:endParaRPr b="1">
              <a:solidFill>
                <a:srgbClr val="111111"/>
              </a:solidFill>
              <a:latin typeface="Century Gothic"/>
              <a:ea typeface="Century Gothic"/>
              <a:cs typeface="Century Gothic"/>
              <a:sym typeface="Century Gothic"/>
            </a:endParaRPr>
          </a:p>
          <a:p>
            <a:pPr indent="0" lvl="0" marL="0" rtl="0" algn="ctr">
              <a:spcBef>
                <a:spcPts val="0"/>
              </a:spcBef>
              <a:spcAft>
                <a:spcPts val="0"/>
              </a:spcAft>
              <a:buNone/>
            </a:pPr>
            <a:r>
              <a:t/>
            </a:r>
            <a:endParaRPr b="1" sz="1600">
              <a:solidFill>
                <a:schemeClr val="dk1"/>
              </a:solidFill>
              <a:latin typeface="Century Gothic"/>
              <a:ea typeface="Century Gothic"/>
              <a:cs typeface="Century Gothic"/>
              <a:sym typeface="Century Gothic"/>
            </a:endParaRPr>
          </a:p>
        </p:txBody>
      </p:sp>
      <p:pic>
        <p:nvPicPr>
          <p:cNvPr descr="Jacob Williamson is a white transgender man who was murdered on June 30th, 2023. Pictured is a man wearing a light blue button down shirt and black apron. He is wearing a black baseball cap and has glasses." id="883" name="Google Shape;883;p61"/>
          <p:cNvPicPr preferRelativeResize="0"/>
          <p:nvPr/>
        </p:nvPicPr>
        <p:blipFill rotWithShape="1">
          <a:blip r:embed="rId5">
            <a:alphaModFix/>
          </a:blip>
          <a:srcRect b="0" l="24733" r="23218" t="0"/>
          <a:stretch/>
        </p:blipFill>
        <p:spPr>
          <a:xfrm>
            <a:off x="753075" y="841650"/>
            <a:ext cx="3020102" cy="34602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7" name="Shape 887"/>
        <p:cNvGrpSpPr/>
        <p:nvPr/>
      </p:nvGrpSpPr>
      <p:grpSpPr>
        <a:xfrm>
          <a:off x="0" y="0"/>
          <a:ext cx="0" cy="0"/>
          <a:chOff x="0" y="0"/>
          <a:chExt cx="0" cy="0"/>
        </a:xfrm>
      </p:grpSpPr>
      <p:sp>
        <p:nvSpPr>
          <p:cNvPr id="888" name="Google Shape;888;p62"/>
          <p:cNvSpPr txBox="1"/>
          <p:nvPr/>
        </p:nvSpPr>
        <p:spPr>
          <a:xfrm>
            <a:off x="4399375" y="618675"/>
            <a:ext cx="4572000" cy="32343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600">
              <a:solidFill>
                <a:srgbClr val="111111"/>
              </a:solidFill>
              <a:latin typeface="Century Gothic"/>
              <a:ea typeface="Century Gothic"/>
              <a:cs typeface="Century Gothic"/>
              <a:sym typeface="Century Gothic"/>
            </a:endParaRPr>
          </a:p>
          <a:p>
            <a:pPr indent="0" lvl="0" marL="0" rtl="0" algn="ctr">
              <a:lnSpc>
                <a:spcPct val="150000"/>
              </a:lnSpc>
              <a:spcBef>
                <a:spcPts val="800"/>
              </a:spcBef>
              <a:spcAft>
                <a:spcPts val="0"/>
              </a:spcAft>
              <a:buNone/>
            </a:pPr>
            <a:r>
              <a:rPr b="1" lang="en" sz="1600">
                <a:solidFill>
                  <a:srgbClr val="111111"/>
                </a:solidFill>
                <a:latin typeface="Century Gothic"/>
                <a:ea typeface="Century Gothic"/>
                <a:cs typeface="Century Gothic"/>
                <a:sym typeface="Century Gothic"/>
              </a:rPr>
              <a:t>Fernielle Mary Mora, 26</a:t>
            </a:r>
            <a:endParaRPr b="1" sz="1600">
              <a:solidFill>
                <a:srgbClr val="111111"/>
              </a:solidFill>
              <a:latin typeface="Century Gothic"/>
              <a:ea typeface="Century Gothic"/>
              <a:cs typeface="Century Gothic"/>
              <a:sym typeface="Century Gothic"/>
            </a:endParaRPr>
          </a:p>
          <a:p>
            <a:pPr indent="0" lvl="0" marL="0" rtl="0" algn="ctr">
              <a:lnSpc>
                <a:spcPct val="115000"/>
              </a:lnSpc>
              <a:spcBef>
                <a:spcPts val="800"/>
              </a:spcBef>
              <a:spcAft>
                <a:spcPts val="0"/>
              </a:spcAft>
              <a:buNone/>
            </a:pPr>
            <a:r>
              <a:rPr b="1" i="1" lang="en" sz="1600">
                <a:solidFill>
                  <a:srgbClr val="111111"/>
                </a:solidFill>
                <a:latin typeface="Century Gothic"/>
                <a:ea typeface="Century Gothic"/>
                <a:cs typeface="Century Gothic"/>
                <a:sym typeface="Century Gothic"/>
              </a:rPr>
              <a:t>Fernielle Mary Mora, a beloved trans woman of color in the Bronx, was killed on July 6th, 2023.</a:t>
            </a:r>
            <a:endParaRPr b="1" i="1" sz="1600">
              <a:solidFill>
                <a:srgbClr val="111111"/>
              </a:solidFill>
              <a:latin typeface="Century Gothic"/>
              <a:ea typeface="Century Gothic"/>
              <a:cs typeface="Century Gothic"/>
              <a:sym typeface="Century Gothic"/>
            </a:endParaRPr>
          </a:p>
          <a:p>
            <a:pPr indent="0" lvl="0" marL="0" rtl="0" algn="ctr">
              <a:lnSpc>
                <a:spcPct val="115000"/>
              </a:lnSpc>
              <a:spcBef>
                <a:spcPts val="0"/>
              </a:spcBef>
              <a:spcAft>
                <a:spcPts val="0"/>
              </a:spcAft>
              <a:buNone/>
            </a:pPr>
            <a:r>
              <a:t/>
            </a:r>
            <a:endParaRPr b="1" i="1" sz="1600">
              <a:solidFill>
                <a:srgbClr val="111111"/>
              </a:solidFill>
              <a:latin typeface="Century Gothic"/>
              <a:ea typeface="Century Gothic"/>
              <a:cs typeface="Century Gothic"/>
              <a:sym typeface="Century Gothic"/>
            </a:endParaRPr>
          </a:p>
          <a:p>
            <a:pPr indent="0" lvl="0" marL="0" rtl="0" algn="ctr">
              <a:lnSpc>
                <a:spcPct val="115000"/>
              </a:lnSpc>
              <a:spcBef>
                <a:spcPts val="0"/>
              </a:spcBef>
              <a:spcAft>
                <a:spcPts val="0"/>
              </a:spcAft>
              <a:buNone/>
            </a:pPr>
            <a:r>
              <a:rPr b="1" i="1" lang="en" sz="1600">
                <a:solidFill>
                  <a:srgbClr val="111111"/>
                </a:solidFill>
                <a:latin typeface="Century Gothic"/>
                <a:ea typeface="Century Gothic"/>
                <a:cs typeface="Century Gothic"/>
                <a:sym typeface="Century Gothic"/>
              </a:rPr>
              <a:t>Fernielle was found dead in suspicious circumstances in her apartment in the Bronx.</a:t>
            </a:r>
            <a:endParaRPr b="1" i="1" sz="1600">
              <a:solidFill>
                <a:srgbClr val="111111"/>
              </a:solidFill>
              <a:latin typeface="Century Gothic"/>
              <a:ea typeface="Century Gothic"/>
              <a:cs typeface="Century Gothic"/>
              <a:sym typeface="Century Gothic"/>
            </a:endParaRPr>
          </a:p>
          <a:p>
            <a:pPr indent="0" lvl="0" marL="0" rtl="0" algn="ctr">
              <a:spcBef>
                <a:spcPts val="0"/>
              </a:spcBef>
              <a:spcAft>
                <a:spcPts val="0"/>
              </a:spcAft>
              <a:buNone/>
            </a:pPr>
            <a:r>
              <a:t/>
            </a:r>
            <a:endParaRPr b="1" sz="1600">
              <a:solidFill>
                <a:schemeClr val="dk1"/>
              </a:solidFill>
              <a:latin typeface="Century Gothic"/>
              <a:ea typeface="Century Gothic"/>
              <a:cs typeface="Century Gothic"/>
              <a:sym typeface="Century Gothic"/>
            </a:endParaRPr>
          </a:p>
        </p:txBody>
      </p:sp>
      <p:pic>
        <p:nvPicPr>
          <p:cNvPr descr="Fernielle Mary Mora is a Latina transgender woman who was murdered on July 6th, 2023. Pictured is a woman with long brown hair and large hoop earrings. She is wearing a leopard print jacket over a black t-shirt with the Playboy bunny logo." id="889" name="Google Shape;889;p62"/>
          <p:cNvPicPr preferRelativeResize="0"/>
          <p:nvPr/>
        </p:nvPicPr>
        <p:blipFill>
          <a:blip r:embed="rId3">
            <a:alphaModFix/>
          </a:blip>
          <a:stretch>
            <a:fillRect/>
          </a:stretch>
        </p:blipFill>
        <p:spPr>
          <a:xfrm>
            <a:off x="290575" y="723126"/>
            <a:ext cx="3771475" cy="335660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3" name="Shape 893"/>
        <p:cNvGrpSpPr/>
        <p:nvPr/>
      </p:nvGrpSpPr>
      <p:grpSpPr>
        <a:xfrm>
          <a:off x="0" y="0"/>
          <a:ext cx="0" cy="0"/>
          <a:chOff x="0" y="0"/>
          <a:chExt cx="0" cy="0"/>
        </a:xfrm>
      </p:grpSpPr>
      <p:sp>
        <p:nvSpPr>
          <p:cNvPr id="894" name="Google Shape;894;p63"/>
          <p:cNvSpPr txBox="1"/>
          <p:nvPr/>
        </p:nvSpPr>
        <p:spPr>
          <a:xfrm>
            <a:off x="4158375" y="608400"/>
            <a:ext cx="4898100" cy="39267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1600">
                <a:solidFill>
                  <a:schemeClr val="dk1"/>
                </a:solidFill>
                <a:latin typeface="Century Gothic"/>
                <a:ea typeface="Century Gothic"/>
                <a:cs typeface="Century Gothic"/>
                <a:sym typeface="Century Gothic"/>
              </a:rPr>
              <a:t>Camdyn Rider,</a:t>
            </a:r>
            <a:r>
              <a:rPr b="1" lang="en" sz="1600">
                <a:solidFill>
                  <a:schemeClr val="dk1"/>
                </a:solidFill>
                <a:latin typeface="Century Gothic"/>
                <a:ea typeface="Century Gothic"/>
                <a:cs typeface="Century Gothic"/>
                <a:sym typeface="Century Gothic"/>
              </a:rPr>
              <a:t> 21</a:t>
            </a:r>
            <a:endParaRPr b="1" sz="16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b="1" sz="1600">
              <a:solidFill>
                <a:schemeClr val="dk1"/>
              </a:solidFill>
              <a:latin typeface="Century Gothic"/>
              <a:ea typeface="Century Gothic"/>
              <a:cs typeface="Century Gothic"/>
              <a:sym typeface="Century Gothic"/>
            </a:endParaRPr>
          </a:p>
          <a:p>
            <a:pPr indent="0" lvl="0" marL="0" rtl="0" algn="ctr">
              <a:lnSpc>
                <a:spcPct val="115000"/>
              </a:lnSpc>
              <a:spcBef>
                <a:spcPts val="0"/>
              </a:spcBef>
              <a:spcAft>
                <a:spcPts val="0"/>
              </a:spcAft>
              <a:buClr>
                <a:schemeClr val="dk1"/>
              </a:buClr>
              <a:buSzPts val="1100"/>
              <a:buFont typeface="Arial"/>
              <a:buNone/>
            </a:pPr>
            <a:r>
              <a:rPr b="1" lang="en">
                <a:uFill>
                  <a:noFill/>
                </a:uFill>
                <a:latin typeface="Century Gothic"/>
                <a:ea typeface="Century Gothic"/>
                <a:cs typeface="Century Gothic"/>
                <a:sym typeface="Century Gothic"/>
                <a:hlinkClick r:id="rId3"/>
              </a:rPr>
              <a:t>Camdyn Rider</a:t>
            </a:r>
            <a:r>
              <a:rPr b="1" lang="en">
                <a:latin typeface="Century Gothic"/>
                <a:ea typeface="Century Gothic"/>
                <a:cs typeface="Century Gothic"/>
                <a:sym typeface="Century Gothic"/>
              </a:rPr>
              <a:t>, a 21-year-old white transgender man, was eight months pregnant at the time of his murder which occurred on July 21st, 2023, outside his home in Winter Park, Florida. Camdyn had recently posted on Facebook about how excited he was to welcome a child into the world.</a:t>
            </a:r>
            <a:endParaRPr b="1">
              <a:latin typeface="Century Gothic"/>
              <a:ea typeface="Century Gothic"/>
              <a:cs typeface="Century Gothic"/>
              <a:sym typeface="Century Gothic"/>
            </a:endParaRPr>
          </a:p>
          <a:p>
            <a:pPr indent="0" lvl="0" marL="0" rtl="0" algn="ctr">
              <a:lnSpc>
                <a:spcPct val="115000"/>
              </a:lnSpc>
              <a:spcBef>
                <a:spcPts val="2400"/>
              </a:spcBef>
              <a:spcAft>
                <a:spcPts val="0"/>
              </a:spcAft>
              <a:buClr>
                <a:schemeClr val="dk1"/>
              </a:buClr>
              <a:buSzPts val="1100"/>
              <a:buFont typeface="Arial"/>
              <a:buNone/>
            </a:pPr>
            <a:r>
              <a:rPr b="1" lang="en">
                <a:latin typeface="Century Gothic"/>
                <a:ea typeface="Century Gothic"/>
                <a:cs typeface="Century Gothic"/>
                <a:sym typeface="Century Gothic"/>
              </a:rPr>
              <a:t>According to </a:t>
            </a:r>
            <a:r>
              <a:rPr b="1" lang="en">
                <a:uFill>
                  <a:noFill/>
                </a:uFill>
                <a:latin typeface="Century Gothic"/>
                <a:ea typeface="Century Gothic"/>
                <a:cs typeface="Century Gothic"/>
                <a:sym typeface="Century Gothic"/>
                <a:hlinkClick r:id="rId4"/>
              </a:rPr>
              <a:t>news reports</a:t>
            </a:r>
            <a:r>
              <a:rPr b="1" lang="en">
                <a:latin typeface="Century Gothic"/>
                <a:ea typeface="Century Gothic"/>
                <a:cs typeface="Century Gothic"/>
                <a:sym typeface="Century Gothic"/>
              </a:rPr>
              <a:t>, Camdyn was killed by his partner, Riley Groover, during an argument. Groover then died by suicide. Sheriff's deputies investigating the murder revealed that Groover had a “history of violence,” and that prior domestic violence incidents had not been reported.</a:t>
            </a:r>
            <a:endParaRPr b="1" sz="1600">
              <a:solidFill>
                <a:srgbClr val="111111"/>
              </a:solidFill>
              <a:latin typeface="Century Gothic"/>
              <a:ea typeface="Century Gothic"/>
              <a:cs typeface="Century Gothic"/>
              <a:sym typeface="Century Gothic"/>
            </a:endParaRPr>
          </a:p>
        </p:txBody>
      </p:sp>
      <p:pic>
        <p:nvPicPr>
          <p:cNvPr descr="Camdyn Rider was a white trans man who was murdered on July 21st, 2023. Pictured is a man with blonde hair and black glasses smiling towards the camera. He is wearing a black button down tshirt and is photographed in a field with grass and trees." id="895" name="Google Shape;895;p63"/>
          <p:cNvPicPr preferRelativeResize="0"/>
          <p:nvPr/>
        </p:nvPicPr>
        <p:blipFill>
          <a:blip r:embed="rId5">
            <a:alphaModFix/>
          </a:blip>
          <a:stretch>
            <a:fillRect/>
          </a:stretch>
        </p:blipFill>
        <p:spPr>
          <a:xfrm>
            <a:off x="209250" y="1442863"/>
            <a:ext cx="3796750" cy="2133083"/>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9" name="Shape 899"/>
        <p:cNvGrpSpPr/>
        <p:nvPr/>
      </p:nvGrpSpPr>
      <p:grpSpPr>
        <a:xfrm>
          <a:off x="0" y="0"/>
          <a:ext cx="0" cy="0"/>
          <a:chOff x="0" y="0"/>
          <a:chExt cx="0" cy="0"/>
        </a:xfrm>
      </p:grpSpPr>
      <p:sp>
        <p:nvSpPr>
          <p:cNvPr id="900" name="Google Shape;900;p64"/>
          <p:cNvSpPr txBox="1"/>
          <p:nvPr/>
        </p:nvSpPr>
        <p:spPr>
          <a:xfrm>
            <a:off x="4066800" y="484500"/>
            <a:ext cx="5077200" cy="41745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b="1" sz="1600">
              <a:solidFill>
                <a:srgbClr val="111111"/>
              </a:solidFill>
              <a:latin typeface="Century Gothic"/>
              <a:ea typeface="Century Gothic"/>
              <a:cs typeface="Century Gothic"/>
              <a:sym typeface="Century Gothic"/>
            </a:endParaRPr>
          </a:p>
          <a:p>
            <a:pPr indent="0" lvl="0" marL="0" rtl="0" algn="ctr">
              <a:spcBef>
                <a:spcPts val="0"/>
              </a:spcBef>
              <a:spcAft>
                <a:spcPts val="0"/>
              </a:spcAft>
              <a:buNone/>
            </a:pPr>
            <a:r>
              <a:rPr b="1" lang="en" sz="1600">
                <a:solidFill>
                  <a:schemeClr val="dk1"/>
                </a:solidFill>
                <a:uFill>
                  <a:noFill/>
                </a:uFill>
                <a:latin typeface="Century Gothic"/>
                <a:ea typeface="Century Gothic"/>
                <a:cs typeface="Century Gothic"/>
                <a:sym typeface="Century Gothic"/>
                <a:hlinkClick r:id="rId3">
                  <a:extLst>
                    <a:ext uri="{A12FA001-AC4F-418D-AE19-62706E023703}">
                      <ahyp:hlinkClr val="tx"/>
                    </a:ext>
                  </a:extLst>
                </a:hlinkClick>
              </a:rPr>
              <a:t>DéVonnie J’Rae Johnson</a:t>
            </a:r>
            <a:r>
              <a:rPr b="1" i="1" lang="en" sz="1600">
                <a:solidFill>
                  <a:schemeClr val="dk1"/>
                </a:solidFill>
                <a:latin typeface="Century Gothic"/>
                <a:ea typeface="Century Gothic"/>
                <a:cs typeface="Century Gothic"/>
                <a:sym typeface="Century Gothic"/>
              </a:rPr>
              <a:t>, 28</a:t>
            </a:r>
            <a:endParaRPr b="1" sz="16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b="1" sz="1600">
              <a:solidFill>
                <a:schemeClr val="dk1"/>
              </a:solidFill>
              <a:latin typeface="Century Gothic"/>
              <a:ea typeface="Century Gothic"/>
              <a:cs typeface="Century Gothic"/>
              <a:sym typeface="Century Gothic"/>
            </a:endParaRPr>
          </a:p>
          <a:p>
            <a:pPr indent="0" lvl="0" marL="0" rtl="0" algn="ctr">
              <a:lnSpc>
                <a:spcPct val="115000"/>
              </a:lnSpc>
              <a:spcBef>
                <a:spcPts val="0"/>
              </a:spcBef>
              <a:spcAft>
                <a:spcPts val="0"/>
              </a:spcAft>
              <a:buClr>
                <a:schemeClr val="dk1"/>
              </a:buClr>
              <a:buSzPts val="1100"/>
              <a:buFont typeface="Arial"/>
              <a:buNone/>
            </a:pPr>
            <a:r>
              <a:rPr b="1" lang="en" sz="1600">
                <a:latin typeface="Century Gothic"/>
                <a:ea typeface="Century Gothic"/>
                <a:cs typeface="Century Gothic"/>
                <a:sym typeface="Century Gothic"/>
              </a:rPr>
              <a:t>According to </a:t>
            </a:r>
            <a:r>
              <a:rPr b="1" lang="en" sz="1600">
                <a:uFill>
                  <a:noFill/>
                </a:uFill>
                <a:latin typeface="Century Gothic"/>
                <a:ea typeface="Century Gothic"/>
                <a:cs typeface="Century Gothic"/>
                <a:sym typeface="Century Gothic"/>
                <a:hlinkClick r:id="rId4"/>
              </a:rPr>
              <a:t>reports</a:t>
            </a:r>
            <a:r>
              <a:rPr b="1" lang="en" sz="1600">
                <a:latin typeface="Century Gothic"/>
                <a:ea typeface="Century Gothic"/>
                <a:cs typeface="Century Gothic"/>
                <a:sym typeface="Century Gothic"/>
              </a:rPr>
              <a:t>, </a:t>
            </a:r>
            <a:r>
              <a:rPr b="1" lang="en" sz="1600">
                <a:uFill>
                  <a:noFill/>
                </a:uFill>
                <a:latin typeface="Century Gothic"/>
                <a:ea typeface="Century Gothic"/>
                <a:cs typeface="Century Gothic"/>
                <a:sym typeface="Century Gothic"/>
                <a:hlinkClick r:id="rId5"/>
              </a:rPr>
              <a:t>DéVonnie J’Rae Johnson</a:t>
            </a:r>
            <a:r>
              <a:rPr b="1" lang="en" sz="1600">
                <a:latin typeface="Century Gothic"/>
                <a:ea typeface="Century Gothic"/>
                <a:cs typeface="Century Gothic"/>
                <a:sym typeface="Century Gothic"/>
              </a:rPr>
              <a:t> - a 28-year-old Black transgender woman - was a vibrant artist who was born in Tulsa, Oklahoma. She had moved to Los Angeles in order to transition. Those who knew her called her “</a:t>
            </a:r>
            <a:r>
              <a:rPr b="1" lang="en" sz="1600">
                <a:uFill>
                  <a:noFill/>
                </a:uFill>
                <a:latin typeface="Century Gothic"/>
                <a:ea typeface="Century Gothic"/>
                <a:cs typeface="Century Gothic"/>
                <a:sym typeface="Century Gothic"/>
                <a:hlinkClick r:id="rId6"/>
              </a:rPr>
              <a:t>a well-loved and cherished friend and member of the community.</a:t>
            </a:r>
            <a:r>
              <a:rPr b="1" lang="en" sz="1600">
                <a:latin typeface="Century Gothic"/>
                <a:ea typeface="Century Gothic"/>
                <a:cs typeface="Century Gothic"/>
                <a:sym typeface="Century Gothic"/>
              </a:rPr>
              <a:t>”</a:t>
            </a:r>
            <a:endParaRPr b="1" sz="1600">
              <a:latin typeface="Century Gothic"/>
              <a:ea typeface="Century Gothic"/>
              <a:cs typeface="Century Gothic"/>
              <a:sym typeface="Century Gothic"/>
            </a:endParaRPr>
          </a:p>
          <a:p>
            <a:pPr indent="0" lvl="0" marL="0" rtl="0" algn="ctr">
              <a:lnSpc>
                <a:spcPct val="115000"/>
              </a:lnSpc>
              <a:spcBef>
                <a:spcPts val="0"/>
              </a:spcBef>
              <a:spcAft>
                <a:spcPts val="0"/>
              </a:spcAft>
              <a:buClr>
                <a:schemeClr val="dk1"/>
              </a:buClr>
              <a:buSzPts val="1100"/>
              <a:buFont typeface="Arial"/>
              <a:buNone/>
            </a:pPr>
            <a:r>
              <a:t/>
            </a:r>
            <a:endParaRPr b="1" sz="1600">
              <a:latin typeface="Century Gothic"/>
              <a:ea typeface="Century Gothic"/>
              <a:cs typeface="Century Gothic"/>
              <a:sym typeface="Century Gothic"/>
            </a:endParaRPr>
          </a:p>
          <a:p>
            <a:pPr indent="0" lvl="0" marL="0" rtl="0" algn="ctr">
              <a:spcBef>
                <a:spcPts val="0"/>
              </a:spcBef>
              <a:spcAft>
                <a:spcPts val="0"/>
              </a:spcAft>
              <a:buNone/>
            </a:pPr>
            <a:r>
              <a:rPr b="1" lang="en" sz="1600">
                <a:latin typeface="Century Gothic"/>
                <a:ea typeface="Century Gothic"/>
                <a:cs typeface="Century Gothic"/>
                <a:sym typeface="Century Gothic"/>
              </a:rPr>
              <a:t>DéVonnie was shot and killed on August 7th, 2023, during an altercation with a security guard just one day after her birthday, according to </a:t>
            </a:r>
            <a:r>
              <a:rPr b="1" lang="en" sz="1600">
                <a:uFill>
                  <a:noFill/>
                </a:uFill>
                <a:latin typeface="Century Gothic"/>
                <a:ea typeface="Century Gothic"/>
                <a:cs typeface="Century Gothic"/>
                <a:sym typeface="Century Gothic"/>
                <a:hlinkClick r:id="rId7"/>
              </a:rPr>
              <a:t>news reports</a:t>
            </a:r>
            <a:r>
              <a:rPr b="1" lang="en" sz="1600">
                <a:latin typeface="Century Gothic"/>
                <a:ea typeface="Century Gothic"/>
                <a:cs typeface="Century Gothic"/>
                <a:sym typeface="Century Gothic"/>
              </a:rPr>
              <a:t> and </a:t>
            </a:r>
            <a:r>
              <a:rPr b="1" lang="en" sz="1600">
                <a:uFill>
                  <a:noFill/>
                </a:uFill>
                <a:latin typeface="Century Gothic"/>
                <a:ea typeface="Century Gothic"/>
                <a:cs typeface="Century Gothic"/>
                <a:sym typeface="Century Gothic"/>
                <a:hlinkClick r:id="rId8"/>
              </a:rPr>
              <a:t>social media</a:t>
            </a:r>
            <a:r>
              <a:rPr b="1" lang="en" sz="1600">
                <a:latin typeface="Century Gothic"/>
                <a:ea typeface="Century Gothic"/>
                <a:cs typeface="Century Gothic"/>
                <a:sym typeface="Century Gothic"/>
              </a:rPr>
              <a:t>.</a:t>
            </a:r>
            <a:endParaRPr b="1" sz="1600">
              <a:latin typeface="Century Gothic"/>
              <a:ea typeface="Century Gothic"/>
              <a:cs typeface="Century Gothic"/>
              <a:sym typeface="Century Gothic"/>
            </a:endParaRPr>
          </a:p>
        </p:txBody>
      </p:sp>
      <p:pic>
        <p:nvPicPr>
          <p:cNvPr descr="DeVonnie J'Rae Johnson was a Black trans woman who was murdered on August 7th, 2023. Pictured is a black woman with bleach dipped locs with several facial piercings and a bold glossy lip. She has well manicured nails and is looking straight into the camera." id="901" name="Google Shape;901;p64"/>
          <p:cNvPicPr preferRelativeResize="0"/>
          <p:nvPr/>
        </p:nvPicPr>
        <p:blipFill rotWithShape="1">
          <a:blip r:embed="rId9">
            <a:alphaModFix/>
          </a:blip>
          <a:srcRect b="0" l="23519" r="23604" t="0"/>
          <a:stretch/>
        </p:blipFill>
        <p:spPr>
          <a:xfrm>
            <a:off x="454675" y="878263"/>
            <a:ext cx="3187700" cy="33869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5" name="Shape 905"/>
        <p:cNvGrpSpPr/>
        <p:nvPr/>
      </p:nvGrpSpPr>
      <p:grpSpPr>
        <a:xfrm>
          <a:off x="0" y="0"/>
          <a:ext cx="0" cy="0"/>
          <a:chOff x="0" y="0"/>
          <a:chExt cx="0" cy="0"/>
        </a:xfrm>
      </p:grpSpPr>
      <p:sp>
        <p:nvSpPr>
          <p:cNvPr id="906" name="Google Shape;906;p65"/>
          <p:cNvSpPr txBox="1"/>
          <p:nvPr/>
        </p:nvSpPr>
        <p:spPr>
          <a:xfrm>
            <a:off x="4098550" y="622825"/>
            <a:ext cx="4800900" cy="36450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Clr>
                <a:srgbClr val="000000"/>
              </a:buClr>
              <a:buSzPts val="1100"/>
              <a:buFont typeface="Arial"/>
              <a:buNone/>
            </a:pPr>
            <a:r>
              <a:rPr b="1" lang="en" sz="1600">
                <a:solidFill>
                  <a:schemeClr val="dk1"/>
                </a:solidFill>
                <a:uFill>
                  <a:noFill/>
                </a:uFill>
                <a:latin typeface="Century Gothic"/>
                <a:ea typeface="Century Gothic"/>
                <a:cs typeface="Century Gothic"/>
                <a:sym typeface="Century Gothic"/>
                <a:hlinkClick r:id="rId3">
                  <a:extLst>
                    <a:ext uri="{A12FA001-AC4F-418D-AE19-62706E023703}">
                      <ahyp:hlinkClr val="tx"/>
                    </a:ext>
                  </a:extLst>
                </a:hlinkClick>
              </a:rPr>
              <a:t>Luis Ángel Díaz Castro</a:t>
            </a:r>
            <a:r>
              <a:rPr b="1" i="1" lang="en" sz="1600">
                <a:solidFill>
                  <a:schemeClr val="dk1"/>
                </a:solidFill>
                <a:latin typeface="Century Gothic"/>
                <a:ea typeface="Century Gothic"/>
                <a:cs typeface="Century Gothic"/>
                <a:sym typeface="Century Gothic"/>
              </a:rPr>
              <a:t>, 22 </a:t>
            </a:r>
            <a:endParaRPr b="1" sz="16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b="1" sz="1600">
              <a:solidFill>
                <a:schemeClr val="dk1"/>
              </a:solidFill>
              <a:latin typeface="Century Gothic"/>
              <a:ea typeface="Century Gothic"/>
              <a:cs typeface="Century Gothic"/>
              <a:sym typeface="Century Gothic"/>
            </a:endParaRPr>
          </a:p>
          <a:p>
            <a:pPr indent="0" lvl="0" marL="0" rtl="0" algn="ctr">
              <a:lnSpc>
                <a:spcPct val="115000"/>
              </a:lnSpc>
              <a:spcBef>
                <a:spcPts val="0"/>
              </a:spcBef>
              <a:spcAft>
                <a:spcPts val="0"/>
              </a:spcAft>
              <a:buClr>
                <a:schemeClr val="dk1"/>
              </a:buClr>
              <a:buSzPts val="1100"/>
              <a:buFont typeface="Arial"/>
              <a:buNone/>
            </a:pPr>
            <a:r>
              <a:rPr b="1" lang="en" sz="1600">
                <a:uFill>
                  <a:noFill/>
                </a:uFill>
                <a:latin typeface="Century Gothic"/>
                <a:ea typeface="Century Gothic"/>
                <a:cs typeface="Century Gothic"/>
                <a:sym typeface="Century Gothic"/>
                <a:hlinkClick r:id="rId4"/>
              </a:rPr>
              <a:t>Luis Ángel Díaz Castro</a:t>
            </a:r>
            <a:r>
              <a:rPr b="1" lang="en" sz="1600">
                <a:latin typeface="Century Gothic"/>
                <a:ea typeface="Century Gothic"/>
                <a:cs typeface="Century Gothic"/>
                <a:sym typeface="Century Gothic"/>
              </a:rPr>
              <a:t>, a trans man from Puerto Rico, studied at The Universidad de Puerto Rico en Arecibo and worked at the Department of Education. He also loved Latin music. His family noted Hector Maysonet and Chema y JohnD as his favorite music artists.</a:t>
            </a:r>
            <a:endParaRPr b="1" sz="1600">
              <a:latin typeface="Century Gothic"/>
              <a:ea typeface="Century Gothic"/>
              <a:cs typeface="Century Gothic"/>
              <a:sym typeface="Century Gothic"/>
            </a:endParaRPr>
          </a:p>
          <a:p>
            <a:pPr indent="0" lvl="0" marL="0" rtl="0" algn="ctr">
              <a:lnSpc>
                <a:spcPct val="115000"/>
              </a:lnSpc>
              <a:spcBef>
                <a:spcPts val="0"/>
              </a:spcBef>
              <a:spcAft>
                <a:spcPts val="0"/>
              </a:spcAft>
              <a:buClr>
                <a:schemeClr val="dk1"/>
              </a:buClr>
              <a:buSzPts val="1100"/>
              <a:buFont typeface="Arial"/>
              <a:buNone/>
            </a:pPr>
            <a:r>
              <a:t/>
            </a:r>
            <a:endParaRPr b="1" sz="1600">
              <a:latin typeface="Century Gothic"/>
              <a:ea typeface="Century Gothic"/>
              <a:cs typeface="Century Gothic"/>
              <a:sym typeface="Century Gothic"/>
            </a:endParaRPr>
          </a:p>
          <a:p>
            <a:pPr indent="0" lvl="0" marL="0" rtl="0" algn="ctr">
              <a:spcBef>
                <a:spcPts val="0"/>
              </a:spcBef>
              <a:spcAft>
                <a:spcPts val="0"/>
              </a:spcAft>
              <a:buNone/>
            </a:pPr>
            <a:r>
              <a:rPr b="1" lang="en" sz="1600">
                <a:latin typeface="Century Gothic"/>
                <a:ea typeface="Century Gothic"/>
                <a:cs typeface="Century Gothic"/>
                <a:sym typeface="Century Gothic"/>
              </a:rPr>
              <a:t>At just 22 years old, Luis Ángel was tragically murdered on August 12th, 2023, in San Juan, Puerto Rico. The person accused of killing Luis Ángel is in police custody.</a:t>
            </a:r>
            <a:endParaRPr b="1" sz="1600">
              <a:latin typeface="Century Gothic"/>
              <a:ea typeface="Century Gothic"/>
              <a:cs typeface="Century Gothic"/>
              <a:sym typeface="Century Gothic"/>
            </a:endParaRPr>
          </a:p>
        </p:txBody>
      </p:sp>
      <p:pic>
        <p:nvPicPr>
          <p:cNvPr descr="Luis Angel Diaz Castro was a Puerto Rican trans man who was murdered on August 12th, 2023. Pictured is a man wearing a grey long sleeves shirt and a green baseball cap. He has a goatee and is looking off to the side." id="907" name="Google Shape;907;p65"/>
          <p:cNvPicPr preferRelativeResize="0"/>
          <p:nvPr/>
        </p:nvPicPr>
        <p:blipFill>
          <a:blip r:embed="rId5">
            <a:alphaModFix/>
          </a:blip>
          <a:stretch>
            <a:fillRect/>
          </a:stretch>
        </p:blipFill>
        <p:spPr>
          <a:xfrm>
            <a:off x="621275" y="494937"/>
            <a:ext cx="3087150" cy="415362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1" name="Shape 911"/>
        <p:cNvGrpSpPr/>
        <p:nvPr/>
      </p:nvGrpSpPr>
      <p:grpSpPr>
        <a:xfrm>
          <a:off x="0" y="0"/>
          <a:ext cx="0" cy="0"/>
          <a:chOff x="0" y="0"/>
          <a:chExt cx="0" cy="0"/>
        </a:xfrm>
      </p:grpSpPr>
      <p:sp>
        <p:nvSpPr>
          <p:cNvPr id="912" name="Google Shape;912;p66"/>
          <p:cNvSpPr txBox="1"/>
          <p:nvPr/>
        </p:nvSpPr>
        <p:spPr>
          <a:xfrm>
            <a:off x="3662000" y="856350"/>
            <a:ext cx="5112300" cy="34308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1600">
                <a:solidFill>
                  <a:schemeClr val="dk1"/>
                </a:solidFill>
                <a:latin typeface="Century Gothic"/>
                <a:ea typeface="Century Gothic"/>
                <a:cs typeface="Century Gothic"/>
                <a:sym typeface="Century Gothic"/>
              </a:rPr>
              <a:t>Thomas Robertson, 28</a:t>
            </a:r>
            <a:endParaRPr b="1" sz="16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b="1">
              <a:solidFill>
                <a:schemeClr val="dk1"/>
              </a:solidFill>
              <a:latin typeface="Century Gothic"/>
              <a:ea typeface="Century Gothic"/>
              <a:cs typeface="Century Gothic"/>
              <a:sym typeface="Century Gothic"/>
            </a:endParaRPr>
          </a:p>
          <a:p>
            <a:pPr indent="0" lvl="0" marL="0" rtl="0" algn="ctr">
              <a:lnSpc>
                <a:spcPct val="115000"/>
              </a:lnSpc>
              <a:spcBef>
                <a:spcPts val="0"/>
              </a:spcBef>
              <a:spcAft>
                <a:spcPts val="0"/>
              </a:spcAft>
              <a:buClr>
                <a:schemeClr val="dk1"/>
              </a:buClr>
              <a:buSzPts val="1100"/>
              <a:buFont typeface="Arial"/>
              <a:buNone/>
            </a:pPr>
            <a:r>
              <a:rPr b="1" lang="en">
                <a:uFill>
                  <a:noFill/>
                </a:uFill>
                <a:latin typeface="Century Gothic"/>
                <a:ea typeface="Century Gothic"/>
                <a:cs typeface="Century Gothic"/>
                <a:sym typeface="Century Gothic"/>
                <a:hlinkClick r:id="rId3"/>
              </a:rPr>
              <a:t>Thomas ‘Tom-Tom’ Robertson</a:t>
            </a:r>
            <a:r>
              <a:rPr b="1" lang="en">
                <a:latin typeface="Century Gothic"/>
                <a:ea typeface="Century Gothic"/>
                <a:cs typeface="Century Gothic"/>
                <a:sym typeface="Century Gothic"/>
              </a:rPr>
              <a:t>, a 28-year-old Black gender non-conforming person, was working as a cook at a local IHOP restaurant in East Chicago, Indiana, having relocated there from Chicago, Illinois, where he was born and raised. Thomas frequently changed the color and style of his hair, posting photos online showcasing his creativity.</a:t>
            </a:r>
            <a:endParaRPr b="1">
              <a:latin typeface="Century Gothic"/>
              <a:ea typeface="Century Gothic"/>
              <a:cs typeface="Century Gothic"/>
              <a:sym typeface="Century Gothic"/>
            </a:endParaRPr>
          </a:p>
          <a:p>
            <a:pPr indent="0" lvl="0" marL="0" rtl="0" algn="ctr">
              <a:lnSpc>
                <a:spcPct val="115000"/>
              </a:lnSpc>
              <a:spcBef>
                <a:spcPts val="2400"/>
              </a:spcBef>
              <a:spcAft>
                <a:spcPts val="0"/>
              </a:spcAft>
              <a:buClr>
                <a:schemeClr val="dk1"/>
              </a:buClr>
              <a:buSzPts val="1100"/>
              <a:buFont typeface="Arial"/>
              <a:buNone/>
            </a:pPr>
            <a:r>
              <a:rPr b="1" lang="en">
                <a:latin typeface="Century Gothic"/>
                <a:ea typeface="Century Gothic"/>
                <a:cs typeface="Century Gothic"/>
                <a:sym typeface="Century Gothic"/>
              </a:rPr>
              <a:t>On August 17th, 2023, Thomas was a victim of a fatal shooting in Calumet City, Indiana.</a:t>
            </a:r>
            <a:endParaRPr b="1">
              <a:latin typeface="Century Gothic"/>
              <a:ea typeface="Century Gothic"/>
              <a:cs typeface="Century Gothic"/>
              <a:sym typeface="Century Gothic"/>
            </a:endParaRPr>
          </a:p>
          <a:p>
            <a:pPr indent="0" lvl="0" marL="0" rtl="0" algn="ctr">
              <a:spcBef>
                <a:spcPts val="0"/>
              </a:spcBef>
              <a:spcAft>
                <a:spcPts val="0"/>
              </a:spcAft>
              <a:buNone/>
            </a:pPr>
            <a:r>
              <a:t/>
            </a:r>
            <a:endParaRPr b="1" sz="1600">
              <a:solidFill>
                <a:srgbClr val="111111"/>
              </a:solidFill>
              <a:latin typeface="Century Gothic"/>
              <a:ea typeface="Century Gothic"/>
              <a:cs typeface="Century Gothic"/>
              <a:sym typeface="Century Gothic"/>
            </a:endParaRPr>
          </a:p>
        </p:txBody>
      </p:sp>
      <p:pic>
        <p:nvPicPr>
          <p:cNvPr descr="Thomas Robertson was a Black who was murdered on August 17th, 2023. Pictured is a Black person with green and black locs and a black tank top." id="913" name="Google Shape;913;p66"/>
          <p:cNvPicPr preferRelativeResize="0"/>
          <p:nvPr/>
        </p:nvPicPr>
        <p:blipFill rotWithShape="1">
          <a:blip r:embed="rId4">
            <a:alphaModFix/>
          </a:blip>
          <a:srcRect b="0" l="34186" r="34085" t="0"/>
          <a:stretch/>
        </p:blipFill>
        <p:spPr>
          <a:xfrm>
            <a:off x="753075" y="459825"/>
            <a:ext cx="2385450" cy="42238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7" name="Shape 917"/>
        <p:cNvGrpSpPr/>
        <p:nvPr/>
      </p:nvGrpSpPr>
      <p:grpSpPr>
        <a:xfrm>
          <a:off x="0" y="0"/>
          <a:ext cx="0" cy="0"/>
          <a:chOff x="0" y="0"/>
          <a:chExt cx="0" cy="0"/>
        </a:xfrm>
      </p:grpSpPr>
      <p:sp>
        <p:nvSpPr>
          <p:cNvPr id="918" name="Google Shape;918;p67"/>
          <p:cNvSpPr txBox="1"/>
          <p:nvPr/>
        </p:nvSpPr>
        <p:spPr>
          <a:xfrm>
            <a:off x="3931975" y="593100"/>
            <a:ext cx="5112300" cy="38814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150000"/>
              </a:lnSpc>
              <a:spcBef>
                <a:spcPts val="800"/>
              </a:spcBef>
              <a:spcAft>
                <a:spcPts val="0"/>
              </a:spcAft>
              <a:buNone/>
            </a:pPr>
            <a:r>
              <a:rPr b="1" lang="en" sz="1700">
                <a:solidFill>
                  <a:schemeClr val="dk1"/>
                </a:solidFill>
              </a:rPr>
              <a:t>Alexa Alex Andreevna Sokova, 34</a:t>
            </a:r>
            <a:endParaRPr b="1" sz="1600">
              <a:solidFill>
                <a:srgbClr val="333333"/>
              </a:solidFill>
              <a:latin typeface="Century Gothic"/>
              <a:ea typeface="Century Gothic"/>
              <a:cs typeface="Century Gothic"/>
              <a:sym typeface="Century Gothic"/>
            </a:endParaRPr>
          </a:p>
          <a:p>
            <a:pPr indent="0" lvl="0" marL="0" rtl="0" algn="ctr">
              <a:spcBef>
                <a:spcPts val="800"/>
              </a:spcBef>
              <a:spcAft>
                <a:spcPts val="0"/>
              </a:spcAft>
              <a:buNone/>
            </a:pPr>
            <a:r>
              <a:rPr b="1" lang="en" sz="1600">
                <a:solidFill>
                  <a:srgbClr val="111111"/>
                </a:solidFill>
                <a:latin typeface="Century Gothic"/>
                <a:ea typeface="Century Gothic"/>
                <a:cs typeface="Century Gothic"/>
                <a:sym typeface="Century Gothic"/>
              </a:rPr>
              <a:t>Alexa Alex Andreevna Sokova was a 34 year old Russian born model living in Florida. </a:t>
            </a:r>
            <a:r>
              <a:rPr b="1" i="1" lang="en" sz="1600">
                <a:solidFill>
                  <a:srgbClr val="111111"/>
                </a:solidFill>
                <a:latin typeface="Century Gothic"/>
                <a:ea typeface="Century Gothic"/>
                <a:cs typeface="Century Gothic"/>
                <a:sym typeface="Century Gothic"/>
              </a:rPr>
              <a:t>Alexa was </a:t>
            </a:r>
            <a:r>
              <a:rPr b="1" i="1" lang="en" sz="1600">
                <a:solidFill>
                  <a:srgbClr val="111111"/>
                </a:solidFill>
                <a:uFill>
                  <a:noFill/>
                </a:uFill>
                <a:latin typeface="Century Gothic"/>
                <a:ea typeface="Century Gothic"/>
                <a:cs typeface="Century Gothic"/>
                <a:sym typeface="Century Gothic"/>
                <a:hlinkClick r:id="rId3">
                  <a:extLst>
                    <a:ext uri="{A12FA001-AC4F-418D-AE19-62706E023703}">
                      <ahyp:hlinkClr val="tx"/>
                    </a:ext>
                  </a:extLst>
                </a:hlinkClick>
              </a:rPr>
              <a:t>a former Miss Palm Bay petite</a:t>
            </a:r>
            <a:r>
              <a:rPr b="1" i="1" lang="en" sz="1600">
                <a:solidFill>
                  <a:srgbClr val="111111"/>
                </a:solidFill>
                <a:latin typeface="Century Gothic"/>
                <a:ea typeface="Century Gothic"/>
                <a:cs typeface="Century Gothic"/>
                <a:sym typeface="Century Gothic"/>
              </a:rPr>
              <a:t>. She worked as an androgynous model and described herself as “the new kate moss or twiggy.” Alexa worked for Viera Models. Her </a:t>
            </a:r>
            <a:r>
              <a:rPr b="1" i="1" lang="en" sz="1600">
                <a:solidFill>
                  <a:srgbClr val="111111"/>
                </a:solidFill>
                <a:uFill>
                  <a:noFill/>
                </a:uFill>
                <a:latin typeface="Century Gothic"/>
                <a:ea typeface="Century Gothic"/>
                <a:cs typeface="Century Gothic"/>
                <a:sym typeface="Century Gothic"/>
                <a:hlinkClick r:id="rId4">
                  <a:extLst>
                    <a:ext uri="{A12FA001-AC4F-418D-AE19-62706E023703}">
                      <ahyp:hlinkClr val="tx"/>
                    </a:ext>
                  </a:extLst>
                </a:hlinkClick>
              </a:rPr>
              <a:t>social media feeds</a:t>
            </a:r>
            <a:r>
              <a:rPr b="1" i="1" lang="en" sz="1600">
                <a:solidFill>
                  <a:srgbClr val="111111"/>
                </a:solidFill>
                <a:latin typeface="Century Gothic"/>
                <a:ea typeface="Century Gothic"/>
                <a:cs typeface="Century Gothic"/>
                <a:sym typeface="Century Gothic"/>
              </a:rPr>
              <a:t> are filled with fashion, jewelry, and modeling images.</a:t>
            </a:r>
            <a:endParaRPr b="1" sz="1600">
              <a:solidFill>
                <a:srgbClr val="111111"/>
              </a:solidFill>
              <a:latin typeface="Century Gothic"/>
              <a:ea typeface="Century Gothic"/>
              <a:cs typeface="Century Gothic"/>
              <a:sym typeface="Century Gothic"/>
            </a:endParaRPr>
          </a:p>
          <a:p>
            <a:pPr indent="0" lvl="0" marL="0" rtl="0" algn="ctr">
              <a:spcBef>
                <a:spcPts val="0"/>
              </a:spcBef>
              <a:spcAft>
                <a:spcPts val="0"/>
              </a:spcAft>
              <a:buNone/>
            </a:pPr>
            <a:r>
              <a:t/>
            </a:r>
            <a:endParaRPr b="1" sz="1600">
              <a:solidFill>
                <a:srgbClr val="111111"/>
              </a:solidFill>
              <a:latin typeface="Century Gothic"/>
              <a:ea typeface="Century Gothic"/>
              <a:cs typeface="Century Gothic"/>
              <a:sym typeface="Century Gothic"/>
            </a:endParaRPr>
          </a:p>
          <a:p>
            <a:pPr indent="0" lvl="0" marL="0" rtl="0" algn="ctr">
              <a:spcBef>
                <a:spcPts val="0"/>
              </a:spcBef>
              <a:spcAft>
                <a:spcPts val="0"/>
              </a:spcAft>
              <a:buNone/>
            </a:pPr>
            <a:r>
              <a:rPr b="1" lang="en" sz="1600">
                <a:solidFill>
                  <a:srgbClr val="111111"/>
                </a:solidFill>
                <a:latin typeface="Century Gothic"/>
                <a:ea typeface="Century Gothic"/>
                <a:cs typeface="Century Gothic"/>
                <a:sym typeface="Century Gothic"/>
              </a:rPr>
              <a:t>Alexa's body was found in an undeveloped area of Palm Bay known as "The Compound" on August 30th, 2023. </a:t>
            </a:r>
            <a:r>
              <a:rPr b="1" i="1" lang="en" sz="1600">
                <a:solidFill>
                  <a:srgbClr val="111111"/>
                </a:solidFill>
                <a:latin typeface="Century Gothic"/>
                <a:ea typeface="Century Gothic"/>
                <a:cs typeface="Century Gothic"/>
                <a:sym typeface="Century Gothic"/>
              </a:rPr>
              <a:t>One report suggests that Alexa may have detransitioned before they were killed. We have not been able to confirm this.</a:t>
            </a:r>
            <a:endParaRPr b="1" sz="1600">
              <a:solidFill>
                <a:srgbClr val="111111"/>
              </a:solidFill>
              <a:latin typeface="Century Gothic"/>
              <a:ea typeface="Century Gothic"/>
              <a:cs typeface="Century Gothic"/>
              <a:sym typeface="Century Gothic"/>
            </a:endParaRPr>
          </a:p>
        </p:txBody>
      </p:sp>
      <p:pic>
        <p:nvPicPr>
          <p:cNvPr descr="Alexa Alex Andreevna Sokova was a trans woman who was murdered on August 30th, 2023. Pictured is a white woman with several gold necklaves. She has shoulder length brown hair and a full face of makeup." id="919" name="Google Shape;919;p67"/>
          <p:cNvPicPr preferRelativeResize="0"/>
          <p:nvPr/>
        </p:nvPicPr>
        <p:blipFill>
          <a:blip r:embed="rId5">
            <a:alphaModFix/>
          </a:blip>
          <a:stretch>
            <a:fillRect/>
          </a:stretch>
        </p:blipFill>
        <p:spPr>
          <a:xfrm>
            <a:off x="269650" y="351475"/>
            <a:ext cx="3552451" cy="444054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3" name="Shape 923"/>
        <p:cNvGrpSpPr/>
        <p:nvPr/>
      </p:nvGrpSpPr>
      <p:grpSpPr>
        <a:xfrm>
          <a:off x="0" y="0"/>
          <a:ext cx="0" cy="0"/>
          <a:chOff x="0" y="0"/>
          <a:chExt cx="0" cy="0"/>
        </a:xfrm>
      </p:grpSpPr>
      <p:sp>
        <p:nvSpPr>
          <p:cNvPr id="924" name="Google Shape;924;p68"/>
          <p:cNvSpPr txBox="1"/>
          <p:nvPr/>
        </p:nvSpPr>
        <p:spPr>
          <a:xfrm>
            <a:off x="3931975" y="593100"/>
            <a:ext cx="5112300" cy="36858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150000"/>
              </a:lnSpc>
              <a:spcBef>
                <a:spcPts val="800"/>
              </a:spcBef>
              <a:spcAft>
                <a:spcPts val="0"/>
              </a:spcAft>
              <a:buNone/>
            </a:pPr>
            <a:r>
              <a:rPr b="1" lang="en" sz="1600">
                <a:solidFill>
                  <a:srgbClr val="333333"/>
                </a:solidFill>
                <a:latin typeface="Century Gothic"/>
                <a:ea typeface="Century Gothic"/>
                <a:cs typeface="Century Gothic"/>
                <a:sym typeface="Century Gothic"/>
              </a:rPr>
              <a:t>Bre'Asia Bankz</a:t>
            </a:r>
            <a:endParaRPr b="1" sz="1600">
              <a:solidFill>
                <a:schemeClr val="dk1"/>
              </a:solidFill>
              <a:latin typeface="Century Gothic"/>
              <a:ea typeface="Century Gothic"/>
              <a:cs typeface="Century Gothic"/>
              <a:sym typeface="Century Gothic"/>
            </a:endParaRPr>
          </a:p>
          <a:p>
            <a:pPr indent="0" lvl="0" marL="0" rtl="0" algn="ctr">
              <a:lnSpc>
                <a:spcPct val="115000"/>
              </a:lnSpc>
              <a:spcBef>
                <a:spcPts val="800"/>
              </a:spcBef>
              <a:spcAft>
                <a:spcPts val="0"/>
              </a:spcAft>
              <a:buNone/>
            </a:pPr>
            <a:r>
              <a:rPr b="1" lang="en" sz="1600">
                <a:solidFill>
                  <a:srgbClr val="111111"/>
                </a:solidFill>
                <a:latin typeface="Century Gothic"/>
                <a:ea typeface="Century Gothic"/>
                <a:cs typeface="Century Gothic"/>
                <a:sym typeface="Century Gothic"/>
              </a:rPr>
              <a:t>Bre’Asia identified as nonbinary and used she/her pronouns. She loved to dance, spend time with her siblings and cousins, and filled her social media with fashion, hair, makeup and celebrity posts. She singled out the movies ‘To Kill a Mockingbird’ and ‘Love &amp; Basketball’ as her favorites.</a:t>
            </a:r>
            <a:endParaRPr b="1" sz="1600">
              <a:solidFill>
                <a:srgbClr val="111111"/>
              </a:solidFill>
              <a:latin typeface="Century Gothic"/>
              <a:ea typeface="Century Gothic"/>
              <a:cs typeface="Century Gothic"/>
              <a:sym typeface="Century Gothic"/>
            </a:endParaRPr>
          </a:p>
          <a:p>
            <a:pPr indent="0" lvl="0" marL="0" rtl="0" algn="ctr">
              <a:spcBef>
                <a:spcPts val="2400"/>
              </a:spcBef>
              <a:spcAft>
                <a:spcPts val="0"/>
              </a:spcAft>
              <a:buNone/>
            </a:pPr>
            <a:r>
              <a:rPr b="1" i="1" lang="en" sz="1600">
                <a:solidFill>
                  <a:srgbClr val="111111"/>
                </a:solidFill>
                <a:latin typeface="Century Gothic"/>
                <a:ea typeface="Century Gothic"/>
                <a:cs typeface="Century Gothic"/>
                <a:sym typeface="Century Gothic"/>
              </a:rPr>
              <a:t>On September 5th at 1:35 am Bre’Asia Banks was murdered in cold blood by the man that she loved, her boyfriend.</a:t>
            </a:r>
            <a:endParaRPr b="1" sz="1600">
              <a:solidFill>
                <a:srgbClr val="111111"/>
              </a:solidFill>
              <a:latin typeface="Century Gothic"/>
              <a:ea typeface="Century Gothic"/>
              <a:cs typeface="Century Gothic"/>
              <a:sym typeface="Century Gothic"/>
            </a:endParaRPr>
          </a:p>
        </p:txBody>
      </p:sp>
      <p:pic>
        <p:nvPicPr>
          <p:cNvPr descr="Bre-Asia Bankz was a non-binary Black person who was murdered on September 5th, 2023. She is pictured sitting in the back of a car. She is wearing a red top and has long brown hair." id="925" name="Google Shape;925;p68"/>
          <p:cNvPicPr preferRelativeResize="0"/>
          <p:nvPr/>
        </p:nvPicPr>
        <p:blipFill>
          <a:blip r:embed="rId3">
            <a:alphaModFix/>
          </a:blip>
          <a:stretch>
            <a:fillRect/>
          </a:stretch>
        </p:blipFill>
        <p:spPr>
          <a:xfrm>
            <a:off x="209225" y="1553375"/>
            <a:ext cx="3627177" cy="203674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9" name="Shape 929"/>
        <p:cNvGrpSpPr/>
        <p:nvPr/>
      </p:nvGrpSpPr>
      <p:grpSpPr>
        <a:xfrm>
          <a:off x="0" y="0"/>
          <a:ext cx="0" cy="0"/>
          <a:chOff x="0" y="0"/>
          <a:chExt cx="0" cy="0"/>
        </a:xfrm>
      </p:grpSpPr>
      <p:sp>
        <p:nvSpPr>
          <p:cNvPr descr="Yoko was a Black transgender person who was murdered on September 19th, 2023. Pictured is a person standing behind a DJ deck. They are wearing a black vest decorated with patches and badges and a white tshirt. They have short black hair and yellow headphones over their ears." id="930" name="Google Shape;930;p69"/>
          <p:cNvSpPr txBox="1"/>
          <p:nvPr/>
        </p:nvSpPr>
        <p:spPr>
          <a:xfrm>
            <a:off x="3854000" y="712363"/>
            <a:ext cx="5184900" cy="37188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1600">
                <a:solidFill>
                  <a:schemeClr val="dk1"/>
                </a:solidFill>
                <a:latin typeface="Century Gothic"/>
                <a:ea typeface="Century Gothic"/>
                <a:cs typeface="Century Gothic"/>
                <a:sym typeface="Century Gothic"/>
              </a:rPr>
              <a:t>YOKO</a:t>
            </a:r>
            <a:endParaRPr b="1" sz="16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b="1" sz="1600">
              <a:solidFill>
                <a:schemeClr val="dk1"/>
              </a:solidFill>
              <a:latin typeface="Century Gothic"/>
              <a:ea typeface="Century Gothic"/>
              <a:cs typeface="Century Gothic"/>
              <a:sym typeface="Century Gothic"/>
            </a:endParaRPr>
          </a:p>
          <a:p>
            <a:pPr indent="0" lvl="0" marL="0" rtl="0" algn="ctr">
              <a:lnSpc>
                <a:spcPct val="115000"/>
              </a:lnSpc>
              <a:spcBef>
                <a:spcPts val="0"/>
              </a:spcBef>
              <a:spcAft>
                <a:spcPts val="0"/>
              </a:spcAft>
              <a:buClr>
                <a:schemeClr val="dk1"/>
              </a:buClr>
              <a:buSzPts val="1100"/>
              <a:buFont typeface="Arial"/>
              <a:buNone/>
            </a:pPr>
            <a:r>
              <a:rPr b="1" lang="en" sz="1600">
                <a:solidFill>
                  <a:srgbClr val="111111"/>
                </a:solidFill>
                <a:uFill>
                  <a:noFill/>
                </a:uFill>
                <a:hlinkClick r:id="rId3">
                  <a:extLst>
                    <a:ext uri="{A12FA001-AC4F-418D-AE19-62706E023703}">
                      <ahyp:hlinkClr val="tx"/>
                    </a:ext>
                  </a:extLst>
                </a:hlinkClick>
              </a:rPr>
              <a:t>YOKO</a:t>
            </a:r>
            <a:r>
              <a:rPr b="1" lang="en" sz="1600">
                <a:solidFill>
                  <a:srgbClr val="111111"/>
                </a:solidFill>
              </a:rPr>
              <a:t> was a talented nonbinary artist and DJ. YOKO loved their family and their friends, who </a:t>
            </a:r>
            <a:r>
              <a:rPr b="1" lang="en" sz="1600">
                <a:solidFill>
                  <a:srgbClr val="111111"/>
                </a:solidFill>
                <a:uFill>
                  <a:noFill/>
                </a:uFill>
                <a:hlinkClick r:id="rId4">
                  <a:extLst>
                    <a:ext uri="{A12FA001-AC4F-418D-AE19-62706E023703}">
                      <ahyp:hlinkClr val="tx"/>
                    </a:ext>
                  </a:extLst>
                </a:hlinkClick>
              </a:rPr>
              <a:t>remember YOKO</a:t>
            </a:r>
            <a:r>
              <a:rPr b="1" lang="en" sz="1600">
                <a:solidFill>
                  <a:srgbClr val="111111"/>
                </a:solidFill>
              </a:rPr>
              <a:t> as “an exceptional, joyful, absurdly talented, and extremely loving and gentle human.” YOKO’s work included modeling, tattooing, murals, publications, solo showings, curating art shows, and doing live works for different shows and events.</a:t>
            </a:r>
            <a:endParaRPr b="1" sz="1600">
              <a:solidFill>
                <a:srgbClr val="111111"/>
              </a:solidFill>
            </a:endParaRPr>
          </a:p>
          <a:p>
            <a:pPr indent="0" lvl="0" marL="0" rtl="0" algn="ctr">
              <a:lnSpc>
                <a:spcPct val="115000"/>
              </a:lnSpc>
              <a:spcBef>
                <a:spcPts val="0"/>
              </a:spcBef>
              <a:spcAft>
                <a:spcPts val="0"/>
              </a:spcAft>
              <a:buClr>
                <a:schemeClr val="dk1"/>
              </a:buClr>
              <a:buSzPts val="1100"/>
              <a:buFont typeface="Arial"/>
              <a:buNone/>
            </a:pPr>
            <a:r>
              <a:t/>
            </a:r>
            <a:endParaRPr b="1" sz="1600">
              <a:solidFill>
                <a:srgbClr val="111111"/>
              </a:solidFill>
            </a:endParaRPr>
          </a:p>
          <a:p>
            <a:pPr indent="0" lvl="0" marL="0" rtl="0" algn="ctr">
              <a:spcBef>
                <a:spcPts val="0"/>
              </a:spcBef>
              <a:spcAft>
                <a:spcPts val="0"/>
              </a:spcAft>
              <a:buNone/>
            </a:pPr>
            <a:r>
              <a:rPr b="1" lang="en" sz="1600">
                <a:solidFill>
                  <a:srgbClr val="111111"/>
                </a:solidFill>
              </a:rPr>
              <a:t>YOKO was struck and killed by a driver of an SUV on September 19th, 2023. The driver fled the scene. </a:t>
            </a:r>
            <a:endParaRPr b="1" sz="1600">
              <a:solidFill>
                <a:srgbClr val="111111"/>
              </a:solidFill>
              <a:latin typeface="Century Gothic"/>
              <a:ea typeface="Century Gothic"/>
              <a:cs typeface="Century Gothic"/>
              <a:sym typeface="Century Gothic"/>
            </a:endParaRPr>
          </a:p>
        </p:txBody>
      </p:sp>
      <p:pic>
        <p:nvPicPr>
          <p:cNvPr descr="Yoko was a nonbinary person who was murdered on September 19th, 2023. Pictured is a person wearing a dark vest adorned with patches and badges and a white t-shirt. They have short dark hair and are wearing yellow headphones." id="931" name="Google Shape;931;p69"/>
          <p:cNvPicPr preferRelativeResize="0"/>
          <p:nvPr/>
        </p:nvPicPr>
        <p:blipFill rotWithShape="1">
          <a:blip r:embed="rId5">
            <a:alphaModFix/>
          </a:blip>
          <a:srcRect b="0" l="28469" r="29309" t="0"/>
          <a:stretch/>
        </p:blipFill>
        <p:spPr>
          <a:xfrm>
            <a:off x="582550" y="644538"/>
            <a:ext cx="2896525" cy="38544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4" name="Shape 774"/>
        <p:cNvGrpSpPr/>
        <p:nvPr/>
      </p:nvGrpSpPr>
      <p:grpSpPr>
        <a:xfrm>
          <a:off x="0" y="0"/>
          <a:ext cx="0" cy="0"/>
          <a:chOff x="0" y="0"/>
          <a:chExt cx="0" cy="0"/>
        </a:xfrm>
      </p:grpSpPr>
      <p:sp>
        <p:nvSpPr>
          <p:cNvPr id="775" name="Google Shape;775;p43"/>
          <p:cNvSpPr txBox="1"/>
          <p:nvPr/>
        </p:nvSpPr>
        <p:spPr>
          <a:xfrm>
            <a:off x="705900" y="459550"/>
            <a:ext cx="7732200" cy="815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4100">
                <a:solidFill>
                  <a:srgbClr val="000000"/>
                </a:solidFill>
                <a:latin typeface="Century Gothic"/>
                <a:ea typeface="Century Gothic"/>
                <a:cs typeface="Century Gothic"/>
                <a:sym typeface="Century Gothic"/>
              </a:rPr>
              <a:t>Who is Transgender?</a:t>
            </a:r>
            <a:endParaRPr b="1" sz="1100">
              <a:latin typeface="Century Gothic"/>
              <a:ea typeface="Century Gothic"/>
              <a:cs typeface="Century Gothic"/>
              <a:sym typeface="Century Gothic"/>
            </a:endParaRPr>
          </a:p>
        </p:txBody>
      </p:sp>
      <p:sp>
        <p:nvSpPr>
          <p:cNvPr id="776" name="Google Shape;776;p43"/>
          <p:cNvSpPr txBox="1"/>
          <p:nvPr/>
        </p:nvSpPr>
        <p:spPr>
          <a:xfrm>
            <a:off x="857250" y="1275250"/>
            <a:ext cx="7429500" cy="3098700"/>
          </a:xfrm>
          <a:prstGeom prst="rect">
            <a:avLst/>
          </a:prstGeom>
          <a:solidFill>
            <a:schemeClr val="lt2"/>
          </a:solidFill>
          <a:ln>
            <a:noFill/>
          </a:ln>
        </p:spPr>
        <p:txBody>
          <a:bodyPr anchorCtr="0" anchor="t" bIns="91425" lIns="91425" spcFirstLastPara="1" rIns="91425" wrap="square" tIns="91425">
            <a:spAutoFit/>
          </a:bodyPr>
          <a:lstStyle/>
          <a:p>
            <a:pPr indent="-342900" lvl="0" marL="342900" rtl="0" algn="l">
              <a:lnSpc>
                <a:spcPct val="90000"/>
              </a:lnSpc>
              <a:spcBef>
                <a:spcPts val="370"/>
              </a:spcBef>
              <a:spcAft>
                <a:spcPts val="0"/>
              </a:spcAft>
              <a:buClr>
                <a:srgbClr val="000000"/>
              </a:buClr>
              <a:buSzPts val="1850"/>
              <a:buFont typeface="Century Gothic"/>
              <a:buChar char="•"/>
            </a:pPr>
            <a:r>
              <a:rPr b="1" lang="en" sz="1850">
                <a:solidFill>
                  <a:srgbClr val="000000"/>
                </a:solidFill>
                <a:latin typeface="Century Gothic"/>
                <a:ea typeface="Century Gothic"/>
                <a:cs typeface="Century Gothic"/>
                <a:sym typeface="Century Gothic"/>
              </a:rPr>
              <a:t>As with any language that attempts to succinctly capture the human experience, the usage of these terms and sense of identity among the transgender community vary widely. </a:t>
            </a:r>
            <a:endParaRPr b="1" sz="1850">
              <a:solidFill>
                <a:srgbClr val="000000"/>
              </a:solidFill>
              <a:latin typeface="Century Gothic"/>
              <a:ea typeface="Century Gothic"/>
              <a:cs typeface="Century Gothic"/>
              <a:sym typeface="Century Gothic"/>
            </a:endParaRPr>
          </a:p>
          <a:p>
            <a:pPr indent="0" lvl="0" marL="0" rtl="0" algn="l">
              <a:lnSpc>
                <a:spcPct val="90000"/>
              </a:lnSpc>
              <a:spcBef>
                <a:spcPts val="370"/>
              </a:spcBef>
              <a:spcAft>
                <a:spcPts val="0"/>
              </a:spcAft>
              <a:buNone/>
            </a:pPr>
            <a:r>
              <a:t/>
            </a:r>
            <a:endParaRPr b="1" sz="1850">
              <a:solidFill>
                <a:srgbClr val="000000"/>
              </a:solidFill>
              <a:latin typeface="Century Gothic"/>
              <a:ea typeface="Century Gothic"/>
              <a:cs typeface="Century Gothic"/>
              <a:sym typeface="Century Gothic"/>
            </a:endParaRPr>
          </a:p>
          <a:p>
            <a:pPr indent="-342900" lvl="0" marL="342900" rtl="0" algn="l">
              <a:lnSpc>
                <a:spcPct val="90000"/>
              </a:lnSpc>
              <a:spcBef>
                <a:spcPts val="370"/>
              </a:spcBef>
              <a:spcAft>
                <a:spcPts val="0"/>
              </a:spcAft>
              <a:buClr>
                <a:srgbClr val="000000"/>
              </a:buClr>
              <a:buSzPts val="1850"/>
              <a:buFont typeface="Century Gothic"/>
              <a:buChar char="•"/>
            </a:pPr>
            <a:r>
              <a:rPr b="1" lang="en" sz="1850">
                <a:solidFill>
                  <a:srgbClr val="000000"/>
                </a:solidFill>
                <a:latin typeface="Century Gothic"/>
                <a:ea typeface="Century Gothic"/>
                <a:cs typeface="Century Gothic"/>
                <a:sym typeface="Century Gothic"/>
              </a:rPr>
              <a:t>It is important to use respectful terminology, and treat transgender people as you would treat any other person. This includes using the name the person has asked you to call them as well as the pronouns they want you to use. Using correct identifiers and pronouns isn’t just about accuracy – it’s about affording all individuals the respect and dignity that everyone deserves.</a:t>
            </a:r>
            <a:endParaRPr b="1">
              <a:latin typeface="Century Gothic"/>
              <a:ea typeface="Century Gothic"/>
              <a:cs typeface="Century Gothic"/>
              <a:sym typeface="Century Gothic"/>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5" name="Shape 935"/>
        <p:cNvGrpSpPr/>
        <p:nvPr/>
      </p:nvGrpSpPr>
      <p:grpSpPr>
        <a:xfrm>
          <a:off x="0" y="0"/>
          <a:ext cx="0" cy="0"/>
          <a:chOff x="0" y="0"/>
          <a:chExt cx="0" cy="0"/>
        </a:xfrm>
      </p:grpSpPr>
      <p:sp>
        <p:nvSpPr>
          <p:cNvPr descr="Sherlyn Marjorie was a Latina trans woman who was murdered on September 26th, 2023. Pictured is a Latina woman who has large hoop earrings and a black jacket. She has long dark hair and long bangs." id="936" name="Google Shape;936;p70"/>
          <p:cNvSpPr txBox="1"/>
          <p:nvPr/>
        </p:nvSpPr>
        <p:spPr>
          <a:xfrm>
            <a:off x="4023425" y="150000"/>
            <a:ext cx="4800900" cy="48435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150000"/>
              </a:lnSpc>
              <a:spcBef>
                <a:spcPts val="800"/>
              </a:spcBef>
              <a:spcAft>
                <a:spcPts val="0"/>
              </a:spcAft>
              <a:buNone/>
            </a:pPr>
            <a:r>
              <a:rPr b="1" lang="en" sz="1600">
                <a:solidFill>
                  <a:schemeClr val="dk1"/>
                </a:solidFill>
                <a:latin typeface="Century Gothic"/>
                <a:ea typeface="Century Gothic"/>
                <a:cs typeface="Century Gothic"/>
                <a:sym typeface="Century Gothic"/>
              </a:rPr>
              <a:t>Sherlyn Marjorie, 35</a:t>
            </a:r>
            <a:endParaRPr b="1" sz="1600">
              <a:solidFill>
                <a:schemeClr val="dk1"/>
              </a:solidFill>
              <a:latin typeface="Century Gothic"/>
              <a:ea typeface="Century Gothic"/>
              <a:cs typeface="Century Gothic"/>
              <a:sym typeface="Century Gothic"/>
            </a:endParaRPr>
          </a:p>
          <a:p>
            <a:pPr indent="0" lvl="0" marL="0" rtl="0" algn="ctr">
              <a:spcBef>
                <a:spcPts val="800"/>
              </a:spcBef>
              <a:spcAft>
                <a:spcPts val="0"/>
              </a:spcAft>
              <a:buNone/>
            </a:pPr>
            <a:r>
              <a:rPr b="1" lang="en" sz="1600">
                <a:solidFill>
                  <a:schemeClr val="dk1"/>
                </a:solidFill>
                <a:latin typeface="Century Gothic"/>
                <a:ea typeface="Century Gothic"/>
                <a:cs typeface="Century Gothic"/>
                <a:sym typeface="Century Gothic"/>
              </a:rPr>
              <a:t>Sherlyn was a drag performer. Her last performance was in Rio Rancho the night she disappeared. According to her social media profiles, she has lived in Tijuana, California, as well as Mexico City. Most recently, she lived in Albuquerque. Her social media featured the quote “El beso es el regalo del niño, la bendición de los padres y la mascara del hipócrita” that translates to “The kiss is the gift of the child, the blessing of the parents and the mask of the hypocrite.”</a:t>
            </a:r>
            <a:endParaRPr b="1" sz="16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b="1" sz="16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b="1" lang="en" sz="1600">
                <a:solidFill>
                  <a:schemeClr val="dk1"/>
                </a:solidFill>
                <a:latin typeface="Century Gothic"/>
                <a:ea typeface="Century Gothic"/>
                <a:cs typeface="Century Gothic"/>
                <a:sym typeface="Century Gothic"/>
              </a:rPr>
              <a:t>She was a Latina trans woman, just 35 years old when she was found dead alongside a road in Albuquerque, New Mexico on September 26th, 2023. She had been missing since September 16th, 2023.</a:t>
            </a:r>
            <a:endParaRPr b="1" sz="1600">
              <a:solidFill>
                <a:schemeClr val="dk1"/>
              </a:solidFill>
              <a:latin typeface="Century Gothic"/>
              <a:ea typeface="Century Gothic"/>
              <a:cs typeface="Century Gothic"/>
              <a:sym typeface="Century Gothic"/>
            </a:endParaRPr>
          </a:p>
        </p:txBody>
      </p:sp>
      <p:pic>
        <p:nvPicPr>
          <p:cNvPr descr="Sherlyn Marjorie was a trans Latina woman who was murdered on September 16th, 2023. Pictured is a Latina woman wearing large hoop earrings and wear a black jacket. She has long black hair with long bangs." id="937" name="Google Shape;937;p70"/>
          <p:cNvPicPr preferRelativeResize="0"/>
          <p:nvPr/>
        </p:nvPicPr>
        <p:blipFill>
          <a:blip r:embed="rId3">
            <a:alphaModFix/>
          </a:blip>
          <a:stretch>
            <a:fillRect/>
          </a:stretch>
        </p:blipFill>
        <p:spPr>
          <a:xfrm>
            <a:off x="734950" y="786751"/>
            <a:ext cx="3101350" cy="356999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1" name="Shape 941"/>
        <p:cNvGrpSpPr/>
        <p:nvPr/>
      </p:nvGrpSpPr>
      <p:grpSpPr>
        <a:xfrm>
          <a:off x="0" y="0"/>
          <a:ext cx="0" cy="0"/>
          <a:chOff x="0" y="0"/>
          <a:chExt cx="0" cy="0"/>
        </a:xfrm>
      </p:grpSpPr>
      <p:sp>
        <p:nvSpPr>
          <p:cNvPr id="942" name="Google Shape;942;p71"/>
          <p:cNvSpPr txBox="1"/>
          <p:nvPr/>
        </p:nvSpPr>
        <p:spPr>
          <a:xfrm>
            <a:off x="4731450" y="1812450"/>
            <a:ext cx="4130400" cy="15186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150000"/>
              </a:lnSpc>
              <a:spcBef>
                <a:spcPts val="800"/>
              </a:spcBef>
              <a:spcAft>
                <a:spcPts val="0"/>
              </a:spcAft>
              <a:buNone/>
            </a:pPr>
            <a:r>
              <a:rPr b="1" lang="en" sz="1600">
                <a:solidFill>
                  <a:schemeClr val="dk1"/>
                </a:solidFill>
                <a:latin typeface="Century Gothic"/>
                <a:ea typeface="Century Gothic"/>
                <a:cs typeface="Century Gothic"/>
                <a:sym typeface="Century Gothic"/>
              </a:rPr>
              <a:t>Skylar Harrison Reeves, 30</a:t>
            </a:r>
            <a:endParaRPr b="1" sz="1600">
              <a:solidFill>
                <a:schemeClr val="dk1"/>
              </a:solidFill>
              <a:latin typeface="Century Gothic"/>
              <a:ea typeface="Century Gothic"/>
              <a:cs typeface="Century Gothic"/>
              <a:sym typeface="Century Gothic"/>
            </a:endParaRPr>
          </a:p>
          <a:p>
            <a:pPr indent="0" lvl="0" marL="0" rtl="0" algn="ctr">
              <a:spcBef>
                <a:spcPts val="800"/>
              </a:spcBef>
              <a:spcAft>
                <a:spcPts val="0"/>
              </a:spcAft>
              <a:buNone/>
            </a:pPr>
            <a:r>
              <a:rPr b="1" lang="en">
                <a:solidFill>
                  <a:schemeClr val="dk1"/>
                </a:solidFill>
                <a:latin typeface="Century Gothic"/>
                <a:ea typeface="Century Gothic"/>
                <a:cs typeface="Century Gothic"/>
                <a:sym typeface="Century Gothic"/>
              </a:rPr>
              <a:t>Skylar Harrison Reeves was found dead in Marvin Gaye Park in Washington DC on October 2nd, 2023. Her death is still under investigation.</a:t>
            </a:r>
            <a:endParaRPr b="1" sz="1500">
              <a:solidFill>
                <a:schemeClr val="dk1"/>
              </a:solidFill>
              <a:latin typeface="Century Gothic"/>
              <a:ea typeface="Century Gothic"/>
              <a:cs typeface="Century Gothic"/>
              <a:sym typeface="Century Gothic"/>
            </a:endParaRPr>
          </a:p>
        </p:txBody>
      </p:sp>
      <p:pic>
        <p:nvPicPr>
          <p:cNvPr descr="Skylar Harrison Reeves was a Black trans woman who was murdered on October 2nd, 2023. Pictured is a Black woman with burgundy locs wearing a black button down shirt." id="943" name="Google Shape;943;p71"/>
          <p:cNvPicPr preferRelativeResize="0"/>
          <p:nvPr/>
        </p:nvPicPr>
        <p:blipFill>
          <a:blip r:embed="rId3">
            <a:alphaModFix/>
          </a:blip>
          <a:stretch>
            <a:fillRect/>
          </a:stretch>
        </p:blipFill>
        <p:spPr>
          <a:xfrm>
            <a:off x="299974" y="1327975"/>
            <a:ext cx="3991325" cy="24875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7" name="Shape 947"/>
        <p:cNvGrpSpPr/>
        <p:nvPr/>
      </p:nvGrpSpPr>
      <p:grpSpPr>
        <a:xfrm>
          <a:off x="0" y="0"/>
          <a:ext cx="0" cy="0"/>
          <a:chOff x="0" y="0"/>
          <a:chExt cx="0" cy="0"/>
        </a:xfrm>
      </p:grpSpPr>
      <p:sp>
        <p:nvSpPr>
          <p:cNvPr id="948" name="Google Shape;948;p72"/>
          <p:cNvSpPr txBox="1"/>
          <p:nvPr/>
        </p:nvSpPr>
        <p:spPr>
          <a:xfrm>
            <a:off x="4174575" y="1149488"/>
            <a:ext cx="4800900" cy="25962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150000"/>
              </a:lnSpc>
              <a:spcBef>
                <a:spcPts val="800"/>
              </a:spcBef>
              <a:spcAft>
                <a:spcPts val="0"/>
              </a:spcAft>
              <a:buNone/>
            </a:pPr>
            <a:r>
              <a:rPr b="1" lang="en" sz="1600">
                <a:solidFill>
                  <a:schemeClr val="dk1"/>
                </a:solidFill>
                <a:latin typeface="Century Gothic"/>
                <a:ea typeface="Century Gothic"/>
                <a:cs typeface="Century Gothic"/>
                <a:sym typeface="Century Gothic"/>
              </a:rPr>
              <a:t>Chyna Long, 30</a:t>
            </a:r>
            <a:endParaRPr b="1" sz="1600">
              <a:solidFill>
                <a:schemeClr val="dk1"/>
              </a:solidFill>
              <a:latin typeface="Century Gothic"/>
              <a:ea typeface="Century Gothic"/>
              <a:cs typeface="Century Gothic"/>
              <a:sym typeface="Century Gothic"/>
            </a:endParaRPr>
          </a:p>
          <a:p>
            <a:pPr indent="0" lvl="0" marL="0" rtl="0" algn="ctr">
              <a:spcBef>
                <a:spcPts val="800"/>
              </a:spcBef>
              <a:spcAft>
                <a:spcPts val="0"/>
              </a:spcAft>
              <a:buNone/>
            </a:pPr>
            <a:r>
              <a:rPr b="1" lang="en">
                <a:solidFill>
                  <a:schemeClr val="dk1"/>
                </a:solidFill>
                <a:latin typeface="Century Gothic"/>
                <a:ea typeface="Century Gothic"/>
                <a:cs typeface="Century Gothic"/>
                <a:sym typeface="Century Gothic"/>
              </a:rPr>
              <a:t>Chyna Long was a dance choreographer and Black transgender woman. </a:t>
            </a:r>
            <a:r>
              <a:rPr b="1" lang="en">
                <a:solidFill>
                  <a:schemeClr val="dk1"/>
                </a:solidFill>
                <a:latin typeface="Century Gothic"/>
                <a:ea typeface="Century Gothic"/>
                <a:cs typeface="Century Gothic"/>
                <a:sym typeface="Century Gothic"/>
              </a:rPr>
              <a:t>Chyna’s father Jonathan Long said that his child was many things, but chief among her passions was dance. “She is a choreographer,” he said. “Since 18 years old, kids came to the house, girls by droves, and she would teach them dancing.”</a:t>
            </a:r>
            <a:endParaRPr b="1">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b="1">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b="1" lang="en">
                <a:solidFill>
                  <a:schemeClr val="dk1"/>
                </a:solidFill>
                <a:latin typeface="Century Gothic"/>
                <a:ea typeface="Century Gothic"/>
                <a:cs typeface="Century Gothic"/>
                <a:sym typeface="Century Gothic"/>
              </a:rPr>
              <a:t> Chyna Long was shot to death in Milwaukee, Wisconsin on October 8th. </a:t>
            </a:r>
            <a:endParaRPr b="1" sz="1500">
              <a:solidFill>
                <a:schemeClr val="dk1"/>
              </a:solidFill>
              <a:latin typeface="Century Gothic"/>
              <a:ea typeface="Century Gothic"/>
              <a:cs typeface="Century Gothic"/>
              <a:sym typeface="Century Gothic"/>
            </a:endParaRPr>
          </a:p>
        </p:txBody>
      </p:sp>
      <p:pic>
        <p:nvPicPr>
          <p:cNvPr descr="Chyna Long was a Black trans woman who was murdered on October 8th, 2023. Pictured is a Black woman wearing a yellow halter top with long burgundy hair. " id="949" name="Google Shape;949;p72"/>
          <p:cNvPicPr preferRelativeResize="0"/>
          <p:nvPr/>
        </p:nvPicPr>
        <p:blipFill>
          <a:blip r:embed="rId3">
            <a:alphaModFix/>
          </a:blip>
          <a:stretch>
            <a:fillRect/>
          </a:stretch>
        </p:blipFill>
        <p:spPr>
          <a:xfrm>
            <a:off x="450900" y="700675"/>
            <a:ext cx="3652625" cy="349382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3" name="Shape 953"/>
        <p:cNvGrpSpPr/>
        <p:nvPr/>
      </p:nvGrpSpPr>
      <p:grpSpPr>
        <a:xfrm>
          <a:off x="0" y="0"/>
          <a:ext cx="0" cy="0"/>
          <a:chOff x="0" y="0"/>
          <a:chExt cx="0" cy="0"/>
        </a:xfrm>
      </p:grpSpPr>
      <p:sp>
        <p:nvSpPr>
          <p:cNvPr id="954" name="Google Shape;954;p73"/>
          <p:cNvSpPr txBox="1"/>
          <p:nvPr/>
        </p:nvSpPr>
        <p:spPr>
          <a:xfrm>
            <a:off x="4146175" y="973501"/>
            <a:ext cx="4800900" cy="34734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150000"/>
              </a:lnSpc>
              <a:spcBef>
                <a:spcPts val="800"/>
              </a:spcBef>
              <a:spcAft>
                <a:spcPts val="0"/>
              </a:spcAft>
              <a:buNone/>
            </a:pPr>
            <a:r>
              <a:rPr b="1" lang="en" sz="1800">
                <a:solidFill>
                  <a:schemeClr val="dk1"/>
                </a:solidFill>
                <a:uFill>
                  <a:noFill/>
                </a:uFill>
                <a:hlinkClick r:id="rId3">
                  <a:extLst>
                    <a:ext uri="{A12FA001-AC4F-418D-AE19-62706E023703}">
                      <ahyp:hlinkClr val="tx"/>
                    </a:ext>
                  </a:extLst>
                </a:hlinkClick>
              </a:rPr>
              <a:t>A’nee Johnson</a:t>
            </a:r>
            <a:r>
              <a:rPr b="1" lang="en" sz="1800">
                <a:latin typeface="Century Gothic"/>
                <a:ea typeface="Century Gothic"/>
                <a:cs typeface="Century Gothic"/>
                <a:sym typeface="Century Gothic"/>
              </a:rPr>
              <a:t>, 30</a:t>
            </a:r>
            <a:endParaRPr b="1" sz="1800">
              <a:latin typeface="Century Gothic"/>
              <a:ea typeface="Century Gothic"/>
              <a:cs typeface="Century Gothic"/>
              <a:sym typeface="Century Gothic"/>
            </a:endParaRPr>
          </a:p>
          <a:p>
            <a:pPr indent="0" lvl="0" marL="0" rtl="0" algn="ctr">
              <a:spcBef>
                <a:spcPts val="800"/>
              </a:spcBef>
              <a:spcAft>
                <a:spcPts val="0"/>
              </a:spcAft>
              <a:buNone/>
            </a:pPr>
            <a:r>
              <a:rPr b="1" lang="en" sz="1800">
                <a:uFill>
                  <a:noFill/>
                </a:uFill>
                <a:hlinkClick r:id="rId4"/>
              </a:rPr>
              <a:t>A’nee Johnson</a:t>
            </a:r>
            <a:r>
              <a:rPr b="1" lang="en" sz="1800"/>
              <a:t>, who was also known as A’nee Roberson, was a 30-year-old Black transgender woman from Washington D.C. A’nee was well loved by many friends. </a:t>
            </a:r>
            <a:endParaRPr b="1" sz="1800"/>
          </a:p>
          <a:p>
            <a:pPr indent="0" lvl="0" marL="0" rtl="0" algn="ctr">
              <a:spcBef>
                <a:spcPts val="0"/>
              </a:spcBef>
              <a:spcAft>
                <a:spcPts val="0"/>
              </a:spcAft>
              <a:buNone/>
            </a:pPr>
            <a:r>
              <a:t/>
            </a:r>
            <a:endParaRPr b="1" sz="1800"/>
          </a:p>
          <a:p>
            <a:pPr indent="0" lvl="0" marL="0" rtl="0" algn="ctr">
              <a:spcBef>
                <a:spcPts val="0"/>
              </a:spcBef>
              <a:spcAft>
                <a:spcPts val="0"/>
              </a:spcAft>
              <a:buNone/>
            </a:pPr>
            <a:r>
              <a:rPr b="1" lang="en" sz="1800"/>
              <a:t>Tragically, on October 14th, 2023, A’nee was killed during an assault when she was pushed into a roadway and hit by a car.</a:t>
            </a:r>
            <a:endParaRPr b="1" sz="1800">
              <a:latin typeface="Century Gothic"/>
              <a:ea typeface="Century Gothic"/>
              <a:cs typeface="Century Gothic"/>
              <a:sym typeface="Century Gothic"/>
            </a:endParaRPr>
          </a:p>
        </p:txBody>
      </p:sp>
      <p:pic>
        <p:nvPicPr>
          <p:cNvPr descr="A'nee Johnson was a Black trans woman who was murdered on October 14th, 2023. Pictured is a Black woman wearing a fur jacket. She has honey brown hair and wearing silver hoops." id="955" name="Google Shape;955;p73"/>
          <p:cNvPicPr preferRelativeResize="0"/>
          <p:nvPr/>
        </p:nvPicPr>
        <p:blipFill rotWithShape="1">
          <a:blip r:embed="rId5">
            <a:alphaModFix/>
          </a:blip>
          <a:srcRect b="0" l="16796" r="14869" t="0"/>
          <a:stretch/>
        </p:blipFill>
        <p:spPr>
          <a:xfrm>
            <a:off x="454675" y="906725"/>
            <a:ext cx="3353225" cy="333005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9" name="Shape 959"/>
        <p:cNvGrpSpPr/>
        <p:nvPr/>
      </p:nvGrpSpPr>
      <p:grpSpPr>
        <a:xfrm>
          <a:off x="0" y="0"/>
          <a:ext cx="0" cy="0"/>
          <a:chOff x="0" y="0"/>
          <a:chExt cx="0" cy="0"/>
        </a:xfrm>
      </p:grpSpPr>
      <p:sp>
        <p:nvSpPr>
          <p:cNvPr id="960" name="Google Shape;960;p74"/>
          <p:cNvSpPr txBox="1"/>
          <p:nvPr/>
        </p:nvSpPr>
        <p:spPr>
          <a:xfrm>
            <a:off x="5015625" y="973500"/>
            <a:ext cx="3931500" cy="31656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150000"/>
              </a:lnSpc>
              <a:spcBef>
                <a:spcPts val="800"/>
              </a:spcBef>
              <a:spcAft>
                <a:spcPts val="0"/>
              </a:spcAft>
              <a:buNone/>
            </a:pPr>
            <a:r>
              <a:rPr b="1" lang="en" sz="1800"/>
              <a:t>Dominic Dupree</a:t>
            </a:r>
            <a:r>
              <a:rPr b="1" lang="en" sz="1800">
                <a:latin typeface="Century Gothic"/>
                <a:ea typeface="Century Gothic"/>
                <a:cs typeface="Century Gothic"/>
                <a:sym typeface="Century Gothic"/>
              </a:rPr>
              <a:t>, 25</a:t>
            </a:r>
            <a:endParaRPr b="1" sz="1800">
              <a:latin typeface="Century Gothic"/>
              <a:ea typeface="Century Gothic"/>
              <a:cs typeface="Century Gothic"/>
              <a:sym typeface="Century Gothic"/>
            </a:endParaRPr>
          </a:p>
          <a:p>
            <a:pPr indent="0" lvl="0" marL="0" rtl="0" algn="ctr">
              <a:spcBef>
                <a:spcPts val="800"/>
              </a:spcBef>
              <a:spcAft>
                <a:spcPts val="0"/>
              </a:spcAft>
              <a:buNone/>
            </a:pPr>
            <a:r>
              <a:rPr b="1" lang="en" sz="1600">
                <a:solidFill>
                  <a:schemeClr val="dk1"/>
                </a:solidFill>
                <a:uFill>
                  <a:noFill/>
                </a:uFill>
                <a:hlinkClick r:id="rId3">
                  <a:extLst>
                    <a:ext uri="{A12FA001-AC4F-418D-AE19-62706E023703}">
                      <ahyp:hlinkClr val="tx"/>
                    </a:ext>
                  </a:extLst>
                </a:hlinkClick>
              </a:rPr>
              <a:t>Dominic Dupree, who was also known as Dominic Palace</a:t>
            </a:r>
            <a:r>
              <a:rPr b="1" lang="en" sz="1600">
                <a:solidFill>
                  <a:schemeClr val="dk1"/>
                </a:solidFill>
              </a:rPr>
              <a:t>, was a 25-year-old Black gender non-conforming person from Gary, Indiana, who operated companies including Private Protection Division LLC and Hondo IV Lawncare and Snow Removal LLC. </a:t>
            </a:r>
            <a:endParaRPr b="1" sz="1600">
              <a:solidFill>
                <a:schemeClr val="dk1"/>
              </a:solidFill>
            </a:endParaRPr>
          </a:p>
          <a:p>
            <a:pPr indent="0" lvl="0" marL="0" rtl="0" algn="ctr">
              <a:spcBef>
                <a:spcPts val="0"/>
              </a:spcBef>
              <a:spcAft>
                <a:spcPts val="0"/>
              </a:spcAft>
              <a:buNone/>
            </a:pPr>
            <a:r>
              <a:t/>
            </a:r>
            <a:endParaRPr b="1" sz="1600">
              <a:solidFill>
                <a:schemeClr val="dk1"/>
              </a:solidFill>
            </a:endParaRPr>
          </a:p>
          <a:p>
            <a:pPr indent="0" lvl="0" marL="0" rtl="0" algn="ctr">
              <a:spcBef>
                <a:spcPts val="0"/>
              </a:spcBef>
              <a:spcAft>
                <a:spcPts val="0"/>
              </a:spcAft>
              <a:buNone/>
            </a:pPr>
            <a:r>
              <a:rPr b="1" lang="en" sz="1600">
                <a:solidFill>
                  <a:schemeClr val="dk1"/>
                </a:solidFill>
              </a:rPr>
              <a:t>Tragically, Dominic was fatally shot in Chicago on October 13, 2023. </a:t>
            </a:r>
            <a:endParaRPr b="1" sz="1800">
              <a:latin typeface="Century Gothic"/>
              <a:ea typeface="Century Gothic"/>
              <a:cs typeface="Century Gothic"/>
              <a:sym typeface="Century Gothic"/>
            </a:endParaRPr>
          </a:p>
        </p:txBody>
      </p:sp>
      <p:pic>
        <p:nvPicPr>
          <p:cNvPr id="961" name="Google Shape;961;p74"/>
          <p:cNvPicPr preferRelativeResize="0"/>
          <p:nvPr/>
        </p:nvPicPr>
        <p:blipFill>
          <a:blip r:embed="rId4">
            <a:alphaModFix/>
          </a:blip>
          <a:stretch>
            <a:fillRect/>
          </a:stretch>
        </p:blipFill>
        <p:spPr>
          <a:xfrm>
            <a:off x="351325" y="1303838"/>
            <a:ext cx="4602975" cy="253582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5" name="Shape 965"/>
        <p:cNvGrpSpPr/>
        <p:nvPr/>
      </p:nvGrpSpPr>
      <p:grpSpPr>
        <a:xfrm>
          <a:off x="0" y="0"/>
          <a:ext cx="0" cy="0"/>
          <a:chOff x="0" y="0"/>
          <a:chExt cx="0" cy="0"/>
        </a:xfrm>
      </p:grpSpPr>
      <p:sp>
        <p:nvSpPr>
          <p:cNvPr id="966" name="Google Shape;966;p75"/>
          <p:cNvSpPr txBox="1"/>
          <p:nvPr/>
        </p:nvSpPr>
        <p:spPr>
          <a:xfrm>
            <a:off x="4203025" y="217051"/>
            <a:ext cx="4800900" cy="43956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150000"/>
              </a:lnSpc>
              <a:spcBef>
                <a:spcPts val="800"/>
              </a:spcBef>
              <a:spcAft>
                <a:spcPts val="0"/>
              </a:spcAft>
              <a:buNone/>
            </a:pPr>
            <a:r>
              <a:rPr b="1" lang="en" sz="1900"/>
              <a:t>Lisa Love</a:t>
            </a:r>
            <a:r>
              <a:rPr b="1" lang="en" sz="1900">
                <a:latin typeface="Century Gothic"/>
                <a:ea typeface="Century Gothic"/>
                <a:cs typeface="Century Gothic"/>
                <a:sym typeface="Century Gothic"/>
              </a:rPr>
              <a:t>, 35</a:t>
            </a:r>
            <a:endParaRPr b="1" sz="1900">
              <a:latin typeface="Century Gothic"/>
              <a:ea typeface="Century Gothic"/>
              <a:cs typeface="Century Gothic"/>
              <a:sym typeface="Century Gothic"/>
            </a:endParaRPr>
          </a:p>
          <a:p>
            <a:pPr indent="0" lvl="0" marL="0" rtl="0" algn="ctr">
              <a:lnSpc>
                <a:spcPct val="115000"/>
              </a:lnSpc>
              <a:spcBef>
                <a:spcPts val="800"/>
              </a:spcBef>
              <a:spcAft>
                <a:spcPts val="0"/>
              </a:spcAft>
              <a:buClr>
                <a:schemeClr val="dk1"/>
              </a:buClr>
              <a:buSzPts val="1100"/>
              <a:buFont typeface="Arial"/>
              <a:buNone/>
            </a:pPr>
            <a:r>
              <a:rPr b="1" lang="en" sz="1600">
                <a:solidFill>
                  <a:schemeClr val="dk1"/>
                </a:solidFill>
                <a:latin typeface="Century Gothic"/>
                <a:ea typeface="Century Gothic"/>
                <a:cs typeface="Century Gothic"/>
                <a:sym typeface="Century Gothic"/>
              </a:rPr>
              <a:t>L</a:t>
            </a:r>
            <a:r>
              <a:rPr b="1" lang="en" sz="1600">
                <a:solidFill>
                  <a:schemeClr val="dk1"/>
                </a:solidFill>
                <a:uFill>
                  <a:noFill/>
                </a:uFill>
                <a:hlinkClick r:id="rId3">
                  <a:extLst>
                    <a:ext uri="{A12FA001-AC4F-418D-AE19-62706E023703}">
                      <ahyp:hlinkClr val="tx"/>
                    </a:ext>
                  </a:extLst>
                </a:hlinkClick>
              </a:rPr>
              <a:t>isa Love</a:t>
            </a:r>
            <a:r>
              <a:rPr b="1" lang="en" sz="1600">
                <a:solidFill>
                  <a:schemeClr val="dk1"/>
                </a:solidFill>
              </a:rPr>
              <a:t>, a 35-year-old Black transgender woman, was described as a friend as “funny, smart, beautiful and a breath of fresh air to this world.” Lisa’s cousin remembered her as “an all-around good person who did not deserve this. A loving, caring, free-spirited person. Always smiling and laughing.”</a:t>
            </a:r>
            <a:endParaRPr b="1" sz="1600">
              <a:solidFill>
                <a:schemeClr val="dk1"/>
              </a:solidFill>
            </a:endParaRPr>
          </a:p>
          <a:p>
            <a:pPr indent="0" lvl="0" marL="0" rtl="0" algn="ctr">
              <a:lnSpc>
                <a:spcPct val="115000"/>
              </a:lnSpc>
              <a:spcBef>
                <a:spcPts val="2400"/>
              </a:spcBef>
              <a:spcAft>
                <a:spcPts val="0"/>
              </a:spcAft>
              <a:buClr>
                <a:schemeClr val="dk1"/>
              </a:buClr>
              <a:buSzPts val="1100"/>
              <a:buFont typeface="Arial"/>
              <a:buNone/>
            </a:pPr>
            <a:r>
              <a:rPr b="1" lang="en" sz="1600">
                <a:solidFill>
                  <a:schemeClr val="dk1"/>
                </a:solidFill>
              </a:rPr>
              <a:t>Lisa was fatally shot on Oct. 17, 2023, while walking home from a friend’s house. An investigation of the shooting is ongoing. Lisa’s family members believe it was a targeted shooting.</a:t>
            </a:r>
            <a:endParaRPr b="1" sz="1800"/>
          </a:p>
        </p:txBody>
      </p:sp>
      <p:pic>
        <p:nvPicPr>
          <p:cNvPr id="967" name="Google Shape;967;p75"/>
          <p:cNvPicPr preferRelativeResize="0"/>
          <p:nvPr/>
        </p:nvPicPr>
        <p:blipFill rotWithShape="1">
          <a:blip r:embed="rId4">
            <a:alphaModFix/>
          </a:blip>
          <a:srcRect b="0" l="24155" r="24448" t="0"/>
          <a:stretch/>
        </p:blipFill>
        <p:spPr>
          <a:xfrm>
            <a:off x="696200" y="487463"/>
            <a:ext cx="3108975" cy="416856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1" name="Shape 971"/>
        <p:cNvGrpSpPr/>
        <p:nvPr/>
      </p:nvGrpSpPr>
      <p:grpSpPr>
        <a:xfrm>
          <a:off x="0" y="0"/>
          <a:ext cx="0" cy="0"/>
          <a:chOff x="0" y="0"/>
          <a:chExt cx="0" cy="0"/>
        </a:xfrm>
      </p:grpSpPr>
      <p:sp>
        <p:nvSpPr>
          <p:cNvPr id="972" name="Google Shape;972;p76"/>
          <p:cNvSpPr txBox="1"/>
          <p:nvPr/>
        </p:nvSpPr>
        <p:spPr>
          <a:xfrm>
            <a:off x="4231425" y="563264"/>
            <a:ext cx="4800900" cy="40170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150000"/>
              </a:lnSpc>
              <a:spcBef>
                <a:spcPts val="800"/>
              </a:spcBef>
              <a:spcAft>
                <a:spcPts val="0"/>
              </a:spcAft>
              <a:buNone/>
            </a:pPr>
            <a:r>
              <a:rPr b="1" lang="en" sz="1900"/>
              <a:t>London Price, 26</a:t>
            </a:r>
            <a:endParaRPr b="1" sz="1600">
              <a:solidFill>
                <a:schemeClr val="dk1"/>
              </a:solidFill>
            </a:endParaRPr>
          </a:p>
          <a:p>
            <a:pPr indent="0" lvl="0" marL="0" rtl="0" algn="ctr">
              <a:lnSpc>
                <a:spcPct val="115000"/>
              </a:lnSpc>
              <a:spcBef>
                <a:spcPts val="800"/>
              </a:spcBef>
              <a:spcAft>
                <a:spcPts val="0"/>
              </a:spcAft>
              <a:buClr>
                <a:schemeClr val="dk1"/>
              </a:buClr>
              <a:buSzPts val="1100"/>
              <a:buFont typeface="Arial"/>
              <a:buNone/>
            </a:pPr>
            <a:r>
              <a:rPr b="1" lang="en" sz="1900">
                <a:solidFill>
                  <a:schemeClr val="dk1"/>
                </a:solidFill>
                <a:uFill>
                  <a:noFill/>
                </a:uFill>
                <a:latin typeface="Century Gothic"/>
                <a:ea typeface="Century Gothic"/>
                <a:cs typeface="Century Gothic"/>
                <a:sym typeface="Century Gothic"/>
                <a:hlinkClick r:id="rId3">
                  <a:extLst>
                    <a:ext uri="{A12FA001-AC4F-418D-AE19-62706E023703}">
                      <ahyp:hlinkClr val="tx"/>
                    </a:ext>
                  </a:extLst>
                </a:hlinkClick>
              </a:rPr>
              <a:t>London Price</a:t>
            </a:r>
            <a:r>
              <a:rPr b="1" lang="en" sz="1900">
                <a:solidFill>
                  <a:schemeClr val="dk1"/>
                </a:solidFill>
                <a:latin typeface="Century Gothic"/>
                <a:ea typeface="Century Gothic"/>
                <a:cs typeface="Century Gothic"/>
                <a:sym typeface="Century Gothic"/>
              </a:rPr>
              <a:t>, a 26-year-old Black transgender woman, was described by her aunt as being “always beautiful and pretty,” saying, “She’ll give you the shirt off her back, and I think that’s kind of what put her in this situation to get her hurt.”</a:t>
            </a:r>
            <a:endParaRPr b="1" sz="1900">
              <a:solidFill>
                <a:schemeClr val="dk1"/>
              </a:solidFill>
              <a:latin typeface="Century Gothic"/>
              <a:ea typeface="Century Gothic"/>
              <a:cs typeface="Century Gothic"/>
              <a:sym typeface="Century Gothic"/>
            </a:endParaRPr>
          </a:p>
          <a:p>
            <a:pPr indent="0" lvl="0" marL="0" rtl="0" algn="ctr">
              <a:lnSpc>
                <a:spcPct val="115000"/>
              </a:lnSpc>
              <a:spcBef>
                <a:spcPts val="2400"/>
              </a:spcBef>
              <a:spcAft>
                <a:spcPts val="0"/>
              </a:spcAft>
              <a:buClr>
                <a:schemeClr val="dk1"/>
              </a:buClr>
              <a:buSzPts val="1100"/>
              <a:buFont typeface="Arial"/>
              <a:buNone/>
            </a:pPr>
            <a:r>
              <a:rPr b="1" lang="en" sz="1900">
                <a:solidFill>
                  <a:schemeClr val="dk1"/>
                </a:solidFill>
                <a:latin typeface="Century Gothic"/>
                <a:ea typeface="Century Gothic"/>
                <a:cs typeface="Century Gothic"/>
                <a:sym typeface="Century Gothic"/>
              </a:rPr>
              <a:t>London was </a:t>
            </a:r>
            <a:r>
              <a:rPr b="1" lang="en" sz="1900">
                <a:solidFill>
                  <a:schemeClr val="dk1"/>
                </a:solidFill>
                <a:uFill>
                  <a:noFill/>
                </a:uFill>
                <a:latin typeface="Century Gothic"/>
                <a:ea typeface="Century Gothic"/>
                <a:cs typeface="Century Gothic"/>
                <a:sym typeface="Century Gothic"/>
                <a:hlinkClick r:id="rId4">
                  <a:extLst>
                    <a:ext uri="{A12FA001-AC4F-418D-AE19-62706E023703}">
                      <ahyp:hlinkClr val="tx"/>
                    </a:ext>
                  </a:extLst>
                </a:hlinkClick>
              </a:rPr>
              <a:t>fatally shot in Miami-Dade County</a:t>
            </a:r>
            <a:r>
              <a:rPr b="1" lang="en" sz="1900">
                <a:solidFill>
                  <a:schemeClr val="dk1"/>
                </a:solidFill>
                <a:latin typeface="Century Gothic"/>
                <a:ea typeface="Century Gothic"/>
                <a:cs typeface="Century Gothic"/>
                <a:sym typeface="Century Gothic"/>
              </a:rPr>
              <a:t> on October 23, 2023.</a:t>
            </a:r>
            <a:endParaRPr b="1" sz="1800"/>
          </a:p>
        </p:txBody>
      </p:sp>
      <p:pic>
        <p:nvPicPr>
          <p:cNvPr id="973" name="Google Shape;973;p76"/>
          <p:cNvPicPr preferRelativeResize="0"/>
          <p:nvPr/>
        </p:nvPicPr>
        <p:blipFill rotWithShape="1">
          <a:blip r:embed="rId5">
            <a:alphaModFix/>
          </a:blip>
          <a:srcRect b="0" l="20765" r="20108" t="0"/>
          <a:stretch/>
        </p:blipFill>
        <p:spPr>
          <a:xfrm>
            <a:off x="369450" y="737188"/>
            <a:ext cx="3648875" cy="3669137"/>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7" name="Shape 977"/>
        <p:cNvGrpSpPr/>
        <p:nvPr/>
      </p:nvGrpSpPr>
      <p:grpSpPr>
        <a:xfrm>
          <a:off x="0" y="0"/>
          <a:ext cx="0" cy="0"/>
          <a:chOff x="0" y="0"/>
          <a:chExt cx="0" cy="0"/>
        </a:xfrm>
      </p:grpSpPr>
      <p:sp>
        <p:nvSpPr>
          <p:cNvPr id="978" name="Google Shape;978;p77"/>
          <p:cNvSpPr txBox="1"/>
          <p:nvPr/>
        </p:nvSpPr>
        <p:spPr>
          <a:xfrm>
            <a:off x="1243050" y="408650"/>
            <a:ext cx="66579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200">
                <a:solidFill>
                  <a:srgbClr val="000000"/>
                </a:solidFill>
                <a:latin typeface="Century Gothic"/>
                <a:ea typeface="Century Gothic"/>
                <a:cs typeface="Century Gothic"/>
                <a:sym typeface="Century Gothic"/>
              </a:rPr>
              <a:t>We remember the lives lost</a:t>
            </a:r>
            <a:endParaRPr b="1">
              <a:latin typeface="Century Gothic"/>
              <a:ea typeface="Century Gothic"/>
              <a:cs typeface="Century Gothic"/>
              <a:sym typeface="Century Gothic"/>
            </a:endParaRPr>
          </a:p>
        </p:txBody>
      </p:sp>
      <p:sp>
        <p:nvSpPr>
          <p:cNvPr id="979" name="Google Shape;979;p77"/>
          <p:cNvSpPr txBox="1"/>
          <p:nvPr/>
        </p:nvSpPr>
        <p:spPr>
          <a:xfrm>
            <a:off x="238800" y="1284675"/>
            <a:ext cx="8666400" cy="1908600"/>
          </a:xfrm>
          <a:prstGeom prst="rect">
            <a:avLst/>
          </a:prstGeom>
          <a:solidFill>
            <a:schemeClr val="lt2"/>
          </a:solidFill>
          <a:ln>
            <a:noFill/>
          </a:ln>
        </p:spPr>
        <p:txBody>
          <a:bodyPr anchorCtr="0" anchor="t" bIns="91425" lIns="91425" spcFirstLastPara="1" rIns="91425" wrap="square" tIns="91425">
            <a:spAutoFit/>
          </a:bodyPr>
          <a:lstStyle/>
          <a:p>
            <a:pPr indent="-355600" lvl="0" marL="342900" rtl="0" algn="l">
              <a:spcBef>
                <a:spcPts val="480"/>
              </a:spcBef>
              <a:spcAft>
                <a:spcPts val="0"/>
              </a:spcAft>
              <a:buClr>
                <a:srgbClr val="000000"/>
              </a:buClr>
              <a:buSzPts val="2000"/>
              <a:buFont typeface="Century Gothic"/>
              <a:buChar char="•"/>
            </a:pPr>
            <a:r>
              <a:rPr lang="en" sz="2000">
                <a:latin typeface="Century Gothic"/>
                <a:ea typeface="Century Gothic"/>
                <a:cs typeface="Century Gothic"/>
                <a:sym typeface="Century Gothic"/>
              </a:rPr>
              <a:t>At</a:t>
            </a:r>
            <a:r>
              <a:rPr i="1" lang="en" sz="2000">
                <a:latin typeface="Century Gothic"/>
                <a:ea typeface="Century Gothic"/>
                <a:cs typeface="Century Gothic"/>
                <a:sym typeface="Century Gothic"/>
              </a:rPr>
              <a:t> least</a:t>
            </a:r>
            <a:r>
              <a:rPr lang="en" sz="2000">
                <a:latin typeface="Century Gothic"/>
                <a:ea typeface="Century Gothic"/>
                <a:cs typeface="Century Gothic"/>
                <a:sym typeface="Century Gothic"/>
              </a:rPr>
              <a:t> 30 individuals were killed in the United States in 2023</a:t>
            </a:r>
            <a:endParaRPr sz="2000">
              <a:latin typeface="Century Gothic"/>
              <a:ea typeface="Century Gothic"/>
              <a:cs typeface="Century Gothic"/>
              <a:sym typeface="Century Gothic"/>
            </a:endParaRPr>
          </a:p>
          <a:p>
            <a:pPr indent="-355600" lvl="0" marL="342900" rtl="0" algn="l">
              <a:spcBef>
                <a:spcPts val="480"/>
              </a:spcBef>
              <a:spcAft>
                <a:spcPts val="0"/>
              </a:spcAft>
              <a:buClr>
                <a:srgbClr val="000000"/>
              </a:buClr>
              <a:buSzPts val="2000"/>
              <a:buFont typeface="Century Gothic"/>
              <a:buChar char="•"/>
            </a:pPr>
            <a:r>
              <a:rPr lang="en" sz="2000">
                <a:latin typeface="Century Gothic"/>
                <a:ea typeface="Century Gothic"/>
                <a:cs typeface="Century Gothic"/>
                <a:sym typeface="Century Gothic"/>
              </a:rPr>
              <a:t>At </a:t>
            </a:r>
            <a:r>
              <a:rPr i="1" lang="en" sz="2000">
                <a:latin typeface="Century Gothic"/>
                <a:ea typeface="Century Gothic"/>
                <a:cs typeface="Century Gothic"/>
                <a:sym typeface="Century Gothic"/>
              </a:rPr>
              <a:t>least </a:t>
            </a:r>
            <a:r>
              <a:rPr lang="en" sz="2000">
                <a:solidFill>
                  <a:schemeClr val="dk1"/>
                </a:solidFill>
                <a:latin typeface="Century Gothic"/>
                <a:ea typeface="Century Gothic"/>
                <a:cs typeface="Century Gothic"/>
                <a:sym typeface="Century Gothic"/>
              </a:rPr>
              <a:t>32</a:t>
            </a:r>
            <a:r>
              <a:rPr lang="en" sz="2000">
                <a:solidFill>
                  <a:schemeClr val="dk1"/>
                </a:solidFill>
                <a:latin typeface="Century Gothic"/>
                <a:ea typeface="Century Gothic"/>
                <a:cs typeface="Century Gothic"/>
                <a:sym typeface="Century Gothic"/>
              </a:rPr>
              <a:t> individuals were killed in the United States in 2022</a:t>
            </a:r>
            <a:endParaRPr sz="2000">
              <a:latin typeface="Century Gothic"/>
              <a:ea typeface="Century Gothic"/>
              <a:cs typeface="Century Gothic"/>
              <a:sym typeface="Century Gothic"/>
            </a:endParaRPr>
          </a:p>
          <a:p>
            <a:pPr indent="-355600" lvl="0" marL="342900" rtl="0" algn="l">
              <a:spcBef>
                <a:spcPts val="480"/>
              </a:spcBef>
              <a:spcAft>
                <a:spcPts val="0"/>
              </a:spcAft>
              <a:buClr>
                <a:srgbClr val="000000"/>
              </a:buClr>
              <a:buSzPts val="2000"/>
              <a:buFont typeface="Century Gothic"/>
              <a:buChar char="•"/>
            </a:pPr>
            <a:r>
              <a:rPr lang="en" sz="2000">
                <a:solidFill>
                  <a:srgbClr val="000000"/>
                </a:solidFill>
                <a:latin typeface="Century Gothic"/>
                <a:ea typeface="Century Gothic"/>
                <a:cs typeface="Century Gothic"/>
                <a:sym typeface="Century Gothic"/>
              </a:rPr>
              <a:t>At </a:t>
            </a:r>
            <a:r>
              <a:rPr i="1" lang="en" sz="2000">
                <a:solidFill>
                  <a:srgbClr val="000000"/>
                </a:solidFill>
                <a:latin typeface="Century Gothic"/>
                <a:ea typeface="Century Gothic"/>
                <a:cs typeface="Century Gothic"/>
                <a:sym typeface="Century Gothic"/>
              </a:rPr>
              <a:t>least </a:t>
            </a:r>
            <a:r>
              <a:rPr lang="en" sz="2000">
                <a:solidFill>
                  <a:srgbClr val="000000"/>
                </a:solidFill>
                <a:latin typeface="Century Gothic"/>
                <a:ea typeface="Century Gothic"/>
                <a:cs typeface="Century Gothic"/>
                <a:sym typeface="Century Gothic"/>
              </a:rPr>
              <a:t>49 individuals were killed in the United States in 2021</a:t>
            </a:r>
            <a:endParaRPr i="1" sz="2000">
              <a:solidFill>
                <a:srgbClr val="000000"/>
              </a:solidFill>
              <a:latin typeface="Century Gothic"/>
              <a:ea typeface="Century Gothic"/>
              <a:cs typeface="Century Gothic"/>
              <a:sym typeface="Century Gothic"/>
            </a:endParaRPr>
          </a:p>
          <a:p>
            <a:pPr indent="-317500" lvl="0" marL="342900" rtl="0" algn="l">
              <a:spcBef>
                <a:spcPts val="0"/>
              </a:spcBef>
              <a:spcAft>
                <a:spcPts val="0"/>
              </a:spcAft>
              <a:buClr>
                <a:srgbClr val="000000"/>
              </a:buClr>
              <a:buSzPts val="2000"/>
              <a:buFont typeface="Century Gothic"/>
              <a:buChar char="•"/>
            </a:pPr>
            <a:r>
              <a:rPr lang="en" sz="2000">
                <a:solidFill>
                  <a:srgbClr val="000000"/>
                </a:solidFill>
                <a:latin typeface="Century Gothic"/>
                <a:ea typeface="Century Gothic"/>
                <a:cs typeface="Century Gothic"/>
                <a:sym typeface="Century Gothic"/>
              </a:rPr>
              <a:t>At </a:t>
            </a:r>
            <a:r>
              <a:rPr i="1" lang="en" sz="2000">
                <a:solidFill>
                  <a:srgbClr val="000000"/>
                </a:solidFill>
                <a:latin typeface="Century Gothic"/>
                <a:ea typeface="Century Gothic"/>
                <a:cs typeface="Century Gothic"/>
                <a:sym typeface="Century Gothic"/>
              </a:rPr>
              <a:t>least </a:t>
            </a:r>
            <a:r>
              <a:rPr lang="en" sz="2000">
                <a:solidFill>
                  <a:srgbClr val="000000"/>
                </a:solidFill>
                <a:latin typeface="Century Gothic"/>
                <a:ea typeface="Century Gothic"/>
                <a:cs typeface="Century Gothic"/>
                <a:sym typeface="Century Gothic"/>
              </a:rPr>
              <a:t>34 individuals were killed in the United States in 2020</a:t>
            </a:r>
            <a:endParaRPr sz="2800">
              <a:solidFill>
                <a:srgbClr val="000000"/>
              </a:solidFill>
              <a:latin typeface="Century Gothic"/>
              <a:ea typeface="Century Gothic"/>
              <a:cs typeface="Century Gothic"/>
              <a:sym typeface="Century Gothic"/>
            </a:endParaRPr>
          </a:p>
          <a:p>
            <a:pPr indent="-317500" lvl="0" marL="342900" rtl="0" algn="l">
              <a:spcBef>
                <a:spcPts val="480"/>
              </a:spcBef>
              <a:spcAft>
                <a:spcPts val="0"/>
              </a:spcAft>
              <a:buClr>
                <a:srgbClr val="000000"/>
              </a:buClr>
              <a:buSzPts val="2000"/>
              <a:buFont typeface="Century Gothic"/>
              <a:buChar char="•"/>
            </a:pPr>
            <a:r>
              <a:rPr lang="en" sz="2000">
                <a:solidFill>
                  <a:srgbClr val="000000"/>
                </a:solidFill>
                <a:latin typeface="Century Gothic"/>
                <a:ea typeface="Century Gothic"/>
                <a:cs typeface="Century Gothic"/>
                <a:sym typeface="Century Gothic"/>
              </a:rPr>
              <a:t>At</a:t>
            </a:r>
            <a:r>
              <a:rPr i="1" lang="en" sz="2000">
                <a:solidFill>
                  <a:srgbClr val="000000"/>
                </a:solidFill>
                <a:latin typeface="Century Gothic"/>
                <a:ea typeface="Century Gothic"/>
                <a:cs typeface="Century Gothic"/>
                <a:sym typeface="Century Gothic"/>
              </a:rPr>
              <a:t> least </a:t>
            </a:r>
            <a:r>
              <a:rPr lang="en" sz="2000">
                <a:solidFill>
                  <a:srgbClr val="000000"/>
                </a:solidFill>
                <a:latin typeface="Century Gothic"/>
                <a:ea typeface="Century Gothic"/>
                <a:cs typeface="Century Gothic"/>
                <a:sym typeface="Century Gothic"/>
              </a:rPr>
              <a:t>25 individuals were killed in the United States in 2019</a:t>
            </a:r>
            <a:endParaRPr sz="1000">
              <a:latin typeface="Century Gothic"/>
              <a:ea typeface="Century Gothic"/>
              <a:cs typeface="Century Gothic"/>
              <a:sym typeface="Century Gothic"/>
            </a:endParaRPr>
          </a:p>
        </p:txBody>
      </p:sp>
      <p:sp>
        <p:nvSpPr>
          <p:cNvPr id="980" name="Google Shape;980;p77"/>
          <p:cNvSpPr txBox="1"/>
          <p:nvPr/>
        </p:nvSpPr>
        <p:spPr>
          <a:xfrm>
            <a:off x="966750" y="3134225"/>
            <a:ext cx="7210500" cy="11082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480"/>
              </a:spcBef>
              <a:spcAft>
                <a:spcPts val="0"/>
              </a:spcAft>
              <a:buNone/>
            </a:pPr>
            <a:r>
              <a:rPr lang="en" sz="2000">
                <a:solidFill>
                  <a:srgbClr val="000000"/>
                </a:solidFill>
                <a:latin typeface="Century Gothic"/>
                <a:ea typeface="Century Gothic"/>
                <a:cs typeface="Century Gothic"/>
                <a:sym typeface="Century Gothic"/>
              </a:rPr>
              <a:t>We say “</a:t>
            </a:r>
            <a:r>
              <a:rPr i="1" lang="en" sz="2000">
                <a:solidFill>
                  <a:srgbClr val="000000"/>
                </a:solidFill>
                <a:latin typeface="Century Gothic"/>
                <a:ea typeface="Century Gothic"/>
                <a:cs typeface="Century Gothic"/>
                <a:sym typeface="Century Gothic"/>
              </a:rPr>
              <a:t>at least</a:t>
            </a:r>
            <a:r>
              <a:rPr lang="en" sz="2000">
                <a:solidFill>
                  <a:srgbClr val="000000"/>
                </a:solidFill>
                <a:latin typeface="Century Gothic"/>
                <a:ea typeface="Century Gothic"/>
                <a:cs typeface="Century Gothic"/>
                <a:sym typeface="Century Gothic"/>
              </a:rPr>
              <a:t>” because the numbers are very likely an underrepresentation of the number of transgender people who have been killed.</a:t>
            </a:r>
            <a:endParaRPr sz="1000">
              <a:latin typeface="Century Gothic"/>
              <a:ea typeface="Century Gothic"/>
              <a:cs typeface="Century Gothic"/>
              <a:sym typeface="Century Gothic"/>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4" name="Shape 984"/>
        <p:cNvGrpSpPr/>
        <p:nvPr/>
      </p:nvGrpSpPr>
      <p:grpSpPr>
        <a:xfrm>
          <a:off x="0" y="0"/>
          <a:ext cx="0" cy="0"/>
          <a:chOff x="0" y="0"/>
          <a:chExt cx="0" cy="0"/>
        </a:xfrm>
      </p:grpSpPr>
      <p:sp>
        <p:nvSpPr>
          <p:cNvPr id="985" name="Google Shape;985;p78"/>
          <p:cNvSpPr txBox="1"/>
          <p:nvPr/>
        </p:nvSpPr>
        <p:spPr>
          <a:xfrm>
            <a:off x="1485899" y="628653"/>
            <a:ext cx="6172200" cy="5847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 sz="3200">
                <a:solidFill>
                  <a:srgbClr val="000000"/>
                </a:solidFill>
                <a:latin typeface="Century Gothic"/>
                <a:ea typeface="Century Gothic"/>
                <a:cs typeface="Century Gothic"/>
                <a:sym typeface="Century Gothic"/>
              </a:rPr>
              <a:t>We honor the lives lived</a:t>
            </a:r>
            <a:endParaRPr b="1">
              <a:latin typeface="Century Gothic"/>
              <a:ea typeface="Century Gothic"/>
              <a:cs typeface="Century Gothic"/>
              <a:sym typeface="Century Gothic"/>
            </a:endParaRPr>
          </a:p>
        </p:txBody>
      </p:sp>
      <p:sp>
        <p:nvSpPr>
          <p:cNvPr id="986" name="Google Shape;986;p78"/>
          <p:cNvSpPr txBox="1"/>
          <p:nvPr/>
        </p:nvSpPr>
        <p:spPr>
          <a:xfrm>
            <a:off x="1485900" y="1375000"/>
            <a:ext cx="6172200" cy="27705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rgbClr val="000000"/>
                </a:solidFill>
                <a:latin typeface="Century Gothic"/>
                <a:ea typeface="Century Gothic"/>
                <a:cs typeface="Century Gothic"/>
                <a:sym typeface="Century Gothic"/>
              </a:rPr>
              <a:t>Even in the face of physical danger, hatred and discrimination – sometimes ruthlessly endorsed and enforced by those at the highest level of our government – transgender Americans live courageously and overcome unjust barriers in all corners of our country.</a:t>
            </a:r>
            <a:endParaRPr b="1">
              <a:latin typeface="Century Gothic"/>
              <a:ea typeface="Century Gothic"/>
              <a:cs typeface="Century Gothic"/>
              <a:sym typeface="Century Gothic"/>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0" name="Shape 990"/>
        <p:cNvGrpSpPr/>
        <p:nvPr/>
      </p:nvGrpSpPr>
      <p:grpSpPr>
        <a:xfrm>
          <a:off x="0" y="0"/>
          <a:ext cx="0" cy="0"/>
          <a:chOff x="0" y="0"/>
          <a:chExt cx="0" cy="0"/>
        </a:xfrm>
      </p:grpSpPr>
      <p:pic>
        <p:nvPicPr>
          <p:cNvPr descr="Photo of three votive candles lit against a black background." id="991" name="Google Shape;991;p79"/>
          <p:cNvPicPr preferRelativeResize="0"/>
          <p:nvPr/>
        </p:nvPicPr>
        <p:blipFill>
          <a:blip r:embed="rId3">
            <a:alphaModFix/>
          </a:blip>
          <a:stretch>
            <a:fillRect/>
          </a:stretch>
        </p:blipFill>
        <p:spPr>
          <a:xfrm>
            <a:off x="-49150" y="-57675"/>
            <a:ext cx="9193150" cy="5673275"/>
          </a:xfrm>
          <a:prstGeom prst="rect">
            <a:avLst/>
          </a:prstGeom>
          <a:noFill/>
          <a:ln cap="flat" cmpd="sng" w="9525">
            <a:solidFill>
              <a:srgbClr val="595959"/>
            </a:solidFill>
            <a:prstDash val="solid"/>
            <a:round/>
            <a:headEnd len="sm" w="sm" type="none"/>
            <a:tailEnd len="sm" w="sm" type="none"/>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0" name="Shape 780"/>
        <p:cNvGrpSpPr/>
        <p:nvPr/>
      </p:nvGrpSpPr>
      <p:grpSpPr>
        <a:xfrm>
          <a:off x="0" y="0"/>
          <a:ext cx="0" cy="0"/>
          <a:chOff x="0" y="0"/>
          <a:chExt cx="0" cy="0"/>
        </a:xfrm>
      </p:grpSpPr>
      <p:sp>
        <p:nvSpPr>
          <p:cNvPr id="781" name="Google Shape;781;p44"/>
          <p:cNvSpPr txBox="1"/>
          <p:nvPr/>
        </p:nvSpPr>
        <p:spPr>
          <a:xfrm>
            <a:off x="677250" y="1051425"/>
            <a:ext cx="7789500" cy="32682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79772"/>
              </a:lnSpc>
              <a:spcBef>
                <a:spcPts val="0"/>
              </a:spcBef>
              <a:spcAft>
                <a:spcPts val="0"/>
              </a:spcAft>
              <a:buNone/>
            </a:pPr>
            <a:r>
              <a:rPr b="1" lang="en" sz="1600">
                <a:solidFill>
                  <a:srgbClr val="000000"/>
                </a:solidFill>
                <a:latin typeface="Century Gothic"/>
                <a:ea typeface="Century Gothic"/>
                <a:cs typeface="Century Gothic"/>
                <a:sym typeface="Century Gothic"/>
              </a:rPr>
              <a:t>Transgender Day of Remembrance was founded in 1999 by Gwendolyn Ann Smith, a transgender woman, to memorialize the murder of transgender woman Rita Hestor in Allston, MA. Since its inception, TDoR has been held annually on November 20, and has slowly evolved from the web-based project started by Smith into an international day of action.</a:t>
            </a:r>
            <a:endParaRPr b="1" sz="1600">
              <a:solidFill>
                <a:srgbClr val="000000"/>
              </a:solidFill>
              <a:latin typeface="Century Gothic"/>
              <a:ea typeface="Century Gothic"/>
              <a:cs typeface="Century Gothic"/>
              <a:sym typeface="Century Gothic"/>
            </a:endParaRPr>
          </a:p>
          <a:p>
            <a:pPr indent="0" lvl="0" marL="0" rtl="0" algn="ctr">
              <a:lnSpc>
                <a:spcPct val="79772"/>
              </a:lnSpc>
              <a:spcBef>
                <a:spcPts val="1000"/>
              </a:spcBef>
              <a:spcAft>
                <a:spcPts val="0"/>
              </a:spcAft>
              <a:buNone/>
            </a:pPr>
            <a:r>
              <a:rPr b="1" lang="en" sz="1600">
                <a:solidFill>
                  <a:srgbClr val="000000"/>
                </a:solidFill>
                <a:latin typeface="Century Gothic"/>
                <a:ea typeface="Century Gothic"/>
                <a:cs typeface="Century Gothic"/>
                <a:sym typeface="Century Gothic"/>
              </a:rPr>
              <a:t>The number of reported cases of anti-transgender hate crimes has more than doubled since 1999. In the past decade, more than one person per month has died as a result of transgender-based hate or prejudice. It is clear that fatal violence disproportionately affects transgender women of color, and that the intersections of racism, sexism, homophobia and transphobia conspire to deprive them of employment, housing, healthcare and other necessities, barriers that make them vulnerable.</a:t>
            </a:r>
            <a:endParaRPr sz="1600">
              <a:solidFill>
                <a:srgbClr val="000000"/>
              </a:solidFill>
              <a:latin typeface="Arbutus Slab"/>
              <a:ea typeface="Arbutus Slab"/>
              <a:cs typeface="Arbutus Slab"/>
              <a:sym typeface="Arbutus Slab"/>
            </a:endParaRPr>
          </a:p>
        </p:txBody>
      </p:sp>
      <p:sp>
        <p:nvSpPr>
          <p:cNvPr id="782" name="Google Shape;782;p44"/>
          <p:cNvSpPr txBox="1"/>
          <p:nvPr/>
        </p:nvSpPr>
        <p:spPr>
          <a:xfrm>
            <a:off x="728550" y="355100"/>
            <a:ext cx="7686900" cy="568200"/>
          </a:xfrm>
          <a:prstGeom prst="rect">
            <a:avLst/>
          </a:prstGeom>
          <a:noFill/>
          <a:ln>
            <a:noFill/>
          </a:ln>
        </p:spPr>
        <p:txBody>
          <a:bodyPr anchorCtr="0" anchor="t" bIns="91425" lIns="91425" spcFirstLastPara="1" rIns="91425" wrap="square" tIns="91425">
            <a:noAutofit/>
          </a:bodyPr>
          <a:lstStyle/>
          <a:p>
            <a:pPr indent="0" lvl="0" marL="0" rtl="0" algn="ctr">
              <a:lnSpc>
                <a:spcPct val="79772"/>
              </a:lnSpc>
              <a:spcBef>
                <a:spcPts val="0"/>
              </a:spcBef>
              <a:spcAft>
                <a:spcPts val="0"/>
              </a:spcAft>
              <a:buClr>
                <a:schemeClr val="dk1"/>
              </a:buClr>
              <a:buSzPts val="1100"/>
              <a:buFont typeface="Arial"/>
              <a:buNone/>
            </a:pPr>
            <a:r>
              <a:rPr b="1" lang="en" sz="2700">
                <a:solidFill>
                  <a:schemeClr val="dk1"/>
                </a:solidFill>
                <a:latin typeface="Century Gothic"/>
                <a:ea typeface="Century Gothic"/>
                <a:cs typeface="Century Gothic"/>
                <a:sym typeface="Century Gothic"/>
              </a:rPr>
              <a:t>What is Transgender Day of Remembrance?</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5" name="Shape 995"/>
        <p:cNvGrpSpPr/>
        <p:nvPr/>
      </p:nvGrpSpPr>
      <p:grpSpPr>
        <a:xfrm>
          <a:off x="0" y="0"/>
          <a:ext cx="0" cy="0"/>
          <a:chOff x="0" y="0"/>
          <a:chExt cx="0" cy="0"/>
        </a:xfrm>
      </p:grpSpPr>
      <p:sp>
        <p:nvSpPr>
          <p:cNvPr id="996" name="Google Shape;996;p80"/>
          <p:cNvSpPr txBox="1"/>
          <p:nvPr/>
        </p:nvSpPr>
        <p:spPr>
          <a:xfrm>
            <a:off x="1190775" y="2"/>
            <a:ext cx="6583800" cy="11526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 sz="4400">
                <a:solidFill>
                  <a:srgbClr val="000000"/>
                </a:solidFill>
                <a:latin typeface="Century Gothic"/>
                <a:ea typeface="Century Gothic"/>
                <a:cs typeface="Century Gothic"/>
                <a:sym typeface="Century Gothic"/>
              </a:rPr>
              <a:t>Sources</a:t>
            </a:r>
            <a:endParaRPr sz="4400">
              <a:solidFill>
                <a:srgbClr val="000000"/>
              </a:solidFill>
              <a:latin typeface="Century Gothic"/>
              <a:ea typeface="Century Gothic"/>
              <a:cs typeface="Century Gothic"/>
              <a:sym typeface="Century Gothic"/>
            </a:endParaRPr>
          </a:p>
        </p:txBody>
      </p:sp>
      <p:sp>
        <p:nvSpPr>
          <p:cNvPr id="997" name="Google Shape;997;p80"/>
          <p:cNvSpPr txBox="1"/>
          <p:nvPr/>
        </p:nvSpPr>
        <p:spPr>
          <a:xfrm>
            <a:off x="356475" y="1324800"/>
            <a:ext cx="8605800" cy="33558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365">
                <a:solidFill>
                  <a:schemeClr val="dk1"/>
                </a:solidFill>
                <a:latin typeface="Open Sans Medium"/>
                <a:ea typeface="Open Sans Medium"/>
                <a:cs typeface="Open Sans Medium"/>
                <a:sym typeface="Open Sans Medium"/>
              </a:rPr>
              <a:t>GLAAD</a:t>
            </a:r>
            <a:endParaRPr sz="2900">
              <a:solidFill>
                <a:schemeClr val="dk1"/>
              </a:solidFill>
              <a:latin typeface="Open Sans Medium"/>
              <a:ea typeface="Open Sans Medium"/>
              <a:cs typeface="Open Sans Medium"/>
              <a:sym typeface="Open Sans Medium"/>
            </a:endParaRPr>
          </a:p>
          <a:p>
            <a:pPr indent="-323850" lvl="0" marL="342900" rtl="0" algn="l">
              <a:spcBef>
                <a:spcPts val="333"/>
              </a:spcBef>
              <a:spcAft>
                <a:spcPts val="0"/>
              </a:spcAft>
              <a:buClr>
                <a:schemeClr val="dk1"/>
              </a:buClr>
              <a:buSzPts val="1365"/>
              <a:buFont typeface="Open Sans Medium"/>
              <a:buChar char="•"/>
            </a:pPr>
            <a:r>
              <a:rPr lang="en" sz="1365">
                <a:solidFill>
                  <a:schemeClr val="dk1"/>
                </a:solidFill>
                <a:latin typeface="Open Sans Medium"/>
                <a:ea typeface="Open Sans Medium"/>
                <a:cs typeface="Open Sans Medium"/>
                <a:sym typeface="Open Sans Medium"/>
              </a:rPr>
              <a:t>Doubly Victimized, Reporting on Transgender Victims of Crime. </a:t>
            </a:r>
            <a:r>
              <a:rPr lang="en" sz="1365" u="sng">
                <a:solidFill>
                  <a:schemeClr val="dk1"/>
                </a:solidFill>
                <a:latin typeface="Open Sans Medium"/>
                <a:ea typeface="Open Sans Medium"/>
                <a:cs typeface="Open Sans Medium"/>
                <a:sym typeface="Open Sans Medium"/>
                <a:hlinkClick r:id="rId3">
                  <a:extLst>
                    <a:ext uri="{A12FA001-AC4F-418D-AE19-62706E023703}">
                      <ahyp:hlinkClr val="tx"/>
                    </a:ext>
                  </a:extLst>
                </a:hlinkClick>
              </a:rPr>
              <a:t>https://www.glaad.org/publications/transgendervictimsofcrime</a:t>
            </a:r>
            <a:endParaRPr sz="1365">
              <a:solidFill>
                <a:schemeClr val="dk1"/>
              </a:solidFill>
              <a:latin typeface="Open Sans Medium"/>
              <a:ea typeface="Open Sans Medium"/>
              <a:cs typeface="Open Sans Medium"/>
              <a:sym typeface="Open Sans Medium"/>
            </a:endParaRPr>
          </a:p>
          <a:p>
            <a:pPr indent="0" lvl="0" marL="342900" rtl="0" algn="l">
              <a:spcBef>
                <a:spcPts val="333"/>
              </a:spcBef>
              <a:spcAft>
                <a:spcPts val="0"/>
              </a:spcAft>
              <a:buNone/>
            </a:pPr>
            <a:r>
              <a:t/>
            </a:r>
            <a:endParaRPr sz="1365">
              <a:solidFill>
                <a:schemeClr val="dk1"/>
              </a:solidFill>
              <a:latin typeface="Open Sans Medium"/>
              <a:ea typeface="Open Sans Medium"/>
              <a:cs typeface="Open Sans Medium"/>
              <a:sym typeface="Open Sans Medium"/>
            </a:endParaRPr>
          </a:p>
          <a:p>
            <a:pPr indent="0" lvl="0" marL="0" rtl="0" algn="l">
              <a:spcBef>
                <a:spcPts val="333"/>
              </a:spcBef>
              <a:spcAft>
                <a:spcPts val="0"/>
              </a:spcAft>
              <a:buNone/>
            </a:pPr>
            <a:r>
              <a:rPr lang="en" sz="1365">
                <a:solidFill>
                  <a:schemeClr val="dk1"/>
                </a:solidFill>
                <a:latin typeface="Open Sans Medium"/>
                <a:ea typeface="Open Sans Medium"/>
                <a:cs typeface="Open Sans Medium"/>
                <a:sym typeface="Open Sans Medium"/>
              </a:rPr>
              <a:t>Human Rights Campaign </a:t>
            </a:r>
            <a:endParaRPr sz="2900">
              <a:solidFill>
                <a:schemeClr val="dk1"/>
              </a:solidFill>
              <a:latin typeface="Open Sans Medium"/>
              <a:ea typeface="Open Sans Medium"/>
              <a:cs typeface="Open Sans Medium"/>
              <a:sym typeface="Open Sans Medium"/>
            </a:endParaRPr>
          </a:p>
          <a:p>
            <a:pPr indent="-315277" lvl="0" marL="342900" rtl="0" algn="l">
              <a:spcBef>
                <a:spcPts val="333"/>
              </a:spcBef>
              <a:spcAft>
                <a:spcPts val="0"/>
              </a:spcAft>
              <a:buClr>
                <a:schemeClr val="dk1"/>
              </a:buClr>
              <a:buSzPts val="1365"/>
              <a:buFont typeface="Open Sans Medium"/>
              <a:buChar char="•"/>
            </a:pPr>
            <a:r>
              <a:rPr lang="en" sz="1365" u="sng">
                <a:solidFill>
                  <a:schemeClr val="dk1"/>
                </a:solidFill>
                <a:latin typeface="Open Sans Medium"/>
                <a:ea typeface="Open Sans Medium"/>
                <a:cs typeface="Open Sans Medium"/>
                <a:sym typeface="Open Sans Medium"/>
                <a:hlinkClick r:id="rId4">
                  <a:extLst>
                    <a:ext uri="{A12FA001-AC4F-418D-AE19-62706E023703}">
                      <ahyp:hlinkClr val="tx"/>
                    </a:ext>
                  </a:extLst>
                </a:hlinkClick>
              </a:rPr>
              <a:t>Fatal Violence Against the Transgender and Gender Non-Conforming Community in 2023.</a:t>
            </a:r>
            <a:endParaRPr sz="1365">
              <a:solidFill>
                <a:schemeClr val="dk1"/>
              </a:solidFill>
              <a:latin typeface="Open Sans Medium"/>
              <a:ea typeface="Open Sans Medium"/>
              <a:cs typeface="Open Sans Medium"/>
              <a:sym typeface="Open Sans Medium"/>
            </a:endParaRPr>
          </a:p>
          <a:p>
            <a:pPr indent="-315277" lvl="0" marL="342900" rtl="0" algn="l">
              <a:spcBef>
                <a:spcPts val="333"/>
              </a:spcBef>
              <a:spcAft>
                <a:spcPts val="0"/>
              </a:spcAft>
              <a:buClr>
                <a:schemeClr val="dk1"/>
              </a:buClr>
              <a:buSzPts val="1365"/>
              <a:buFont typeface="Open Sans Medium"/>
              <a:buChar char="•"/>
            </a:pPr>
            <a:r>
              <a:rPr lang="en" sz="1365" u="sng">
                <a:solidFill>
                  <a:schemeClr val="dk1"/>
                </a:solidFill>
                <a:latin typeface="Open Sans Medium"/>
                <a:ea typeface="Open Sans Medium"/>
                <a:cs typeface="Open Sans Medium"/>
                <a:sym typeface="Open Sans Medium"/>
                <a:hlinkClick r:id="rId5">
                  <a:extLst>
                    <a:ext uri="{A12FA001-AC4F-418D-AE19-62706E023703}">
                      <ahyp:hlinkClr val="tx"/>
                    </a:ext>
                  </a:extLst>
                </a:hlinkClick>
              </a:rPr>
              <a:t>Fatal Violence Against the Transgender and Gender Non-Conforming Community in 2022.</a:t>
            </a:r>
            <a:r>
              <a:rPr lang="en" sz="1365">
                <a:solidFill>
                  <a:schemeClr val="dk1"/>
                </a:solidFill>
                <a:latin typeface="Open Sans Medium"/>
                <a:ea typeface="Open Sans Medium"/>
                <a:cs typeface="Open Sans Medium"/>
                <a:sym typeface="Open Sans Medium"/>
              </a:rPr>
              <a:t> </a:t>
            </a:r>
            <a:endParaRPr sz="1365">
              <a:solidFill>
                <a:schemeClr val="dk1"/>
              </a:solidFill>
              <a:latin typeface="Open Sans Medium"/>
              <a:ea typeface="Open Sans Medium"/>
              <a:cs typeface="Open Sans Medium"/>
              <a:sym typeface="Open Sans Medium"/>
            </a:endParaRPr>
          </a:p>
          <a:p>
            <a:pPr indent="-315277" lvl="0" marL="342900" rtl="0" algn="l">
              <a:spcBef>
                <a:spcPts val="333"/>
              </a:spcBef>
              <a:spcAft>
                <a:spcPts val="0"/>
              </a:spcAft>
              <a:buClr>
                <a:schemeClr val="dk1"/>
              </a:buClr>
              <a:buSzPts val="1365"/>
              <a:buFont typeface="Open Sans Medium"/>
              <a:buChar char="•"/>
            </a:pPr>
            <a:r>
              <a:rPr lang="en" sz="1365" u="sng">
                <a:solidFill>
                  <a:schemeClr val="dk1"/>
                </a:solidFill>
                <a:latin typeface="Open Sans Medium"/>
                <a:ea typeface="Open Sans Medium"/>
                <a:cs typeface="Open Sans Medium"/>
                <a:sym typeface="Open Sans Medium"/>
                <a:hlinkClick r:id="rId6">
                  <a:extLst>
                    <a:ext uri="{A12FA001-AC4F-418D-AE19-62706E023703}">
                      <ahyp:hlinkClr val="tx"/>
                    </a:ext>
                  </a:extLst>
                </a:hlinkClick>
              </a:rPr>
              <a:t>Fatal Violence Against the Transgender and Gender Non-Conforming Community in 2021.</a:t>
            </a:r>
            <a:endParaRPr sz="1365">
              <a:solidFill>
                <a:schemeClr val="dk1"/>
              </a:solidFill>
              <a:latin typeface="Open Sans Medium"/>
              <a:ea typeface="Open Sans Medium"/>
              <a:cs typeface="Open Sans Medium"/>
              <a:sym typeface="Open Sans Medium"/>
            </a:endParaRPr>
          </a:p>
          <a:p>
            <a:pPr indent="0" lvl="0" marL="342900" rtl="0" algn="l">
              <a:spcBef>
                <a:spcPts val="333"/>
              </a:spcBef>
              <a:spcAft>
                <a:spcPts val="0"/>
              </a:spcAft>
              <a:buNone/>
            </a:pPr>
            <a:r>
              <a:t/>
            </a:r>
            <a:endParaRPr sz="1365">
              <a:solidFill>
                <a:schemeClr val="dk1"/>
              </a:solidFill>
              <a:latin typeface="Open Sans Medium"/>
              <a:ea typeface="Open Sans Medium"/>
              <a:cs typeface="Open Sans Medium"/>
              <a:sym typeface="Open Sans Medium"/>
            </a:endParaRPr>
          </a:p>
          <a:p>
            <a:pPr indent="0" lvl="0" marL="0" rtl="0" algn="l">
              <a:spcBef>
                <a:spcPts val="333"/>
              </a:spcBef>
              <a:spcAft>
                <a:spcPts val="0"/>
              </a:spcAft>
              <a:buNone/>
            </a:pPr>
            <a:r>
              <a:rPr lang="en" sz="1365" u="sng">
                <a:solidFill>
                  <a:schemeClr val="dk1"/>
                </a:solidFill>
                <a:latin typeface="Open Sans Medium"/>
                <a:ea typeface="Open Sans Medium"/>
                <a:cs typeface="Open Sans Medium"/>
                <a:sym typeface="Open Sans Medium"/>
                <a:hlinkClick r:id="rId7">
                  <a:extLst>
                    <a:ext uri="{A12FA001-AC4F-418D-AE19-62706E023703}">
                      <ahyp:hlinkClr val="tx"/>
                    </a:ext>
                  </a:extLst>
                </a:hlinkClick>
              </a:rPr>
              <a:t>National Center for Transgender Equality.</a:t>
            </a:r>
            <a:endParaRPr sz="1100">
              <a:solidFill>
                <a:schemeClr val="dk1"/>
              </a:solidFill>
              <a:latin typeface="Open Sans Medium"/>
              <a:ea typeface="Open Sans Medium"/>
              <a:cs typeface="Open Sans Medium"/>
              <a:sym typeface="Open Sans Medium"/>
            </a:endParaRPr>
          </a:p>
          <a:p>
            <a:pPr indent="0" lvl="0" marL="0" rtl="0" algn="l">
              <a:spcBef>
                <a:spcPts val="333"/>
              </a:spcBef>
              <a:spcAft>
                <a:spcPts val="0"/>
              </a:spcAft>
              <a:buNone/>
            </a:pPr>
            <a:r>
              <a:t/>
            </a:r>
            <a:endParaRPr sz="1100">
              <a:solidFill>
                <a:schemeClr val="dk1"/>
              </a:solidFill>
              <a:latin typeface="Open Sans Medium"/>
              <a:ea typeface="Open Sans Medium"/>
              <a:cs typeface="Open Sans Medium"/>
              <a:sym typeface="Open Sans Medium"/>
            </a:endParaRPr>
          </a:p>
          <a:p>
            <a:pPr indent="0" lvl="0" marL="0" rtl="0" algn="l">
              <a:spcBef>
                <a:spcPts val="333"/>
              </a:spcBef>
              <a:spcAft>
                <a:spcPts val="0"/>
              </a:spcAft>
              <a:buNone/>
            </a:pPr>
            <a:r>
              <a:rPr lang="en">
                <a:solidFill>
                  <a:schemeClr val="dk1"/>
                </a:solidFill>
                <a:latin typeface="Open Sans Medium"/>
                <a:ea typeface="Open Sans Medium"/>
                <a:cs typeface="Open Sans Medium"/>
                <a:sym typeface="Open Sans Medium"/>
              </a:rPr>
              <a:t>Trans Lives Matter</a:t>
            </a:r>
            <a:endParaRPr>
              <a:solidFill>
                <a:schemeClr val="dk1"/>
              </a:solidFill>
              <a:latin typeface="Open Sans Medium"/>
              <a:ea typeface="Open Sans Medium"/>
              <a:cs typeface="Open Sans Medium"/>
              <a:sym typeface="Open Sans Medium"/>
            </a:endParaRPr>
          </a:p>
          <a:p>
            <a:pPr indent="-317500" lvl="0" marL="457200" rtl="0" algn="l">
              <a:spcBef>
                <a:spcPts val="333"/>
              </a:spcBef>
              <a:spcAft>
                <a:spcPts val="0"/>
              </a:spcAft>
              <a:buClr>
                <a:schemeClr val="dk1"/>
              </a:buClr>
              <a:buSzPts val="1400"/>
              <a:buFont typeface="Open Sans Medium"/>
              <a:buChar char="●"/>
            </a:pPr>
            <a:r>
              <a:rPr lang="en" u="sng">
                <a:solidFill>
                  <a:schemeClr val="dk1"/>
                </a:solidFill>
                <a:latin typeface="Open Sans Medium"/>
                <a:ea typeface="Open Sans Medium"/>
                <a:cs typeface="Open Sans Medium"/>
                <a:sym typeface="Open Sans Medium"/>
                <a:hlinkClick r:id="rId8">
                  <a:extLst>
                    <a:ext uri="{A12FA001-AC4F-418D-AE19-62706E023703}">
                      <ahyp:hlinkClr val="tx"/>
                    </a:ext>
                  </a:extLst>
                </a:hlinkClick>
              </a:rPr>
              <a:t>Remembering Our Dead</a:t>
            </a:r>
            <a:endParaRPr>
              <a:solidFill>
                <a:schemeClr val="dk1"/>
              </a:solidFill>
              <a:latin typeface="Open Sans Medium"/>
              <a:ea typeface="Open Sans Medium"/>
              <a:cs typeface="Open Sans Medium"/>
              <a:sym typeface="Open Sans Medium"/>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6" name="Shape 786"/>
        <p:cNvGrpSpPr/>
        <p:nvPr/>
      </p:nvGrpSpPr>
      <p:grpSpPr>
        <a:xfrm>
          <a:off x="0" y="0"/>
          <a:ext cx="0" cy="0"/>
          <a:chOff x="0" y="0"/>
          <a:chExt cx="0" cy="0"/>
        </a:xfrm>
      </p:grpSpPr>
      <p:sp>
        <p:nvSpPr>
          <p:cNvPr id="787" name="Google Shape;787;p45"/>
          <p:cNvSpPr txBox="1"/>
          <p:nvPr/>
        </p:nvSpPr>
        <p:spPr>
          <a:xfrm>
            <a:off x="1081350" y="1230775"/>
            <a:ext cx="6981300" cy="15393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lnSpc>
                <a:spcPct val="79772"/>
              </a:lnSpc>
              <a:spcBef>
                <a:spcPts val="1000"/>
              </a:spcBef>
              <a:spcAft>
                <a:spcPts val="0"/>
              </a:spcAft>
              <a:buNone/>
            </a:pPr>
            <a:r>
              <a:rPr b="1" lang="en" sz="2200">
                <a:solidFill>
                  <a:srgbClr val="000000"/>
                </a:solidFill>
                <a:latin typeface="Century Gothic"/>
                <a:ea typeface="Century Gothic"/>
                <a:cs typeface="Century Gothic"/>
                <a:sym typeface="Century Gothic"/>
              </a:rPr>
              <a:t>The flag represents the transgender community. The blue represents men, the pink represents women, and the white is for those who are transitioning, gender queer, or non-binary.</a:t>
            </a:r>
            <a:endParaRPr b="1" sz="2200">
              <a:solidFill>
                <a:srgbClr val="000000"/>
              </a:solidFill>
              <a:latin typeface="Century Gothic"/>
              <a:ea typeface="Century Gothic"/>
              <a:cs typeface="Century Gothic"/>
              <a:sym typeface="Century Gothic"/>
            </a:endParaRPr>
          </a:p>
        </p:txBody>
      </p:sp>
      <p:sp>
        <p:nvSpPr>
          <p:cNvPr id="788" name="Google Shape;788;p45"/>
          <p:cNvSpPr txBox="1"/>
          <p:nvPr/>
        </p:nvSpPr>
        <p:spPr>
          <a:xfrm>
            <a:off x="2292850" y="421075"/>
            <a:ext cx="4362000" cy="809700"/>
          </a:xfrm>
          <a:prstGeom prst="rect">
            <a:avLst/>
          </a:prstGeom>
          <a:noFill/>
          <a:ln>
            <a:noFill/>
          </a:ln>
        </p:spPr>
        <p:txBody>
          <a:bodyPr anchorCtr="0" anchor="t" bIns="91425" lIns="91425" spcFirstLastPara="1" rIns="91425" wrap="square" tIns="91425">
            <a:noAutofit/>
          </a:bodyPr>
          <a:lstStyle/>
          <a:p>
            <a:pPr indent="0" lvl="0" marL="0" rtl="0" algn="ctr">
              <a:lnSpc>
                <a:spcPct val="79772"/>
              </a:lnSpc>
              <a:spcBef>
                <a:spcPts val="1000"/>
              </a:spcBef>
              <a:spcAft>
                <a:spcPts val="0"/>
              </a:spcAft>
              <a:buClr>
                <a:schemeClr val="dk1"/>
              </a:buClr>
              <a:buSzPts val="1100"/>
              <a:buFont typeface="Arial"/>
              <a:buNone/>
            </a:pPr>
            <a:r>
              <a:rPr b="1" lang="en" sz="3200">
                <a:solidFill>
                  <a:schemeClr val="dk1"/>
                </a:solidFill>
                <a:latin typeface="Century Gothic"/>
                <a:ea typeface="Century Gothic"/>
                <a:cs typeface="Century Gothic"/>
                <a:sym typeface="Century Gothic"/>
              </a:rPr>
              <a:t>Transgender Flag</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2" name="Shape 792"/>
        <p:cNvGrpSpPr/>
        <p:nvPr/>
      </p:nvGrpSpPr>
      <p:grpSpPr>
        <a:xfrm>
          <a:off x="0" y="0"/>
          <a:ext cx="0" cy="0"/>
          <a:chOff x="0" y="0"/>
          <a:chExt cx="0" cy="0"/>
        </a:xfrm>
      </p:grpSpPr>
      <p:sp>
        <p:nvSpPr>
          <p:cNvPr id="793" name="Google Shape;793;p46"/>
          <p:cNvSpPr txBox="1"/>
          <p:nvPr/>
        </p:nvSpPr>
        <p:spPr>
          <a:xfrm>
            <a:off x="2154950" y="1640800"/>
            <a:ext cx="5143500" cy="677100"/>
          </a:xfrm>
          <a:prstGeom prst="rect">
            <a:avLst/>
          </a:prstGeom>
          <a:solidFill>
            <a:schemeClr val="lt2"/>
          </a:solidFill>
          <a:ln>
            <a:noFill/>
          </a:ln>
          <a:effectLst>
            <a:outerShdw blurRad="328613" rotWithShape="0" algn="bl" dir="7620000" dist="19050">
              <a:srgbClr val="000000">
                <a:alpha val="50000"/>
              </a:srgbClr>
            </a:outerShdw>
          </a:effectLst>
        </p:spPr>
        <p:txBody>
          <a:bodyPr anchorCtr="0" anchor="t" bIns="91425" lIns="91425" spcFirstLastPara="1" rIns="91425" wrap="square" tIns="91425">
            <a:spAutoFit/>
          </a:bodyPr>
          <a:lstStyle/>
          <a:p>
            <a:pPr indent="0" lvl="0" marL="0" rtl="0" algn="ctr">
              <a:lnSpc>
                <a:spcPct val="79772"/>
              </a:lnSpc>
              <a:spcBef>
                <a:spcPts val="1000"/>
              </a:spcBef>
              <a:spcAft>
                <a:spcPts val="0"/>
              </a:spcAft>
              <a:buNone/>
            </a:pPr>
            <a:r>
              <a:rPr b="1" lang="en" sz="3200">
                <a:solidFill>
                  <a:schemeClr val="dk1"/>
                </a:solidFill>
                <a:latin typeface="Century Gothic"/>
                <a:ea typeface="Century Gothic"/>
                <a:cs typeface="Century Gothic"/>
                <a:sym typeface="Century Gothic"/>
              </a:rPr>
              <a:t>In Memory Of…</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7" name="Shape 797"/>
        <p:cNvGrpSpPr/>
        <p:nvPr/>
      </p:nvGrpSpPr>
      <p:grpSpPr>
        <a:xfrm>
          <a:off x="0" y="0"/>
          <a:ext cx="0" cy="0"/>
          <a:chOff x="0" y="0"/>
          <a:chExt cx="0" cy="0"/>
        </a:xfrm>
      </p:grpSpPr>
      <p:sp>
        <p:nvSpPr>
          <p:cNvPr id="798" name="Google Shape;798;p47"/>
          <p:cNvSpPr txBox="1"/>
          <p:nvPr/>
        </p:nvSpPr>
        <p:spPr>
          <a:xfrm>
            <a:off x="4669300" y="785400"/>
            <a:ext cx="4034100" cy="34788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1800">
                <a:solidFill>
                  <a:schemeClr val="dk1"/>
                </a:solidFill>
                <a:latin typeface="Century Gothic"/>
                <a:ea typeface="Century Gothic"/>
                <a:cs typeface="Century Gothic"/>
                <a:sym typeface="Century Gothic"/>
              </a:rPr>
              <a:t>Jasmine “Star” Mack</a:t>
            </a:r>
            <a:r>
              <a:rPr b="1" lang="en" sz="1800">
                <a:solidFill>
                  <a:schemeClr val="dk1"/>
                </a:solidFill>
                <a:latin typeface="Century Gothic"/>
                <a:ea typeface="Century Gothic"/>
                <a:cs typeface="Century Gothic"/>
                <a:sym typeface="Century Gothic"/>
              </a:rPr>
              <a:t>, 36</a:t>
            </a:r>
            <a:endParaRPr b="1" sz="18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b="1" sz="16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rPr b="1" lang="en" sz="1800">
                <a:uFill>
                  <a:noFill/>
                </a:uFill>
                <a:latin typeface="Century Gothic"/>
                <a:ea typeface="Century Gothic"/>
                <a:cs typeface="Century Gothic"/>
                <a:sym typeface="Century Gothic"/>
                <a:hlinkClick r:id="rId3"/>
              </a:rPr>
              <a:t>Jasmine “Star” Mack</a:t>
            </a:r>
            <a:r>
              <a:rPr b="1" lang="en" sz="1800">
                <a:latin typeface="Century Gothic"/>
                <a:ea typeface="Century Gothic"/>
                <a:cs typeface="Century Gothic"/>
                <a:sym typeface="Century Gothic"/>
              </a:rPr>
              <a:t>’s</a:t>
            </a:r>
            <a:r>
              <a:rPr b="1" lang="en" sz="1800">
                <a:solidFill>
                  <a:srgbClr val="111111"/>
                </a:solidFill>
                <a:latin typeface="Century Gothic"/>
                <a:ea typeface="Century Gothic"/>
                <a:cs typeface="Century Gothic"/>
                <a:sym typeface="Century Gothic"/>
              </a:rPr>
              <a:t> sister, Pamela Witherspoon, said that Jasmine was “a sweet person.” She also said that her sister “loved to sing gospel songs and was an excellent actor.” </a:t>
            </a:r>
            <a:endParaRPr b="1" sz="1800">
              <a:solidFill>
                <a:srgbClr val="111111"/>
              </a:solidFill>
              <a:latin typeface="Century Gothic"/>
              <a:ea typeface="Century Gothic"/>
              <a:cs typeface="Century Gothic"/>
              <a:sym typeface="Century Gothic"/>
            </a:endParaRPr>
          </a:p>
          <a:p>
            <a:pPr indent="0" lvl="0" marL="0" rtl="0" algn="ctr">
              <a:spcBef>
                <a:spcPts val="0"/>
              </a:spcBef>
              <a:spcAft>
                <a:spcPts val="0"/>
              </a:spcAft>
              <a:buNone/>
            </a:pPr>
            <a:r>
              <a:t/>
            </a:r>
            <a:endParaRPr b="1" sz="1800">
              <a:solidFill>
                <a:srgbClr val="111111"/>
              </a:solidFill>
              <a:latin typeface="Century Gothic"/>
              <a:ea typeface="Century Gothic"/>
              <a:cs typeface="Century Gothic"/>
              <a:sym typeface="Century Gothic"/>
            </a:endParaRPr>
          </a:p>
          <a:p>
            <a:pPr indent="0" lvl="0" marL="0" rtl="0" algn="ctr">
              <a:spcBef>
                <a:spcPts val="0"/>
              </a:spcBef>
              <a:spcAft>
                <a:spcPts val="0"/>
              </a:spcAft>
              <a:buNone/>
            </a:pPr>
            <a:r>
              <a:rPr b="1" lang="en" sz="1800">
                <a:solidFill>
                  <a:srgbClr val="111111"/>
                </a:solidFill>
                <a:latin typeface="Century Gothic"/>
                <a:ea typeface="Century Gothic"/>
                <a:cs typeface="Century Gothic"/>
                <a:sym typeface="Century Gothic"/>
              </a:rPr>
              <a:t>This 36-year-old Black transgender woman was killed in Washington, D.C. on January 7th, 2023</a:t>
            </a:r>
            <a:endParaRPr b="1" sz="2100">
              <a:solidFill>
                <a:srgbClr val="111111"/>
              </a:solidFill>
              <a:latin typeface="Century Gothic"/>
              <a:ea typeface="Century Gothic"/>
              <a:cs typeface="Century Gothic"/>
              <a:sym typeface="Century Gothic"/>
            </a:endParaRPr>
          </a:p>
        </p:txBody>
      </p:sp>
      <p:pic>
        <p:nvPicPr>
          <p:cNvPr descr="Photo of trans woman Jasmine &quot;Star&quot; Mack. Pictured is a black woman wearing sunglasses with a print of the American flag on them. She has on red lipstick and red, white, and blue flowers in her hair." id="799" name="Google Shape;799;p47"/>
          <p:cNvPicPr preferRelativeResize="0"/>
          <p:nvPr/>
        </p:nvPicPr>
        <p:blipFill rotWithShape="1">
          <a:blip r:embed="rId4">
            <a:alphaModFix/>
          </a:blip>
          <a:srcRect b="0" l="6812" r="5506" t="0"/>
          <a:stretch/>
        </p:blipFill>
        <p:spPr>
          <a:xfrm>
            <a:off x="537900" y="1355700"/>
            <a:ext cx="3795700" cy="24321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3" name="Shape 803"/>
        <p:cNvGrpSpPr/>
        <p:nvPr/>
      </p:nvGrpSpPr>
      <p:grpSpPr>
        <a:xfrm>
          <a:off x="0" y="0"/>
          <a:ext cx="0" cy="0"/>
          <a:chOff x="0" y="0"/>
          <a:chExt cx="0" cy="0"/>
        </a:xfrm>
      </p:grpSpPr>
      <p:sp>
        <p:nvSpPr>
          <p:cNvPr id="804" name="Google Shape;804;p48"/>
          <p:cNvSpPr txBox="1"/>
          <p:nvPr/>
        </p:nvSpPr>
        <p:spPr>
          <a:xfrm>
            <a:off x="4572000" y="824700"/>
            <a:ext cx="4086900" cy="34941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1900">
                <a:solidFill>
                  <a:schemeClr val="dk1"/>
                </a:solidFill>
                <a:latin typeface="Century Gothic"/>
                <a:ea typeface="Century Gothic"/>
                <a:cs typeface="Century Gothic"/>
                <a:sym typeface="Century Gothic"/>
              </a:rPr>
              <a:t>KC Johnson, 27</a:t>
            </a:r>
            <a:endParaRPr b="1" sz="1900">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b="1" sz="1600">
              <a:solidFill>
                <a:srgbClr val="111111"/>
              </a:solidFill>
              <a:latin typeface="Century Gothic"/>
              <a:ea typeface="Century Gothic"/>
              <a:cs typeface="Century Gothic"/>
              <a:sym typeface="Century Gothic"/>
            </a:endParaRPr>
          </a:p>
          <a:p>
            <a:pPr indent="0" lvl="0" marL="0" rtl="0" algn="ctr">
              <a:spcBef>
                <a:spcPts val="0"/>
              </a:spcBef>
              <a:spcAft>
                <a:spcPts val="0"/>
              </a:spcAft>
              <a:buNone/>
            </a:pPr>
            <a:r>
              <a:rPr b="1" lang="en" sz="1800">
                <a:solidFill>
                  <a:srgbClr val="111111"/>
                </a:solidFill>
                <a:uFill>
                  <a:noFill/>
                </a:uFill>
                <a:latin typeface="Century Gothic"/>
                <a:ea typeface="Century Gothic"/>
                <a:cs typeface="Century Gothic"/>
                <a:sym typeface="Century Gothic"/>
                <a:hlinkClick r:id="rId3">
                  <a:extLst>
                    <a:ext uri="{A12FA001-AC4F-418D-AE19-62706E023703}">
                      <ahyp:hlinkClr val="tx"/>
                    </a:ext>
                  </a:extLst>
                </a:hlinkClick>
              </a:rPr>
              <a:t>According to local news</a:t>
            </a:r>
            <a:r>
              <a:rPr b="1" lang="en" sz="1800">
                <a:solidFill>
                  <a:srgbClr val="111111"/>
                </a:solidFill>
                <a:latin typeface="Century Gothic"/>
                <a:ea typeface="Century Gothic"/>
                <a:cs typeface="Century Gothic"/>
                <a:sym typeface="Century Gothic"/>
              </a:rPr>
              <a:t>, </a:t>
            </a:r>
            <a:r>
              <a:rPr b="1" lang="en" sz="1800">
                <a:solidFill>
                  <a:srgbClr val="111111"/>
                </a:solidFill>
                <a:uFill>
                  <a:noFill/>
                </a:uFill>
                <a:latin typeface="Century Gothic"/>
                <a:ea typeface="Century Gothic"/>
                <a:cs typeface="Century Gothic"/>
                <a:sym typeface="Century Gothic"/>
                <a:hlinkClick r:id="rId4">
                  <a:extLst>
                    <a:ext uri="{A12FA001-AC4F-418D-AE19-62706E023703}">
                      <ahyp:hlinkClr val="tx"/>
                    </a:ext>
                  </a:extLst>
                </a:hlinkClick>
              </a:rPr>
              <a:t>KC Johnson</a:t>
            </a:r>
            <a:r>
              <a:rPr b="1" lang="en" sz="1800">
                <a:solidFill>
                  <a:srgbClr val="111111"/>
                </a:solidFill>
                <a:latin typeface="Century Gothic"/>
                <a:ea typeface="Century Gothic"/>
                <a:cs typeface="Century Gothic"/>
                <a:sym typeface="Century Gothic"/>
              </a:rPr>
              <a:t>'s partner Bulla Brodzinski remembered her as being “kind and caring." </a:t>
            </a:r>
            <a:endParaRPr b="1" sz="1800">
              <a:solidFill>
                <a:srgbClr val="111111"/>
              </a:solidFill>
              <a:latin typeface="Century Gothic"/>
              <a:ea typeface="Century Gothic"/>
              <a:cs typeface="Century Gothic"/>
              <a:sym typeface="Century Gothic"/>
            </a:endParaRPr>
          </a:p>
          <a:p>
            <a:pPr indent="0" lvl="0" marL="0" rtl="0" algn="ctr">
              <a:spcBef>
                <a:spcPts val="0"/>
              </a:spcBef>
              <a:spcAft>
                <a:spcPts val="0"/>
              </a:spcAft>
              <a:buNone/>
            </a:pPr>
            <a:r>
              <a:t/>
            </a:r>
            <a:endParaRPr b="1" sz="1800">
              <a:solidFill>
                <a:srgbClr val="111111"/>
              </a:solidFill>
              <a:latin typeface="Century Gothic"/>
              <a:ea typeface="Century Gothic"/>
              <a:cs typeface="Century Gothic"/>
              <a:sym typeface="Century Gothic"/>
            </a:endParaRPr>
          </a:p>
          <a:p>
            <a:pPr indent="0" lvl="0" marL="0" rtl="0" algn="ctr">
              <a:spcBef>
                <a:spcPts val="0"/>
              </a:spcBef>
              <a:spcAft>
                <a:spcPts val="0"/>
              </a:spcAft>
              <a:buNone/>
            </a:pPr>
            <a:r>
              <a:rPr b="1" lang="en" sz="1800">
                <a:solidFill>
                  <a:srgbClr val="111111"/>
                </a:solidFill>
                <a:latin typeface="Century Gothic"/>
                <a:ea typeface="Century Gothic"/>
                <a:cs typeface="Century Gothic"/>
                <a:sym typeface="Century Gothic"/>
              </a:rPr>
              <a:t>The 27-year-old white transgender woman was killed in Wilmington, North Carolina on January 14th, 2023, after being declared missing on January 13th.</a:t>
            </a:r>
            <a:endParaRPr b="1" sz="2000">
              <a:solidFill>
                <a:srgbClr val="111111"/>
              </a:solidFill>
              <a:latin typeface="Century Gothic"/>
              <a:ea typeface="Century Gothic"/>
              <a:cs typeface="Century Gothic"/>
              <a:sym typeface="Century Gothic"/>
            </a:endParaRPr>
          </a:p>
        </p:txBody>
      </p:sp>
      <p:pic>
        <p:nvPicPr>
          <p:cNvPr descr="Photo of trans woman KC Johnson. She was murdered on January 14th, 2023. Pictured is a light-skinned woman looking into the camera. She is wearing a grey t-shirt and has a sly smile on her face." id="805" name="Google Shape;805;p48"/>
          <p:cNvPicPr preferRelativeResize="0"/>
          <p:nvPr/>
        </p:nvPicPr>
        <p:blipFill rotWithShape="1">
          <a:blip r:embed="rId5">
            <a:alphaModFix/>
          </a:blip>
          <a:srcRect b="0" l="26523" r="28407" t="0"/>
          <a:stretch/>
        </p:blipFill>
        <p:spPr>
          <a:xfrm>
            <a:off x="809900" y="628887"/>
            <a:ext cx="3154300" cy="39319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9" name="Shape 809"/>
        <p:cNvGrpSpPr/>
        <p:nvPr/>
      </p:nvGrpSpPr>
      <p:grpSpPr>
        <a:xfrm>
          <a:off x="0" y="0"/>
          <a:ext cx="0" cy="0"/>
          <a:chOff x="0" y="0"/>
          <a:chExt cx="0" cy="0"/>
        </a:xfrm>
      </p:grpSpPr>
      <p:sp>
        <p:nvSpPr>
          <p:cNvPr id="810" name="Google Shape;810;p49"/>
          <p:cNvSpPr txBox="1"/>
          <p:nvPr/>
        </p:nvSpPr>
        <p:spPr>
          <a:xfrm>
            <a:off x="4276775" y="99425"/>
            <a:ext cx="4674600" cy="4856400"/>
          </a:xfrm>
          <a:prstGeom prst="rect">
            <a:avLst/>
          </a:prstGeom>
          <a:solidFill>
            <a:schemeClr val="lt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a:solidFill>
                  <a:schemeClr val="dk1"/>
                </a:solidFill>
                <a:latin typeface="Century Gothic"/>
                <a:ea typeface="Century Gothic"/>
                <a:cs typeface="Century Gothic"/>
                <a:sym typeface="Century Gothic"/>
              </a:rPr>
              <a:t>Manuel Teran, </a:t>
            </a:r>
            <a:r>
              <a:rPr b="1" lang="en">
                <a:solidFill>
                  <a:schemeClr val="dk1"/>
                </a:solidFill>
                <a:latin typeface="Century Gothic"/>
                <a:ea typeface="Century Gothic"/>
                <a:cs typeface="Century Gothic"/>
                <a:sym typeface="Century Gothic"/>
              </a:rPr>
              <a:t>26</a:t>
            </a:r>
            <a:endParaRPr b="1">
              <a:solidFill>
                <a:schemeClr val="dk1"/>
              </a:solidFill>
              <a:latin typeface="Century Gothic"/>
              <a:ea typeface="Century Gothic"/>
              <a:cs typeface="Century Gothic"/>
              <a:sym typeface="Century Gothic"/>
            </a:endParaRPr>
          </a:p>
          <a:p>
            <a:pPr indent="0" lvl="0" marL="0" rtl="0" algn="ctr">
              <a:spcBef>
                <a:spcPts val="0"/>
              </a:spcBef>
              <a:spcAft>
                <a:spcPts val="0"/>
              </a:spcAft>
              <a:buNone/>
            </a:pPr>
            <a:r>
              <a:t/>
            </a:r>
            <a:endParaRPr b="1">
              <a:solidFill>
                <a:schemeClr val="dk1"/>
              </a:solidFill>
              <a:latin typeface="Century Gothic"/>
              <a:ea typeface="Century Gothic"/>
              <a:cs typeface="Century Gothic"/>
              <a:sym typeface="Century Gothic"/>
            </a:endParaRPr>
          </a:p>
          <a:p>
            <a:pPr indent="0" lvl="0" marL="0" rtl="0" algn="ctr">
              <a:lnSpc>
                <a:spcPct val="115000"/>
              </a:lnSpc>
              <a:spcBef>
                <a:spcPts val="0"/>
              </a:spcBef>
              <a:spcAft>
                <a:spcPts val="0"/>
              </a:spcAft>
              <a:buClr>
                <a:schemeClr val="dk1"/>
              </a:buClr>
              <a:buSzPts val="1100"/>
              <a:buFont typeface="Arial"/>
              <a:buNone/>
            </a:pPr>
            <a:r>
              <a:rPr b="1" lang="en">
                <a:solidFill>
                  <a:schemeClr val="dk1"/>
                </a:solidFill>
                <a:latin typeface="Century Gothic"/>
                <a:ea typeface="Century Gothic"/>
                <a:cs typeface="Century Gothic"/>
                <a:sym typeface="Century Gothic"/>
              </a:rPr>
              <a:t>Manuel Teran “</a:t>
            </a:r>
            <a:r>
              <a:rPr b="1" lang="en">
                <a:solidFill>
                  <a:srgbClr val="111111"/>
                </a:solidFill>
                <a:uFill>
                  <a:noFill/>
                </a:uFill>
                <a:latin typeface="Century Gothic"/>
                <a:ea typeface="Century Gothic"/>
                <a:cs typeface="Century Gothic"/>
                <a:sym typeface="Century Gothic"/>
                <a:hlinkClick r:id="rId3">
                  <a:extLst>
                    <a:ext uri="{A12FA001-AC4F-418D-AE19-62706E023703}">
                      <ahyp:hlinkClr val="tx"/>
                    </a:ext>
                  </a:extLst>
                </a:hlinkClick>
              </a:rPr>
              <a:t>Tortuguita</a:t>
            </a:r>
            <a:r>
              <a:rPr b="1" lang="en">
                <a:solidFill>
                  <a:srgbClr val="111111"/>
                </a:solidFill>
                <a:latin typeface="Century Gothic"/>
                <a:ea typeface="Century Gothic"/>
                <a:cs typeface="Century Gothic"/>
                <a:sym typeface="Century Gothic"/>
              </a:rPr>
              <a:t>”, a 26-year-old </a:t>
            </a:r>
            <a:r>
              <a:rPr b="1" lang="en">
                <a:solidFill>
                  <a:srgbClr val="111111"/>
                </a:solidFill>
                <a:uFill>
                  <a:noFill/>
                </a:uFill>
                <a:latin typeface="Century Gothic"/>
                <a:ea typeface="Century Gothic"/>
                <a:cs typeface="Century Gothic"/>
                <a:sym typeface="Century Gothic"/>
                <a:hlinkClick r:id="rId4">
                  <a:extLst>
                    <a:ext uri="{A12FA001-AC4F-418D-AE19-62706E023703}">
                      <ahyp:hlinkClr val="tx"/>
                    </a:ext>
                  </a:extLst>
                </a:hlinkClick>
              </a:rPr>
              <a:t>Indigenous queer and non-binary environmental activist</a:t>
            </a:r>
            <a:r>
              <a:rPr b="1" lang="en">
                <a:solidFill>
                  <a:srgbClr val="111111"/>
                </a:solidFill>
                <a:latin typeface="Century Gothic"/>
                <a:ea typeface="Century Gothic"/>
                <a:cs typeface="Century Gothic"/>
                <a:sym typeface="Century Gothic"/>
              </a:rPr>
              <a:t> and community organizer, is remembered as a </a:t>
            </a:r>
            <a:r>
              <a:rPr b="1" i="1" lang="en">
                <a:solidFill>
                  <a:srgbClr val="111111"/>
                </a:solidFill>
                <a:latin typeface="Century Gothic"/>
                <a:ea typeface="Century Gothic"/>
                <a:cs typeface="Century Gothic"/>
                <a:sym typeface="Century Gothic"/>
              </a:rPr>
              <a:t>“radiant, joyful, beloved community member” </a:t>
            </a:r>
            <a:r>
              <a:rPr b="1" lang="en">
                <a:solidFill>
                  <a:srgbClr val="111111"/>
                </a:solidFill>
                <a:latin typeface="Century Gothic"/>
                <a:ea typeface="Century Gothic"/>
                <a:cs typeface="Century Gothic"/>
                <a:sym typeface="Century Gothic"/>
              </a:rPr>
              <a:t>who</a:t>
            </a:r>
            <a:r>
              <a:rPr b="1" i="1" lang="en">
                <a:solidFill>
                  <a:srgbClr val="111111"/>
                </a:solidFill>
                <a:latin typeface="Century Gothic"/>
                <a:ea typeface="Century Gothic"/>
                <a:cs typeface="Century Gothic"/>
                <a:sym typeface="Century Gothic"/>
              </a:rPr>
              <a:t> “brought an indescribable jubilance to each and every moment of their life,” </a:t>
            </a:r>
            <a:r>
              <a:rPr b="1" lang="en">
                <a:solidFill>
                  <a:srgbClr val="111111"/>
                </a:solidFill>
                <a:latin typeface="Century Gothic"/>
                <a:ea typeface="Century Gothic"/>
                <a:cs typeface="Century Gothic"/>
                <a:sym typeface="Century Gothic"/>
              </a:rPr>
              <a:t>and</a:t>
            </a:r>
            <a:r>
              <a:rPr b="1" i="1" lang="en">
                <a:solidFill>
                  <a:srgbClr val="111111"/>
                </a:solidFill>
                <a:latin typeface="Century Gothic"/>
                <a:ea typeface="Century Gothic"/>
                <a:cs typeface="Century Gothic"/>
                <a:sym typeface="Century Gothic"/>
              </a:rPr>
              <a:t> “fought tirelessly to honor and protect the sacred land of the </a:t>
            </a:r>
            <a:r>
              <a:rPr b="1" lang="en">
                <a:solidFill>
                  <a:srgbClr val="111111"/>
                </a:solidFill>
                <a:latin typeface="Century Gothic"/>
                <a:ea typeface="Century Gothic"/>
                <a:cs typeface="Century Gothic"/>
                <a:sym typeface="Century Gothic"/>
              </a:rPr>
              <a:t>Weelaunee Forest. They took great joy in caring for each and every person that they came across."</a:t>
            </a:r>
            <a:endParaRPr b="1">
              <a:solidFill>
                <a:srgbClr val="111111"/>
              </a:solidFill>
              <a:latin typeface="Century Gothic"/>
              <a:ea typeface="Century Gothic"/>
              <a:cs typeface="Century Gothic"/>
              <a:sym typeface="Century Gothic"/>
            </a:endParaRPr>
          </a:p>
          <a:p>
            <a:pPr indent="0" lvl="0" marL="0" rtl="0" algn="ctr">
              <a:lnSpc>
                <a:spcPct val="115000"/>
              </a:lnSpc>
              <a:spcBef>
                <a:spcPts val="2400"/>
              </a:spcBef>
              <a:spcAft>
                <a:spcPts val="0"/>
              </a:spcAft>
              <a:buClr>
                <a:schemeClr val="dk1"/>
              </a:buClr>
              <a:buSzPts val="1100"/>
              <a:buFont typeface="Arial"/>
              <a:buNone/>
            </a:pPr>
            <a:r>
              <a:rPr b="1" lang="en">
                <a:solidFill>
                  <a:srgbClr val="111111"/>
                </a:solidFill>
                <a:latin typeface="Century Gothic"/>
                <a:ea typeface="Century Gothic"/>
                <a:cs typeface="Century Gothic"/>
                <a:sym typeface="Century Gothic"/>
              </a:rPr>
              <a:t>Tortuguita was shot and killed by Georgia state troopers in Atlanta, Georgia on January 18th, 2023 during an ongoing protest alongside other self-described “forest defender” protestors against a proposed $90 million, 85-acre police training facility deemed “Cop City” by activists, slated to be built in the Weelaunee Forest in Atlanta.</a:t>
            </a:r>
            <a:endParaRPr b="1" sz="1700">
              <a:solidFill>
                <a:srgbClr val="111111"/>
              </a:solidFill>
              <a:latin typeface="Century Gothic"/>
              <a:ea typeface="Century Gothic"/>
              <a:cs typeface="Century Gothic"/>
              <a:sym typeface="Century Gothic"/>
            </a:endParaRPr>
          </a:p>
        </p:txBody>
      </p:sp>
      <p:pic>
        <p:nvPicPr>
          <p:cNvPr descr="Photo of non-binary person Manuel &quot;Tortuguita&quot; Teran. They were murdered on January 18th, 2023. Pictured is a person sitting in a camping chair holding a cell phone. They are wearing a tie-dyed t-shirt and a black bandana around their neck. Their hair is pulled back underneath an olive green bandana, and they are smiling at the camera." id="811" name="Google Shape;811;p49"/>
          <p:cNvPicPr preferRelativeResize="0"/>
          <p:nvPr/>
        </p:nvPicPr>
        <p:blipFill rotWithShape="1">
          <a:blip r:embed="rId5">
            <a:alphaModFix/>
          </a:blip>
          <a:srcRect b="0" l="23091" r="23603" t="0"/>
          <a:stretch/>
        </p:blipFill>
        <p:spPr>
          <a:xfrm>
            <a:off x="312600" y="550650"/>
            <a:ext cx="3835200" cy="40422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International Transgender Day of Remembrance by Slidesgo">
  <a:themeElements>
    <a:clrScheme name="Simple Light">
      <a:dk1>
        <a:srgbClr val="020E1A"/>
      </a:dk1>
      <a:lt1>
        <a:srgbClr val="0DAABA"/>
      </a:lt1>
      <a:dk2>
        <a:srgbClr val="FFD2DD"/>
      </a:dk2>
      <a:lt2>
        <a:srgbClr val="FFFFFF"/>
      </a:lt2>
      <a:accent1>
        <a:srgbClr val="FFCAD7"/>
      </a:accent1>
      <a:accent2>
        <a:srgbClr val="FFA5B8"/>
      </a:accent2>
      <a:accent3>
        <a:srgbClr val="EF8FA6"/>
      </a:accent3>
      <a:accent4>
        <a:srgbClr val="68D2DD"/>
      </a:accent4>
      <a:accent5>
        <a:srgbClr val="FFFFFF"/>
      </a:accent5>
      <a:accent6>
        <a:srgbClr val="FFFFFF"/>
      </a:accent6>
      <a:hlink>
        <a:srgbClr val="020E1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