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4"/>
  </p:sldMasterIdLst>
  <p:notesMasterIdLst>
    <p:notesMasterId r:id="rId20"/>
  </p:notesMasterIdLst>
  <p:handoutMasterIdLst>
    <p:handoutMasterId r:id="rId21"/>
  </p:handoutMasterIdLst>
  <p:sldIdLst>
    <p:sldId id="303" r:id="rId5"/>
    <p:sldId id="291" r:id="rId6"/>
    <p:sldId id="393" r:id="rId7"/>
    <p:sldId id="416" r:id="rId8"/>
    <p:sldId id="455" r:id="rId9"/>
    <p:sldId id="456" r:id="rId10"/>
    <p:sldId id="457" r:id="rId11"/>
    <p:sldId id="427" r:id="rId12"/>
    <p:sldId id="451" r:id="rId13"/>
    <p:sldId id="449" r:id="rId14"/>
    <p:sldId id="458" r:id="rId15"/>
    <p:sldId id="459" r:id="rId16"/>
    <p:sldId id="460" r:id="rId17"/>
    <p:sldId id="461" r:id="rId18"/>
    <p:sldId id="453" r:id="rId19"/>
  </p:sldIdLst>
  <p:sldSz cx="14630400" cy="8229600"/>
  <p:notesSz cx="7315200" cy="9601200"/>
  <p:defaultTextStyle>
    <a:defPPr>
      <a:defRPr lang="en-US"/>
    </a:defPPr>
    <a:lvl1pPr algn="l" rtl="0" fontAlgn="base">
      <a:spcBef>
        <a:spcPct val="50000"/>
      </a:spcBef>
      <a:spcAft>
        <a:spcPct val="0"/>
      </a:spcAft>
      <a:defRPr sz="4000" kern="1200">
        <a:solidFill>
          <a:schemeClr val="tx1"/>
        </a:solidFill>
        <a:latin typeface="Arial" charset="0"/>
        <a:ea typeface="+mn-ea"/>
        <a:cs typeface="+mn-cs"/>
      </a:defRPr>
    </a:lvl1pPr>
    <a:lvl2pPr marL="651203" indent="-65122" algn="l" rtl="0" fontAlgn="base">
      <a:spcBef>
        <a:spcPct val="50000"/>
      </a:spcBef>
      <a:spcAft>
        <a:spcPct val="0"/>
      </a:spcAft>
      <a:defRPr sz="4000" kern="1200">
        <a:solidFill>
          <a:schemeClr val="tx1"/>
        </a:solidFill>
        <a:latin typeface="Arial" charset="0"/>
        <a:ea typeface="+mn-ea"/>
        <a:cs typeface="+mn-cs"/>
      </a:defRPr>
    </a:lvl2pPr>
    <a:lvl3pPr marL="1304443" indent="-132276" algn="l" rtl="0" fontAlgn="base">
      <a:spcBef>
        <a:spcPct val="50000"/>
      </a:spcBef>
      <a:spcAft>
        <a:spcPct val="0"/>
      </a:spcAft>
      <a:defRPr sz="4000" kern="1200">
        <a:solidFill>
          <a:schemeClr val="tx1"/>
        </a:solidFill>
        <a:latin typeface="Arial" charset="0"/>
        <a:ea typeface="+mn-ea"/>
        <a:cs typeface="+mn-cs"/>
      </a:defRPr>
    </a:lvl3pPr>
    <a:lvl4pPr marL="1957682" indent="-199432" algn="l" rtl="0" fontAlgn="base">
      <a:spcBef>
        <a:spcPct val="50000"/>
      </a:spcBef>
      <a:spcAft>
        <a:spcPct val="0"/>
      </a:spcAft>
      <a:defRPr sz="4000" kern="1200">
        <a:solidFill>
          <a:schemeClr val="tx1"/>
        </a:solidFill>
        <a:latin typeface="Arial" charset="0"/>
        <a:ea typeface="+mn-ea"/>
        <a:cs typeface="+mn-cs"/>
      </a:defRPr>
    </a:lvl4pPr>
    <a:lvl5pPr marL="2610922" indent="-266588" algn="l" rtl="0" fontAlgn="base">
      <a:spcBef>
        <a:spcPct val="50000"/>
      </a:spcBef>
      <a:spcAft>
        <a:spcPct val="0"/>
      </a:spcAft>
      <a:defRPr sz="4000" kern="1200">
        <a:solidFill>
          <a:schemeClr val="tx1"/>
        </a:solidFill>
        <a:latin typeface="Arial" charset="0"/>
        <a:ea typeface="+mn-ea"/>
        <a:cs typeface="+mn-cs"/>
      </a:defRPr>
    </a:lvl5pPr>
    <a:lvl6pPr marL="2930418" algn="l" defTabSz="1172168" rtl="0" eaLnBrk="1" latinLnBrk="0" hangingPunct="1">
      <a:defRPr sz="4000" kern="1200">
        <a:solidFill>
          <a:schemeClr val="tx1"/>
        </a:solidFill>
        <a:latin typeface="Arial" charset="0"/>
        <a:ea typeface="+mn-ea"/>
        <a:cs typeface="+mn-cs"/>
      </a:defRPr>
    </a:lvl6pPr>
    <a:lvl7pPr marL="3516501" algn="l" defTabSz="1172168" rtl="0" eaLnBrk="1" latinLnBrk="0" hangingPunct="1">
      <a:defRPr sz="4000" kern="1200">
        <a:solidFill>
          <a:schemeClr val="tx1"/>
        </a:solidFill>
        <a:latin typeface="Arial" charset="0"/>
        <a:ea typeface="+mn-ea"/>
        <a:cs typeface="+mn-cs"/>
      </a:defRPr>
    </a:lvl7pPr>
    <a:lvl8pPr marL="4102584" algn="l" defTabSz="1172168" rtl="0" eaLnBrk="1" latinLnBrk="0" hangingPunct="1">
      <a:defRPr sz="4000" kern="1200">
        <a:solidFill>
          <a:schemeClr val="tx1"/>
        </a:solidFill>
        <a:latin typeface="Arial" charset="0"/>
        <a:ea typeface="+mn-ea"/>
        <a:cs typeface="+mn-cs"/>
      </a:defRPr>
    </a:lvl8pPr>
    <a:lvl9pPr marL="4688668" algn="l" defTabSz="1172168"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challer" initials="MS" lastIdx="1" clrIdx="0">
    <p:extLst>
      <p:ext uri="{19B8F6BF-5375-455C-9EA6-DF929625EA0E}">
        <p15:presenceInfo xmlns:p15="http://schemas.microsoft.com/office/powerpoint/2012/main" userId="Michael Sch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CC66"/>
    <a:srgbClr val="669999"/>
    <a:srgbClr val="224442"/>
    <a:srgbClr val="1C3736"/>
    <a:srgbClr val="2F5B5B"/>
    <a:srgbClr val="43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FD491-2C9C-42A6-831D-F62CAD7C5578}" v="2" dt="2023-09-06T17:50:40.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0945" autoAdjust="0"/>
  </p:normalViewPr>
  <p:slideViewPr>
    <p:cSldViewPr snapToGrid="0">
      <p:cViewPr varScale="1">
        <p:scale>
          <a:sx n="94" d="100"/>
          <a:sy n="94" d="100"/>
        </p:scale>
        <p:origin x="126" y="432"/>
      </p:cViewPr>
      <p:guideLst>
        <p:guide orient="horz" pos="2592"/>
        <p:guide pos="460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0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challer" userId="c4640c94-3a77-4285-a1c5-bd3d5e6c16fe" providerId="ADAL" clId="{78AF4C37-57B5-4A63-AAFB-84376155896E}"/>
    <pc:docChg chg="custSel delSld modSld">
      <pc:chgData name="Michael Schaller" userId="c4640c94-3a77-4285-a1c5-bd3d5e6c16fe" providerId="ADAL" clId="{78AF4C37-57B5-4A63-AAFB-84376155896E}" dt="2023-08-31T23:41:14.300" v="15" actId="478"/>
      <pc:docMkLst>
        <pc:docMk/>
      </pc:docMkLst>
      <pc:sldChg chg="addSp delSp modSp mod">
        <pc:chgData name="Michael Schaller" userId="c4640c94-3a77-4285-a1c5-bd3d5e6c16fe" providerId="ADAL" clId="{78AF4C37-57B5-4A63-AAFB-84376155896E}" dt="2023-08-31T23:20:20.756" v="1" actId="931"/>
        <pc:sldMkLst>
          <pc:docMk/>
          <pc:sldMk cId="3490439956" sldId="427"/>
        </pc:sldMkLst>
        <pc:picChg chg="del">
          <ac:chgData name="Michael Schaller" userId="c4640c94-3a77-4285-a1c5-bd3d5e6c16fe" providerId="ADAL" clId="{78AF4C37-57B5-4A63-AAFB-84376155896E}" dt="2023-08-31T23:19:56.875" v="0" actId="478"/>
          <ac:picMkLst>
            <pc:docMk/>
            <pc:sldMk cId="3490439956" sldId="427"/>
            <ac:picMk id="3" creationId="{6DD88985-39B9-454C-AD9B-A166731FFF06}"/>
          </ac:picMkLst>
        </pc:picChg>
        <pc:picChg chg="add mod">
          <ac:chgData name="Michael Schaller" userId="c4640c94-3a77-4285-a1c5-bd3d5e6c16fe" providerId="ADAL" clId="{78AF4C37-57B5-4A63-AAFB-84376155896E}" dt="2023-08-31T23:20:20.756" v="1" actId="931"/>
          <ac:picMkLst>
            <pc:docMk/>
            <pc:sldMk cId="3490439956" sldId="427"/>
            <ac:picMk id="4" creationId="{99410BBA-D703-C71A-E0B1-EA212AE98133}"/>
          </ac:picMkLst>
        </pc:picChg>
      </pc:sldChg>
      <pc:sldChg chg="addSp delSp modSp mod">
        <pc:chgData name="Michael Schaller" userId="c4640c94-3a77-4285-a1c5-bd3d5e6c16fe" providerId="ADAL" clId="{78AF4C37-57B5-4A63-AAFB-84376155896E}" dt="2023-08-31T23:40:52.701" v="12" actId="12788"/>
        <pc:sldMkLst>
          <pc:docMk/>
          <pc:sldMk cId="2159514569" sldId="449"/>
        </pc:sldMkLst>
        <pc:picChg chg="add mod">
          <ac:chgData name="Michael Schaller" userId="c4640c94-3a77-4285-a1c5-bd3d5e6c16fe" providerId="ADAL" clId="{78AF4C37-57B5-4A63-AAFB-84376155896E}" dt="2023-08-31T23:40:52.701" v="12" actId="12788"/>
          <ac:picMkLst>
            <pc:docMk/>
            <pc:sldMk cId="2159514569" sldId="449"/>
            <ac:picMk id="3" creationId="{8DF100A1-1764-98B5-FD43-CE22914E6188}"/>
          </ac:picMkLst>
        </pc:picChg>
        <pc:picChg chg="del">
          <ac:chgData name="Michael Schaller" userId="c4640c94-3a77-4285-a1c5-bd3d5e6c16fe" providerId="ADAL" clId="{78AF4C37-57B5-4A63-AAFB-84376155896E}" dt="2023-08-31T23:40:17.492" v="7" actId="478"/>
          <ac:picMkLst>
            <pc:docMk/>
            <pc:sldMk cId="2159514569" sldId="449"/>
            <ac:picMk id="4" creationId="{4D27F8E7-46FA-4055-AE94-1E1487B49FF5}"/>
          </ac:picMkLst>
        </pc:picChg>
      </pc:sldChg>
      <pc:sldChg chg="del">
        <pc:chgData name="Michael Schaller" userId="c4640c94-3a77-4285-a1c5-bd3d5e6c16fe" providerId="ADAL" clId="{78AF4C37-57B5-4A63-AAFB-84376155896E}" dt="2023-08-31T23:41:03.079" v="13" actId="47"/>
        <pc:sldMkLst>
          <pc:docMk/>
          <pc:sldMk cId="4283805734" sldId="450"/>
        </pc:sldMkLst>
      </pc:sldChg>
      <pc:sldChg chg="addSp delSp modSp mod">
        <pc:chgData name="Michael Schaller" userId="c4640c94-3a77-4285-a1c5-bd3d5e6c16fe" providerId="ADAL" clId="{78AF4C37-57B5-4A63-AAFB-84376155896E}" dt="2023-08-31T23:38:01.931" v="6" actId="14100"/>
        <pc:sldMkLst>
          <pc:docMk/>
          <pc:sldMk cId="2669782924" sldId="451"/>
        </pc:sldMkLst>
        <pc:picChg chg="del">
          <ac:chgData name="Michael Schaller" userId="c4640c94-3a77-4285-a1c5-bd3d5e6c16fe" providerId="ADAL" clId="{78AF4C37-57B5-4A63-AAFB-84376155896E}" dt="2023-08-31T23:25:25.963" v="2" actId="478"/>
          <ac:picMkLst>
            <pc:docMk/>
            <pc:sldMk cId="2669782924" sldId="451"/>
            <ac:picMk id="3" creationId="{F4C0A857-3CC9-4746-9AF1-6730B8A0F3C1}"/>
          </ac:picMkLst>
        </pc:picChg>
        <pc:picChg chg="add mod">
          <ac:chgData name="Michael Schaller" userId="c4640c94-3a77-4285-a1c5-bd3d5e6c16fe" providerId="ADAL" clId="{78AF4C37-57B5-4A63-AAFB-84376155896E}" dt="2023-08-31T23:38:01.931" v="6" actId="14100"/>
          <ac:picMkLst>
            <pc:docMk/>
            <pc:sldMk cId="2669782924" sldId="451"/>
            <ac:picMk id="4" creationId="{12F145C8-1CEC-FF6F-5CB9-ECCA999C9CD0}"/>
          </ac:picMkLst>
        </pc:picChg>
      </pc:sldChg>
      <pc:sldChg chg="delSp mod">
        <pc:chgData name="Michael Schaller" userId="c4640c94-3a77-4285-a1c5-bd3d5e6c16fe" providerId="ADAL" clId="{78AF4C37-57B5-4A63-AAFB-84376155896E}" dt="2023-08-31T23:41:14.300" v="15" actId="478"/>
        <pc:sldMkLst>
          <pc:docMk/>
          <pc:sldMk cId="1066587683" sldId="452"/>
        </pc:sldMkLst>
        <pc:picChg chg="del">
          <ac:chgData name="Michael Schaller" userId="c4640c94-3a77-4285-a1c5-bd3d5e6c16fe" providerId="ADAL" clId="{78AF4C37-57B5-4A63-AAFB-84376155896E}" dt="2023-08-31T23:41:14.300" v="15" actId="478"/>
          <ac:picMkLst>
            <pc:docMk/>
            <pc:sldMk cId="1066587683" sldId="452"/>
            <ac:picMk id="4" creationId="{7C6E570D-0B7A-4A8D-A781-1AE525515422}"/>
          </ac:picMkLst>
        </pc:picChg>
      </pc:sldChg>
      <pc:sldChg chg="delSp mod">
        <pc:chgData name="Michael Schaller" userId="c4640c94-3a77-4285-a1c5-bd3d5e6c16fe" providerId="ADAL" clId="{78AF4C37-57B5-4A63-AAFB-84376155896E}" dt="2023-08-31T23:41:09.350" v="14" actId="478"/>
        <pc:sldMkLst>
          <pc:docMk/>
          <pc:sldMk cId="1260592383" sldId="453"/>
        </pc:sldMkLst>
        <pc:picChg chg="del">
          <ac:chgData name="Michael Schaller" userId="c4640c94-3a77-4285-a1c5-bd3d5e6c16fe" providerId="ADAL" clId="{78AF4C37-57B5-4A63-AAFB-84376155896E}" dt="2023-08-31T23:41:09.350" v="14" actId="478"/>
          <ac:picMkLst>
            <pc:docMk/>
            <pc:sldMk cId="1260592383" sldId="453"/>
            <ac:picMk id="3" creationId="{F4286E0C-E762-4EFF-A3CB-F76117D1B36D}"/>
          </ac:picMkLst>
        </pc:picChg>
      </pc:sldChg>
    </pc:docChg>
  </pc:docChgLst>
  <pc:docChgLst>
    <pc:chgData name="Michael Schaller" userId="c4640c94-3a77-4285-a1c5-bd3d5e6c16fe" providerId="ADAL" clId="{638FD491-2C9C-42A6-831D-F62CAD7C5578}"/>
    <pc:docChg chg="undo custSel addSld delSld modSld sldOrd">
      <pc:chgData name="Michael Schaller" userId="c4640c94-3a77-4285-a1c5-bd3d5e6c16fe" providerId="ADAL" clId="{638FD491-2C9C-42A6-831D-F62CAD7C5578}" dt="2023-09-06T21:08:50.876" v="989" actId="47"/>
      <pc:docMkLst>
        <pc:docMk/>
      </pc:docMkLst>
      <pc:sldChg chg="modSp mod">
        <pc:chgData name="Michael Schaller" userId="c4640c94-3a77-4285-a1c5-bd3d5e6c16fe" providerId="ADAL" clId="{638FD491-2C9C-42A6-831D-F62CAD7C5578}" dt="2023-09-06T16:23:32.779" v="18" actId="20577"/>
        <pc:sldMkLst>
          <pc:docMk/>
          <pc:sldMk cId="0" sldId="291"/>
        </pc:sldMkLst>
        <pc:spChg chg="mod">
          <ac:chgData name="Michael Schaller" userId="c4640c94-3a77-4285-a1c5-bd3d5e6c16fe" providerId="ADAL" clId="{638FD491-2C9C-42A6-831D-F62CAD7C5578}" dt="2023-09-06T16:23:32.779" v="18" actId="20577"/>
          <ac:spMkLst>
            <pc:docMk/>
            <pc:sldMk cId="0" sldId="291"/>
            <ac:spMk id="6150" creationId="{00000000-0000-0000-0000-000000000000}"/>
          </ac:spMkLst>
        </pc:spChg>
      </pc:sldChg>
      <pc:sldChg chg="del">
        <pc:chgData name="Michael Schaller" userId="c4640c94-3a77-4285-a1c5-bd3d5e6c16fe" providerId="ADAL" clId="{638FD491-2C9C-42A6-831D-F62CAD7C5578}" dt="2023-09-06T21:08:50.876" v="989" actId="47"/>
        <pc:sldMkLst>
          <pc:docMk/>
          <pc:sldMk cId="0" sldId="304"/>
        </pc:sldMkLst>
      </pc:sldChg>
      <pc:sldChg chg="modSp mod">
        <pc:chgData name="Michael Schaller" userId="c4640c94-3a77-4285-a1c5-bd3d5e6c16fe" providerId="ADAL" clId="{638FD491-2C9C-42A6-831D-F62CAD7C5578}" dt="2023-09-06T16:24:01.149" v="41" actId="115"/>
        <pc:sldMkLst>
          <pc:docMk/>
          <pc:sldMk cId="1468275740" sldId="416"/>
        </pc:sldMkLst>
        <pc:spChg chg="mod">
          <ac:chgData name="Michael Schaller" userId="c4640c94-3a77-4285-a1c5-bd3d5e6c16fe" providerId="ADAL" clId="{638FD491-2C9C-42A6-831D-F62CAD7C5578}" dt="2023-09-06T16:24:01.149" v="41" actId="115"/>
          <ac:spMkLst>
            <pc:docMk/>
            <pc:sldMk cId="1468275740" sldId="416"/>
            <ac:spMk id="6150" creationId="{00000000-0000-0000-0000-000000000000}"/>
          </ac:spMkLst>
        </pc:spChg>
      </pc:sldChg>
      <pc:sldChg chg="del">
        <pc:chgData name="Michael Schaller" userId="c4640c94-3a77-4285-a1c5-bd3d5e6c16fe" providerId="ADAL" clId="{638FD491-2C9C-42A6-831D-F62CAD7C5578}" dt="2023-09-06T17:48:29.416" v="693" actId="47"/>
        <pc:sldMkLst>
          <pc:docMk/>
          <pc:sldMk cId="2112035967" sldId="422"/>
        </pc:sldMkLst>
      </pc:sldChg>
      <pc:sldChg chg="del">
        <pc:chgData name="Michael Schaller" userId="c4640c94-3a77-4285-a1c5-bd3d5e6c16fe" providerId="ADAL" clId="{638FD491-2C9C-42A6-831D-F62CAD7C5578}" dt="2023-09-06T17:48:30.906" v="694" actId="47"/>
        <pc:sldMkLst>
          <pc:docMk/>
          <pc:sldMk cId="3512272566" sldId="423"/>
        </pc:sldMkLst>
      </pc:sldChg>
      <pc:sldChg chg="del">
        <pc:chgData name="Michael Schaller" userId="c4640c94-3a77-4285-a1c5-bd3d5e6c16fe" providerId="ADAL" clId="{638FD491-2C9C-42A6-831D-F62CAD7C5578}" dt="2023-09-06T17:48:36.385" v="696" actId="47"/>
        <pc:sldMkLst>
          <pc:docMk/>
          <pc:sldMk cId="2795032934" sldId="425"/>
        </pc:sldMkLst>
      </pc:sldChg>
      <pc:sldChg chg="del">
        <pc:chgData name="Michael Schaller" userId="c4640c94-3a77-4285-a1c5-bd3d5e6c16fe" providerId="ADAL" clId="{638FD491-2C9C-42A6-831D-F62CAD7C5578}" dt="2023-09-06T17:48:25.821" v="691" actId="47"/>
        <pc:sldMkLst>
          <pc:docMk/>
          <pc:sldMk cId="1091392698" sldId="436"/>
        </pc:sldMkLst>
      </pc:sldChg>
      <pc:sldChg chg="del">
        <pc:chgData name="Michael Schaller" userId="c4640c94-3a77-4285-a1c5-bd3d5e6c16fe" providerId="ADAL" clId="{638FD491-2C9C-42A6-831D-F62CAD7C5578}" dt="2023-09-06T17:48:20.516" v="689" actId="47"/>
        <pc:sldMkLst>
          <pc:docMk/>
          <pc:sldMk cId="532402699" sldId="437"/>
        </pc:sldMkLst>
      </pc:sldChg>
      <pc:sldChg chg="del">
        <pc:chgData name="Michael Schaller" userId="c4640c94-3a77-4285-a1c5-bd3d5e6c16fe" providerId="ADAL" clId="{638FD491-2C9C-42A6-831D-F62CAD7C5578}" dt="2023-09-06T17:48:23.277" v="690" actId="47"/>
        <pc:sldMkLst>
          <pc:docMk/>
          <pc:sldMk cId="3347327952" sldId="438"/>
        </pc:sldMkLst>
      </pc:sldChg>
      <pc:sldChg chg="del">
        <pc:chgData name="Michael Schaller" userId="c4640c94-3a77-4285-a1c5-bd3d5e6c16fe" providerId="ADAL" clId="{638FD491-2C9C-42A6-831D-F62CAD7C5578}" dt="2023-09-06T17:48:27.429" v="692" actId="47"/>
        <pc:sldMkLst>
          <pc:docMk/>
          <pc:sldMk cId="3447854763" sldId="439"/>
        </pc:sldMkLst>
      </pc:sldChg>
      <pc:sldChg chg="del">
        <pc:chgData name="Michael Schaller" userId="c4640c94-3a77-4285-a1c5-bd3d5e6c16fe" providerId="ADAL" clId="{638FD491-2C9C-42A6-831D-F62CAD7C5578}" dt="2023-09-06T17:48:34.135" v="695" actId="47"/>
        <pc:sldMkLst>
          <pc:docMk/>
          <pc:sldMk cId="556726194" sldId="447"/>
        </pc:sldMkLst>
      </pc:sldChg>
      <pc:sldChg chg="del">
        <pc:chgData name="Michael Schaller" userId="c4640c94-3a77-4285-a1c5-bd3d5e6c16fe" providerId="ADAL" clId="{638FD491-2C9C-42A6-831D-F62CAD7C5578}" dt="2023-09-06T17:48:02.070" v="684" actId="47"/>
        <pc:sldMkLst>
          <pc:docMk/>
          <pc:sldMk cId="1066587683" sldId="452"/>
        </pc:sldMkLst>
      </pc:sldChg>
      <pc:sldChg chg="new del">
        <pc:chgData name="Michael Schaller" userId="c4640c94-3a77-4285-a1c5-bd3d5e6c16fe" providerId="ADAL" clId="{638FD491-2C9C-42A6-831D-F62CAD7C5578}" dt="2023-09-06T16:25:03.467" v="46" actId="47"/>
        <pc:sldMkLst>
          <pc:docMk/>
          <pc:sldMk cId="2765794841" sldId="454"/>
        </pc:sldMkLst>
      </pc:sldChg>
      <pc:sldChg chg="modSp add mod ord">
        <pc:chgData name="Michael Schaller" userId="c4640c94-3a77-4285-a1c5-bd3d5e6c16fe" providerId="ADAL" clId="{638FD491-2C9C-42A6-831D-F62CAD7C5578}" dt="2023-09-06T16:57:17.740" v="643" actId="255"/>
        <pc:sldMkLst>
          <pc:docMk/>
          <pc:sldMk cId="144190576" sldId="455"/>
        </pc:sldMkLst>
        <pc:spChg chg="mod">
          <ac:chgData name="Michael Schaller" userId="c4640c94-3a77-4285-a1c5-bd3d5e6c16fe" providerId="ADAL" clId="{638FD491-2C9C-42A6-831D-F62CAD7C5578}" dt="2023-09-06T16:25:31.919" v="66" actId="20577"/>
          <ac:spMkLst>
            <pc:docMk/>
            <pc:sldMk cId="144190576" sldId="455"/>
            <ac:spMk id="6146" creationId="{00000000-0000-0000-0000-000000000000}"/>
          </ac:spMkLst>
        </pc:spChg>
        <pc:spChg chg="mod">
          <ac:chgData name="Michael Schaller" userId="c4640c94-3a77-4285-a1c5-bd3d5e6c16fe" providerId="ADAL" clId="{638FD491-2C9C-42A6-831D-F62CAD7C5578}" dt="2023-09-06T16:57:17.740" v="643" actId="255"/>
          <ac:spMkLst>
            <pc:docMk/>
            <pc:sldMk cId="144190576" sldId="455"/>
            <ac:spMk id="6150" creationId="{00000000-0000-0000-0000-000000000000}"/>
          </ac:spMkLst>
        </pc:spChg>
      </pc:sldChg>
      <pc:sldChg chg="modSp add mod">
        <pc:chgData name="Michael Schaller" userId="c4640c94-3a77-4285-a1c5-bd3d5e6c16fe" providerId="ADAL" clId="{638FD491-2C9C-42A6-831D-F62CAD7C5578}" dt="2023-09-06T16:59:06.362" v="660" actId="20577"/>
        <pc:sldMkLst>
          <pc:docMk/>
          <pc:sldMk cId="408174255" sldId="456"/>
        </pc:sldMkLst>
        <pc:spChg chg="mod">
          <ac:chgData name="Michael Schaller" userId="c4640c94-3a77-4285-a1c5-bd3d5e6c16fe" providerId="ADAL" clId="{638FD491-2C9C-42A6-831D-F62CAD7C5578}" dt="2023-09-06T16:59:06.362" v="660" actId="20577"/>
          <ac:spMkLst>
            <pc:docMk/>
            <pc:sldMk cId="408174255" sldId="456"/>
            <ac:spMk id="6150" creationId="{00000000-0000-0000-0000-000000000000}"/>
          </ac:spMkLst>
        </pc:spChg>
      </pc:sldChg>
      <pc:sldChg chg="modSp add mod ord">
        <pc:chgData name="Michael Schaller" userId="c4640c94-3a77-4285-a1c5-bd3d5e6c16fe" providerId="ADAL" clId="{638FD491-2C9C-42A6-831D-F62CAD7C5578}" dt="2023-09-06T16:59:51.306" v="669" actId="115"/>
        <pc:sldMkLst>
          <pc:docMk/>
          <pc:sldMk cId="1868666367" sldId="457"/>
        </pc:sldMkLst>
        <pc:spChg chg="mod">
          <ac:chgData name="Michael Schaller" userId="c4640c94-3a77-4285-a1c5-bd3d5e6c16fe" providerId="ADAL" clId="{638FD491-2C9C-42A6-831D-F62CAD7C5578}" dt="2023-09-06T16:59:51.306" v="669" actId="115"/>
          <ac:spMkLst>
            <pc:docMk/>
            <pc:sldMk cId="1868666367" sldId="457"/>
            <ac:spMk id="6150" creationId="{00000000-0000-0000-0000-000000000000}"/>
          </ac:spMkLst>
        </pc:spChg>
      </pc:sldChg>
      <pc:sldChg chg="add ord">
        <pc:chgData name="Michael Schaller" userId="c4640c94-3a77-4285-a1c5-bd3d5e6c16fe" providerId="ADAL" clId="{638FD491-2C9C-42A6-831D-F62CAD7C5578}" dt="2023-09-06T17:24:48.785" v="672"/>
        <pc:sldMkLst>
          <pc:docMk/>
          <pc:sldMk cId="1955643563" sldId="458"/>
        </pc:sldMkLst>
      </pc:sldChg>
      <pc:sldChg chg="modSp add mod ord">
        <pc:chgData name="Michael Schaller" userId="c4640c94-3a77-4285-a1c5-bd3d5e6c16fe" providerId="ADAL" clId="{638FD491-2C9C-42A6-831D-F62CAD7C5578}" dt="2023-09-06T17:48:14.293" v="688" actId="115"/>
        <pc:sldMkLst>
          <pc:docMk/>
          <pc:sldMk cId="558662007" sldId="459"/>
        </pc:sldMkLst>
        <pc:spChg chg="mod">
          <ac:chgData name="Michael Schaller" userId="c4640c94-3a77-4285-a1c5-bd3d5e6c16fe" providerId="ADAL" clId="{638FD491-2C9C-42A6-831D-F62CAD7C5578}" dt="2023-09-06T17:48:14.293" v="688" actId="115"/>
          <ac:spMkLst>
            <pc:docMk/>
            <pc:sldMk cId="558662007" sldId="459"/>
            <ac:spMk id="6150" creationId="{00000000-0000-0000-0000-000000000000}"/>
          </ac:spMkLst>
        </pc:spChg>
      </pc:sldChg>
      <pc:sldChg chg="add del">
        <pc:chgData name="Michael Schaller" userId="c4640c94-3a77-4285-a1c5-bd3d5e6c16fe" providerId="ADAL" clId="{638FD491-2C9C-42A6-831D-F62CAD7C5578}" dt="2023-09-06T17:47:34.301" v="674" actId="2890"/>
        <pc:sldMkLst>
          <pc:docMk/>
          <pc:sldMk cId="1581547965" sldId="459"/>
        </pc:sldMkLst>
      </pc:sldChg>
      <pc:sldChg chg="addSp delSp modSp add mod ord">
        <pc:chgData name="Michael Schaller" userId="c4640c94-3a77-4285-a1c5-bd3d5e6c16fe" providerId="ADAL" clId="{638FD491-2C9C-42A6-831D-F62CAD7C5578}" dt="2023-09-06T17:55:24.795" v="975" actId="20577"/>
        <pc:sldMkLst>
          <pc:docMk/>
          <pc:sldMk cId="2281144989" sldId="460"/>
        </pc:sldMkLst>
        <pc:spChg chg="mod">
          <ac:chgData name="Michael Schaller" userId="c4640c94-3a77-4285-a1c5-bd3d5e6c16fe" providerId="ADAL" clId="{638FD491-2C9C-42A6-831D-F62CAD7C5578}" dt="2023-09-06T17:49:44.511" v="715" actId="20577"/>
          <ac:spMkLst>
            <pc:docMk/>
            <pc:sldMk cId="2281144989" sldId="460"/>
            <ac:spMk id="6146" creationId="{00000000-0000-0000-0000-000000000000}"/>
          </ac:spMkLst>
        </pc:spChg>
        <pc:spChg chg="add del mod">
          <ac:chgData name="Michael Schaller" userId="c4640c94-3a77-4285-a1c5-bd3d5e6c16fe" providerId="ADAL" clId="{638FD491-2C9C-42A6-831D-F62CAD7C5578}" dt="2023-09-06T17:55:24.795" v="975" actId="20577"/>
          <ac:spMkLst>
            <pc:docMk/>
            <pc:sldMk cId="2281144989" sldId="460"/>
            <ac:spMk id="6150" creationId="{00000000-0000-0000-0000-000000000000}"/>
          </ac:spMkLst>
        </pc:spChg>
        <pc:graphicFrameChg chg="add del mod modGraphic">
          <ac:chgData name="Michael Schaller" userId="c4640c94-3a77-4285-a1c5-bd3d5e6c16fe" providerId="ADAL" clId="{638FD491-2C9C-42A6-831D-F62CAD7C5578}" dt="2023-09-06T17:50:40.945" v="724"/>
          <ac:graphicFrameMkLst>
            <pc:docMk/>
            <pc:sldMk cId="2281144989" sldId="460"/>
            <ac:graphicFrameMk id="2" creationId="{B3AFAEBC-CA66-5851-0EB0-8A1C821D02DF}"/>
          </ac:graphicFrameMkLst>
        </pc:graphicFrameChg>
      </pc:sldChg>
      <pc:sldChg chg="modSp add mod">
        <pc:chgData name="Michael Schaller" userId="c4640c94-3a77-4285-a1c5-bd3d5e6c16fe" providerId="ADAL" clId="{638FD491-2C9C-42A6-831D-F62CAD7C5578}" dt="2023-09-06T21:08:39.105" v="988" actId="20577"/>
        <pc:sldMkLst>
          <pc:docMk/>
          <pc:sldMk cId="2384565145" sldId="461"/>
        </pc:sldMkLst>
        <pc:spChg chg="mod">
          <ac:chgData name="Michael Schaller" userId="c4640c94-3a77-4285-a1c5-bd3d5e6c16fe" providerId="ADAL" clId="{638FD491-2C9C-42A6-831D-F62CAD7C5578}" dt="2023-09-06T21:08:39.105" v="988" actId="20577"/>
          <ac:spMkLst>
            <pc:docMk/>
            <pc:sldMk cId="2384565145" sldId="461"/>
            <ac:spMk id="6150" creationId="{00000000-0000-0000-0000-000000000000}"/>
          </ac:spMkLst>
        </pc:spChg>
      </pc:sldChg>
      <pc:sldMasterChg chg="delSldLayout">
        <pc:chgData name="Michael Schaller" userId="c4640c94-3a77-4285-a1c5-bd3d5e6c16fe" providerId="ADAL" clId="{638FD491-2C9C-42A6-831D-F62CAD7C5578}" dt="2023-09-06T21:08:50.876" v="989" actId="47"/>
        <pc:sldMasterMkLst>
          <pc:docMk/>
          <pc:sldMasterMk cId="0" sldId="2147483813"/>
        </pc:sldMasterMkLst>
        <pc:sldLayoutChg chg="del">
          <pc:chgData name="Michael Schaller" userId="c4640c94-3a77-4285-a1c5-bd3d5e6c16fe" providerId="ADAL" clId="{638FD491-2C9C-42A6-831D-F62CAD7C5578}" dt="2023-09-06T21:08:50.876" v="989" actId="47"/>
          <pc:sldLayoutMkLst>
            <pc:docMk/>
            <pc:sldMasterMk cId="0" sldId="2147483813"/>
            <pc:sldLayoutMk cId="0" sldId="214748382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235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53D8C901-FCE4-457F-8F3E-D8E969E75742}" type="slidenum">
              <a:rPr lang="en-US"/>
              <a:pPr>
                <a:defRPr/>
              </a:pPr>
              <a:t>‹#›</a:t>
            </a:fld>
            <a:endParaRPr lang="en-US"/>
          </a:p>
        </p:txBody>
      </p:sp>
    </p:spTree>
    <p:extLst>
      <p:ext uri="{BB962C8B-B14F-4D97-AF65-F5344CB8AC3E}">
        <p14:creationId xmlns:p14="http://schemas.microsoft.com/office/powerpoint/2010/main" val="423548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60375" y="719138"/>
            <a:ext cx="6400800"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57713"/>
            <a:ext cx="5365750" cy="4324350"/>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8AA78D54-4364-461D-AF1C-69B816DFA6AA}" type="slidenum">
              <a:rPr lang="en-US"/>
              <a:pPr>
                <a:defRPr/>
              </a:pPr>
              <a:t>‹#›</a:t>
            </a:fld>
            <a:endParaRPr lang="en-US"/>
          </a:p>
        </p:txBody>
      </p:sp>
    </p:spTree>
    <p:extLst>
      <p:ext uri="{BB962C8B-B14F-4D97-AF65-F5344CB8AC3E}">
        <p14:creationId xmlns:p14="http://schemas.microsoft.com/office/powerpoint/2010/main" val="322840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12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444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7682"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0922"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5071" algn="l" defTabSz="1306028" rtl="0" eaLnBrk="1" latinLnBrk="0" hangingPunct="1">
      <a:defRPr sz="1700" kern="1200">
        <a:solidFill>
          <a:schemeClr val="tx1"/>
        </a:solidFill>
        <a:latin typeface="+mn-lt"/>
        <a:ea typeface="+mn-ea"/>
        <a:cs typeface="+mn-cs"/>
      </a:defRPr>
    </a:lvl6pPr>
    <a:lvl7pPr marL="3918085" algn="l" defTabSz="1306028" rtl="0" eaLnBrk="1" latinLnBrk="0" hangingPunct="1">
      <a:defRPr sz="1700" kern="1200">
        <a:solidFill>
          <a:schemeClr val="tx1"/>
        </a:solidFill>
        <a:latin typeface="+mn-lt"/>
        <a:ea typeface="+mn-ea"/>
        <a:cs typeface="+mn-cs"/>
      </a:defRPr>
    </a:lvl7pPr>
    <a:lvl8pPr marL="4571100" algn="l" defTabSz="1306028" rtl="0" eaLnBrk="1" latinLnBrk="0" hangingPunct="1">
      <a:defRPr sz="1700" kern="1200">
        <a:solidFill>
          <a:schemeClr val="tx1"/>
        </a:solidFill>
        <a:latin typeface="+mn-lt"/>
        <a:ea typeface="+mn-ea"/>
        <a:cs typeface="+mn-cs"/>
      </a:defRPr>
    </a:lvl8pPr>
    <a:lvl9pPr marL="5224114" algn="l" defTabSz="13060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a:t>
            </a:fld>
            <a:endParaRPr lang="en-US" sz="130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410405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2</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53938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4</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383076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5</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64084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6</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18615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7</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139940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12</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160733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13</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18359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latin typeface="Times New Roman" charset="0"/>
              </a:rPr>
              <a:pPr algn="r" defTabSz="957263">
                <a:spcBef>
                  <a:spcPct val="0"/>
                </a:spcBef>
              </a:pPr>
              <a:t>14</a:t>
            </a:fld>
            <a:endParaRPr lang="en-US" sz="1300">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a:latin typeface="Arial" charset="0"/>
              </a:rPr>
              <a:t>   </a:t>
            </a:r>
          </a:p>
        </p:txBody>
      </p:sp>
    </p:spTree>
    <p:extLst>
      <p:ext uri="{BB962C8B-B14F-4D97-AF65-F5344CB8AC3E}">
        <p14:creationId xmlns:p14="http://schemas.microsoft.com/office/powerpoint/2010/main" val="25368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01" indent="0" algn="ctr">
              <a:buNone/>
              <a:defRPr>
                <a:solidFill>
                  <a:schemeClr val="tx1">
                    <a:tint val="75000"/>
                  </a:schemeClr>
                </a:solidFill>
              </a:defRPr>
            </a:lvl2pPr>
            <a:lvl3pPr marL="1306203" indent="0" algn="ctr">
              <a:buNone/>
              <a:defRPr>
                <a:solidFill>
                  <a:schemeClr val="tx1">
                    <a:tint val="75000"/>
                  </a:schemeClr>
                </a:solidFill>
              </a:defRPr>
            </a:lvl3pPr>
            <a:lvl4pPr marL="1959307" indent="0" algn="ctr">
              <a:buNone/>
              <a:defRPr>
                <a:solidFill>
                  <a:schemeClr val="tx1">
                    <a:tint val="75000"/>
                  </a:schemeClr>
                </a:solidFill>
              </a:defRPr>
            </a:lvl4pPr>
            <a:lvl5pPr marL="2612411" indent="0" algn="ctr">
              <a:buNone/>
              <a:defRPr>
                <a:solidFill>
                  <a:schemeClr val="tx1">
                    <a:tint val="75000"/>
                  </a:schemeClr>
                </a:solidFill>
              </a:defRPr>
            </a:lvl5pPr>
            <a:lvl6pPr marL="3265511" indent="0" algn="ctr">
              <a:buNone/>
              <a:defRPr>
                <a:solidFill>
                  <a:schemeClr val="tx1">
                    <a:tint val="75000"/>
                  </a:schemeClr>
                </a:solidFill>
              </a:defRPr>
            </a:lvl6pPr>
            <a:lvl7pPr marL="3918614" indent="0" algn="ctr">
              <a:buNone/>
              <a:defRPr>
                <a:solidFill>
                  <a:schemeClr val="tx1">
                    <a:tint val="75000"/>
                  </a:schemeClr>
                </a:solidFill>
              </a:defRPr>
            </a:lvl7pPr>
            <a:lvl8pPr marL="4571714" indent="0" algn="ctr">
              <a:buNone/>
              <a:defRPr>
                <a:solidFill>
                  <a:schemeClr val="tx1">
                    <a:tint val="75000"/>
                  </a:schemeClr>
                </a:solidFill>
              </a:defRPr>
            </a:lvl8pPr>
            <a:lvl9pPr marL="52248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7" y="396240"/>
            <a:ext cx="5265420"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54"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1" y="3560116"/>
            <a:ext cx="14630400" cy="747431"/>
          </a:xfrm>
          <a:prstGeom prst="rect">
            <a:avLst/>
          </a:prstGeom>
          <a:noFill/>
          <a:ln w="9525">
            <a:noFill/>
            <a:miter lim="800000"/>
            <a:headEnd/>
            <a:tailEnd/>
          </a:ln>
          <a:effectLst/>
        </p:spPr>
        <p:txBody>
          <a:bodyPr lIns="130603" tIns="65301" rIns="130603" bIns="65301">
            <a:spAutoFit/>
          </a:bodyPr>
          <a:lstStyle/>
          <a:p>
            <a:pPr>
              <a:defRPr/>
            </a:pPr>
            <a:endParaRPr lang="en-US" sz="4000"/>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pic>
        <p:nvPicPr>
          <p:cNvPr id="6" name="Picture 5" descr="SMC_Logo_WORD.png"/>
          <p:cNvPicPr>
            <a:picLocks noChangeAspect="1"/>
          </p:cNvPicPr>
          <p:nvPr userDrawn="1"/>
        </p:nvPicPr>
        <p:blipFill>
          <a:blip r:embed="rId2" cstate="print"/>
          <a:stretch>
            <a:fillRect/>
          </a:stretch>
        </p:blipFill>
        <p:spPr>
          <a:xfrm>
            <a:off x="177508" y="184763"/>
            <a:ext cx="1444752" cy="14447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1" y="3560116"/>
            <a:ext cx="14630400" cy="747431"/>
          </a:xfrm>
          <a:prstGeom prst="rect">
            <a:avLst/>
          </a:prstGeom>
          <a:noFill/>
          <a:ln w="9525">
            <a:noFill/>
            <a:miter lim="800000"/>
            <a:headEnd/>
            <a:tailEnd/>
          </a:ln>
          <a:effectLst/>
        </p:spPr>
        <p:txBody>
          <a:bodyPr lIns="130603" tIns="65301" rIns="130603" bIns="65301">
            <a:spAutoFit/>
          </a:bodyPr>
          <a:lstStyle/>
          <a:p>
            <a:pPr>
              <a:defRPr/>
            </a:pPr>
            <a:endParaRPr lang="en-US" sz="4000"/>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1" y="3560116"/>
            <a:ext cx="14630400" cy="747431"/>
          </a:xfrm>
          <a:prstGeom prst="rect">
            <a:avLst/>
          </a:prstGeom>
          <a:noFill/>
          <a:ln w="9525">
            <a:noFill/>
            <a:miter lim="800000"/>
            <a:headEnd/>
            <a:tailEnd/>
          </a:ln>
          <a:effectLst/>
        </p:spPr>
        <p:txBody>
          <a:bodyPr lIns="130603" tIns="65301" rIns="130603" bIns="65301">
            <a:spAutoFit/>
          </a:bodyPr>
          <a:lstStyle/>
          <a:p>
            <a:pPr>
              <a:defRPr/>
            </a:pPr>
            <a:endParaRPr lang="en-US" sz="4000"/>
          </a:p>
        </p:txBody>
      </p:sp>
      <p:sp>
        <p:nvSpPr>
          <p:cNvPr id="11" name="Date Placeholder 9"/>
          <p:cNvSpPr>
            <a:spLocks noGrp="1"/>
          </p:cNvSpPr>
          <p:nvPr>
            <p:ph type="dt" sz="half" idx="10"/>
          </p:nvPr>
        </p:nvSpPr>
        <p:spPr/>
        <p:txBody>
          <a:bodyPr/>
          <a:lstStyle>
            <a:lvl1pPr>
              <a:defRPr/>
            </a:lvl1pPr>
          </a:lstStyle>
          <a:p>
            <a:pPr>
              <a:defRPr/>
            </a:pPr>
            <a:endParaRPr lang="en-US"/>
          </a:p>
        </p:txBody>
      </p:sp>
      <p:sp>
        <p:nvSpPr>
          <p:cNvPr id="12" name="Footer Placeholder 21"/>
          <p:cNvSpPr>
            <a:spLocks noGrp="1"/>
          </p:cNvSpPr>
          <p:nvPr>
            <p:ph type="ftr" sz="quarter" idx="11"/>
          </p:nvPr>
        </p:nvSpPr>
        <p:spPr/>
        <p:txBody>
          <a:bodyPr/>
          <a:lstStyle>
            <a:lvl1pPr>
              <a:defRPr/>
            </a:lvl1pPr>
          </a:lstStyle>
          <a:p>
            <a:pPr>
              <a:defRPr/>
            </a:pPr>
            <a:endParaRPr lang="en-US"/>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01" indent="0">
              <a:buNone/>
              <a:defRPr sz="2601">
                <a:solidFill>
                  <a:schemeClr val="tx1">
                    <a:tint val="75000"/>
                  </a:schemeClr>
                </a:solidFill>
              </a:defRPr>
            </a:lvl2pPr>
            <a:lvl3pPr marL="1306203" indent="0">
              <a:buNone/>
              <a:defRPr sz="2300">
                <a:solidFill>
                  <a:schemeClr val="tx1">
                    <a:tint val="75000"/>
                  </a:schemeClr>
                </a:solidFill>
              </a:defRPr>
            </a:lvl3pPr>
            <a:lvl4pPr marL="1959307" indent="0">
              <a:buNone/>
              <a:defRPr sz="2000">
                <a:solidFill>
                  <a:schemeClr val="tx1">
                    <a:tint val="75000"/>
                  </a:schemeClr>
                </a:solidFill>
              </a:defRPr>
            </a:lvl4pPr>
            <a:lvl5pPr marL="2612411" indent="0">
              <a:buNone/>
              <a:defRPr sz="2000">
                <a:solidFill>
                  <a:schemeClr val="tx1">
                    <a:tint val="75000"/>
                  </a:schemeClr>
                </a:solidFill>
              </a:defRPr>
            </a:lvl5pPr>
            <a:lvl6pPr marL="3265511" indent="0">
              <a:buNone/>
              <a:defRPr sz="2000">
                <a:solidFill>
                  <a:schemeClr val="tx1">
                    <a:tint val="75000"/>
                  </a:schemeClr>
                </a:solidFill>
              </a:defRPr>
            </a:lvl6pPr>
            <a:lvl7pPr marL="3918614" indent="0">
              <a:buNone/>
              <a:defRPr sz="2000">
                <a:solidFill>
                  <a:schemeClr val="tx1">
                    <a:tint val="75000"/>
                  </a:schemeClr>
                </a:solidFill>
              </a:defRPr>
            </a:lvl7pPr>
            <a:lvl8pPr marL="4571714" indent="0">
              <a:buNone/>
              <a:defRPr sz="2000">
                <a:solidFill>
                  <a:schemeClr val="tx1">
                    <a:tint val="75000"/>
                  </a:schemeClr>
                </a:solidFill>
              </a:defRPr>
            </a:lvl8pPr>
            <a:lvl9pPr marL="5224817"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0" y="2305050"/>
            <a:ext cx="10411460" cy="6517006"/>
          </a:xfrm>
        </p:spPr>
        <p:txBody>
          <a:bodyPr/>
          <a:lstStyle>
            <a:lvl1pPr>
              <a:defRPr sz="4000"/>
            </a:lvl1pPr>
            <a:lvl2pPr>
              <a:defRPr sz="3401"/>
            </a:lvl2pPr>
            <a:lvl3pPr>
              <a:defRPr sz="2900"/>
            </a:lvl3pPr>
            <a:lvl4pPr>
              <a:defRPr sz="2601"/>
            </a:lvl4pPr>
            <a:lvl5pPr>
              <a:defRPr sz="2601"/>
            </a:lvl5pPr>
            <a:lvl6pPr>
              <a:defRPr sz="2601"/>
            </a:lvl6pPr>
            <a:lvl7pPr>
              <a:defRPr sz="2601"/>
            </a:lvl7pPr>
            <a:lvl8pPr>
              <a:defRPr sz="2601"/>
            </a:lvl8pPr>
            <a:lvl9pPr>
              <a:defRPr sz="2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52" y="2305050"/>
            <a:ext cx="10411461" cy="6517006"/>
          </a:xfrm>
        </p:spPr>
        <p:txBody>
          <a:bodyPr/>
          <a:lstStyle>
            <a:lvl1pPr>
              <a:defRPr sz="4000"/>
            </a:lvl1pPr>
            <a:lvl2pPr>
              <a:defRPr sz="3401"/>
            </a:lvl2pPr>
            <a:lvl3pPr>
              <a:defRPr sz="2900"/>
            </a:lvl3pPr>
            <a:lvl4pPr>
              <a:defRPr sz="2601"/>
            </a:lvl4pPr>
            <a:lvl5pPr>
              <a:defRPr sz="2601"/>
            </a:lvl5pPr>
            <a:lvl6pPr>
              <a:defRPr sz="2601"/>
            </a:lvl6pPr>
            <a:lvl7pPr>
              <a:defRPr sz="2601"/>
            </a:lvl7pPr>
            <a:lvl8pPr>
              <a:defRPr sz="2601"/>
            </a:lvl8pPr>
            <a:lvl9pPr>
              <a:defRPr sz="2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1" y="1842136"/>
            <a:ext cx="6464300" cy="767714"/>
          </a:xfrm>
        </p:spPr>
        <p:txBody>
          <a:bodyPr anchor="b"/>
          <a:lstStyle>
            <a:lvl1pPr marL="0" indent="0">
              <a:buNone/>
              <a:defRPr sz="3401" b="1"/>
            </a:lvl1pPr>
            <a:lvl2pPr marL="653101" indent="0">
              <a:buNone/>
              <a:defRPr sz="2900" b="1"/>
            </a:lvl2pPr>
            <a:lvl3pPr marL="1306203" indent="0">
              <a:buNone/>
              <a:defRPr sz="2601" b="1"/>
            </a:lvl3pPr>
            <a:lvl4pPr marL="1959307" indent="0">
              <a:buNone/>
              <a:defRPr sz="2300" b="1"/>
            </a:lvl4pPr>
            <a:lvl5pPr marL="2612411" indent="0">
              <a:buNone/>
              <a:defRPr sz="2300" b="1"/>
            </a:lvl5pPr>
            <a:lvl6pPr marL="3265511" indent="0">
              <a:buNone/>
              <a:defRPr sz="2300" b="1"/>
            </a:lvl6pPr>
            <a:lvl7pPr marL="3918614" indent="0">
              <a:buNone/>
              <a:defRPr sz="2300" b="1"/>
            </a:lvl7pPr>
            <a:lvl8pPr marL="4571714" indent="0">
              <a:buNone/>
              <a:defRPr sz="2300" b="1"/>
            </a:lvl8pPr>
            <a:lvl9pPr marL="5224817"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1" y="2609850"/>
            <a:ext cx="6464300" cy="4741546"/>
          </a:xfrm>
        </p:spPr>
        <p:txBody>
          <a:bodyPr/>
          <a:lstStyle>
            <a:lvl1pPr>
              <a:defRPr sz="3401"/>
            </a:lvl1pPr>
            <a:lvl2pPr>
              <a:defRPr sz="2900"/>
            </a:lvl2pPr>
            <a:lvl3pPr>
              <a:defRPr sz="2601"/>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1" cy="767714"/>
          </a:xfrm>
        </p:spPr>
        <p:txBody>
          <a:bodyPr anchor="b"/>
          <a:lstStyle>
            <a:lvl1pPr marL="0" indent="0">
              <a:buNone/>
              <a:defRPr sz="3401" b="1"/>
            </a:lvl1pPr>
            <a:lvl2pPr marL="653101" indent="0">
              <a:buNone/>
              <a:defRPr sz="2900" b="1"/>
            </a:lvl2pPr>
            <a:lvl3pPr marL="1306203" indent="0">
              <a:buNone/>
              <a:defRPr sz="2601" b="1"/>
            </a:lvl3pPr>
            <a:lvl4pPr marL="1959307" indent="0">
              <a:buNone/>
              <a:defRPr sz="2300" b="1"/>
            </a:lvl4pPr>
            <a:lvl5pPr marL="2612411" indent="0">
              <a:buNone/>
              <a:defRPr sz="2300" b="1"/>
            </a:lvl5pPr>
            <a:lvl6pPr marL="3265511" indent="0">
              <a:buNone/>
              <a:defRPr sz="2300" b="1"/>
            </a:lvl6pPr>
            <a:lvl7pPr marL="3918614" indent="0">
              <a:buNone/>
              <a:defRPr sz="2300" b="1"/>
            </a:lvl7pPr>
            <a:lvl8pPr marL="4571714" indent="0">
              <a:buNone/>
              <a:defRPr sz="2300" b="1"/>
            </a:lvl8pPr>
            <a:lvl9pPr marL="5224817"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1" cy="4741546"/>
          </a:xfrm>
        </p:spPr>
        <p:txBody>
          <a:bodyPr/>
          <a:lstStyle>
            <a:lvl1pPr>
              <a:defRPr sz="3401"/>
            </a:lvl1pPr>
            <a:lvl2pPr>
              <a:defRPr sz="2900"/>
            </a:lvl2pPr>
            <a:lvl3pPr>
              <a:defRPr sz="2601"/>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4" y="327660"/>
            <a:ext cx="8178800" cy="7023736"/>
          </a:xfrm>
        </p:spPr>
        <p:txBody>
          <a:bodyPr/>
          <a:lstStyle>
            <a:lvl1pPr>
              <a:defRPr sz="4601"/>
            </a:lvl1pPr>
            <a:lvl2pPr>
              <a:defRPr sz="4000"/>
            </a:lvl2pPr>
            <a:lvl3pPr>
              <a:defRPr sz="3401"/>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101" indent="0">
              <a:buNone/>
              <a:defRPr sz="1700"/>
            </a:lvl2pPr>
            <a:lvl3pPr marL="1306203" indent="0">
              <a:buNone/>
              <a:defRPr sz="1401"/>
            </a:lvl3pPr>
            <a:lvl4pPr marL="1959307" indent="0">
              <a:buNone/>
              <a:defRPr sz="1300"/>
            </a:lvl4pPr>
            <a:lvl5pPr marL="2612411" indent="0">
              <a:buNone/>
              <a:defRPr sz="1300"/>
            </a:lvl5pPr>
            <a:lvl6pPr marL="3265511" indent="0">
              <a:buNone/>
              <a:defRPr sz="1300"/>
            </a:lvl6pPr>
            <a:lvl7pPr marL="3918614" indent="0">
              <a:buNone/>
              <a:defRPr sz="1300"/>
            </a:lvl7pPr>
            <a:lvl8pPr marL="4571714" indent="0">
              <a:buNone/>
              <a:defRPr sz="1300"/>
            </a:lvl8pPr>
            <a:lvl9pPr marL="522481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0"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0" y="735330"/>
            <a:ext cx="8778240" cy="4937760"/>
          </a:xfrm>
        </p:spPr>
        <p:txBody>
          <a:bodyPr/>
          <a:lstStyle>
            <a:lvl1pPr marL="0" indent="0">
              <a:buNone/>
              <a:defRPr sz="4601"/>
            </a:lvl1pPr>
            <a:lvl2pPr marL="653101" indent="0">
              <a:buNone/>
              <a:defRPr sz="4000"/>
            </a:lvl2pPr>
            <a:lvl3pPr marL="1306203" indent="0">
              <a:buNone/>
              <a:defRPr sz="3401"/>
            </a:lvl3pPr>
            <a:lvl4pPr marL="1959307" indent="0">
              <a:buNone/>
              <a:defRPr sz="2900"/>
            </a:lvl4pPr>
            <a:lvl5pPr marL="2612411" indent="0">
              <a:buNone/>
              <a:defRPr sz="2900"/>
            </a:lvl5pPr>
            <a:lvl6pPr marL="3265511" indent="0">
              <a:buNone/>
              <a:defRPr sz="2900"/>
            </a:lvl6pPr>
            <a:lvl7pPr marL="3918614" indent="0">
              <a:buNone/>
              <a:defRPr sz="2900"/>
            </a:lvl7pPr>
            <a:lvl8pPr marL="4571714" indent="0">
              <a:buNone/>
              <a:defRPr sz="2900"/>
            </a:lvl8pPr>
            <a:lvl9pPr marL="5224817" indent="0">
              <a:buNone/>
              <a:defRPr sz="2900"/>
            </a:lvl9pPr>
          </a:lstStyle>
          <a:p>
            <a:endParaRPr lang="en-US"/>
          </a:p>
        </p:txBody>
      </p:sp>
      <p:sp>
        <p:nvSpPr>
          <p:cNvPr id="4" name="Text Placeholder 3"/>
          <p:cNvSpPr>
            <a:spLocks noGrp="1"/>
          </p:cNvSpPr>
          <p:nvPr>
            <p:ph type="body" sz="half" idx="2"/>
          </p:nvPr>
        </p:nvSpPr>
        <p:spPr>
          <a:xfrm>
            <a:off x="2867660" y="6440806"/>
            <a:ext cx="8778240" cy="965834"/>
          </a:xfrm>
        </p:spPr>
        <p:txBody>
          <a:bodyPr/>
          <a:lstStyle>
            <a:lvl1pPr marL="0" indent="0">
              <a:buNone/>
              <a:defRPr sz="2000"/>
            </a:lvl1pPr>
            <a:lvl2pPr marL="653101" indent="0">
              <a:buNone/>
              <a:defRPr sz="1700"/>
            </a:lvl2pPr>
            <a:lvl3pPr marL="1306203" indent="0">
              <a:buNone/>
              <a:defRPr sz="1401"/>
            </a:lvl3pPr>
            <a:lvl4pPr marL="1959307" indent="0">
              <a:buNone/>
              <a:defRPr sz="1300"/>
            </a:lvl4pPr>
            <a:lvl5pPr marL="2612411" indent="0">
              <a:buNone/>
              <a:defRPr sz="1300"/>
            </a:lvl5pPr>
            <a:lvl6pPr marL="3265511" indent="0">
              <a:buNone/>
              <a:defRPr sz="1300"/>
            </a:lvl6pPr>
            <a:lvl7pPr marL="3918614" indent="0">
              <a:buNone/>
              <a:defRPr sz="1300"/>
            </a:lvl7pPr>
            <a:lvl8pPr marL="4571714" indent="0">
              <a:buNone/>
              <a:defRPr sz="1300"/>
            </a:lvl8pPr>
            <a:lvl9pPr marL="522481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pPr>
                <a:defRPr/>
              </a:pPr>
              <a:t>‹#›</a:t>
            </a:fld>
            <a:endParaRPr lang="en-US"/>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0" rIns="130622" bIns="65310" anchor="t" compatLnSpc="1"/>
          <a:lstStyle/>
          <a:p>
            <a:pPr marL="0" marR="0" lvl="0" indent="0" algn="l" defTabSz="914433"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ysClr val="windowText" lastClr="000000"/>
              </a:solidFill>
              <a:effectLst/>
              <a:uLnTx/>
              <a:uFillTx/>
              <a:latin typeface="Constantia"/>
              <a:ea typeface="+mn-ea"/>
              <a:cs typeface="+mn-cs"/>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0" rIns="130622" bIns="65310" anchor="t" compatLnSpc="1"/>
          <a:lstStyle/>
          <a:p>
            <a:pPr marL="0" marR="0" lvl="0" indent="0" algn="l" defTabSz="914433"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ysClr val="windowText" lastClr="000000"/>
              </a:solidFill>
              <a:effectLst/>
              <a:uLnTx/>
              <a:uFillTx/>
              <a:latin typeface="Constantia"/>
              <a:ea typeface="+mn-ea"/>
              <a:cs typeface="+mn-cs"/>
            </a:endParaRPr>
          </a:p>
        </p:txBody>
      </p:sp>
      <p:grpSp>
        <p:nvGrpSpPr>
          <p:cNvPr id="14" name="Group 13"/>
          <p:cNvGrpSpPr/>
          <p:nvPr userDrawn="1"/>
        </p:nvGrpSpPr>
        <p:grpSpPr>
          <a:xfrm>
            <a:off x="-30426" y="242890"/>
            <a:ext cx="14688876"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33"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ysClr val="windowText" lastClr="000000"/>
                </a:solidFill>
                <a:effectLst/>
                <a:uLnTx/>
                <a:uFillTx/>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33"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sysClr val="windowText" lastClr="000000"/>
                </a:solidFill>
                <a:effectLst/>
                <a:uLnTx/>
                <a:uFillTx/>
              </a:endParaRPr>
            </a:p>
          </p:txBody>
        </p:sp>
      </p:grpSp>
      <p:pic>
        <p:nvPicPr>
          <p:cNvPr id="17" name="Picture 16" descr="SMC_Logo_WORD.png"/>
          <p:cNvPicPr>
            <a:picLocks noChangeAspect="1"/>
          </p:cNvPicPr>
          <p:nvPr userDrawn="1"/>
        </p:nvPicPr>
        <p:blipFill>
          <a:blip r:embed="rId16" cstate="print"/>
          <a:stretch>
            <a:fillRect/>
          </a:stretch>
        </p:blipFill>
        <p:spPr>
          <a:xfrm>
            <a:off x="177508" y="184763"/>
            <a:ext cx="1444752" cy="1444752"/>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30" r:id="rId14"/>
  </p:sldLayoutIdLst>
  <p:txStyles>
    <p:titleStyle>
      <a:lvl1pPr algn="ctr" defTabSz="1306203" rtl="0" eaLnBrk="1" latinLnBrk="0" hangingPunct="1">
        <a:spcBef>
          <a:spcPct val="0"/>
        </a:spcBef>
        <a:buNone/>
        <a:defRPr sz="6301" kern="1200">
          <a:solidFill>
            <a:schemeClr val="tx1"/>
          </a:solidFill>
          <a:latin typeface="+mj-lt"/>
          <a:ea typeface="+mj-ea"/>
          <a:cs typeface="+mj-cs"/>
        </a:defRPr>
      </a:lvl1pPr>
    </p:titleStyle>
    <p:bodyStyle>
      <a:lvl1pPr marL="489825" indent="-489825" algn="l" defTabSz="1306203" rtl="0" eaLnBrk="1" latinLnBrk="0" hangingPunct="1">
        <a:spcBef>
          <a:spcPct val="20000"/>
        </a:spcBef>
        <a:buFont typeface="Arial" pitchFamily="34" charset="0"/>
        <a:buChar char="•"/>
        <a:defRPr sz="4601" kern="1200">
          <a:solidFill>
            <a:schemeClr val="tx1"/>
          </a:solidFill>
          <a:latin typeface="+mn-lt"/>
          <a:ea typeface="+mn-ea"/>
          <a:cs typeface="+mn-cs"/>
        </a:defRPr>
      </a:lvl1pPr>
      <a:lvl2pPr marL="1061292" indent="-408190" algn="l" defTabSz="130620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55" indent="-326550" algn="l" defTabSz="1306203" rtl="0" eaLnBrk="1" latinLnBrk="0" hangingPunct="1">
        <a:spcBef>
          <a:spcPct val="20000"/>
        </a:spcBef>
        <a:buFont typeface="Arial" pitchFamily="34" charset="0"/>
        <a:buChar char="•"/>
        <a:defRPr sz="3401" kern="1200">
          <a:solidFill>
            <a:schemeClr val="tx1"/>
          </a:solidFill>
          <a:latin typeface="+mn-lt"/>
          <a:ea typeface="+mn-ea"/>
          <a:cs typeface="+mn-cs"/>
        </a:defRPr>
      </a:lvl3pPr>
      <a:lvl4pPr marL="2285857"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61"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060"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162"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264"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369" indent="-326550" algn="l" defTabSz="1306203"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03" rtl="0" eaLnBrk="1" latinLnBrk="0" hangingPunct="1">
        <a:defRPr sz="2601" kern="1200">
          <a:solidFill>
            <a:schemeClr val="tx1"/>
          </a:solidFill>
          <a:latin typeface="+mn-lt"/>
          <a:ea typeface="+mn-ea"/>
          <a:cs typeface="+mn-cs"/>
        </a:defRPr>
      </a:lvl1pPr>
      <a:lvl2pPr marL="653101" algn="l" defTabSz="1306203" rtl="0" eaLnBrk="1" latinLnBrk="0" hangingPunct="1">
        <a:defRPr sz="2601" kern="1200">
          <a:solidFill>
            <a:schemeClr val="tx1"/>
          </a:solidFill>
          <a:latin typeface="+mn-lt"/>
          <a:ea typeface="+mn-ea"/>
          <a:cs typeface="+mn-cs"/>
        </a:defRPr>
      </a:lvl2pPr>
      <a:lvl3pPr marL="1306203" algn="l" defTabSz="1306203" rtl="0" eaLnBrk="1" latinLnBrk="0" hangingPunct="1">
        <a:defRPr sz="2601" kern="1200">
          <a:solidFill>
            <a:schemeClr val="tx1"/>
          </a:solidFill>
          <a:latin typeface="+mn-lt"/>
          <a:ea typeface="+mn-ea"/>
          <a:cs typeface="+mn-cs"/>
        </a:defRPr>
      </a:lvl3pPr>
      <a:lvl4pPr marL="1959307" algn="l" defTabSz="1306203" rtl="0" eaLnBrk="1" latinLnBrk="0" hangingPunct="1">
        <a:defRPr sz="2601" kern="1200">
          <a:solidFill>
            <a:schemeClr val="tx1"/>
          </a:solidFill>
          <a:latin typeface="+mn-lt"/>
          <a:ea typeface="+mn-ea"/>
          <a:cs typeface="+mn-cs"/>
        </a:defRPr>
      </a:lvl4pPr>
      <a:lvl5pPr marL="2612411" algn="l" defTabSz="1306203" rtl="0" eaLnBrk="1" latinLnBrk="0" hangingPunct="1">
        <a:defRPr sz="2601" kern="1200">
          <a:solidFill>
            <a:schemeClr val="tx1"/>
          </a:solidFill>
          <a:latin typeface="+mn-lt"/>
          <a:ea typeface="+mn-ea"/>
          <a:cs typeface="+mn-cs"/>
        </a:defRPr>
      </a:lvl5pPr>
      <a:lvl6pPr marL="3265511" algn="l" defTabSz="1306203" rtl="0" eaLnBrk="1" latinLnBrk="0" hangingPunct="1">
        <a:defRPr sz="2601" kern="1200">
          <a:solidFill>
            <a:schemeClr val="tx1"/>
          </a:solidFill>
          <a:latin typeface="+mn-lt"/>
          <a:ea typeface="+mn-ea"/>
          <a:cs typeface="+mn-cs"/>
        </a:defRPr>
      </a:lvl6pPr>
      <a:lvl7pPr marL="3918614" algn="l" defTabSz="1306203" rtl="0" eaLnBrk="1" latinLnBrk="0" hangingPunct="1">
        <a:defRPr sz="2601" kern="1200">
          <a:solidFill>
            <a:schemeClr val="tx1"/>
          </a:solidFill>
          <a:latin typeface="+mn-lt"/>
          <a:ea typeface="+mn-ea"/>
          <a:cs typeface="+mn-cs"/>
        </a:defRPr>
      </a:lvl7pPr>
      <a:lvl8pPr marL="4571714" algn="l" defTabSz="1306203" rtl="0" eaLnBrk="1" latinLnBrk="0" hangingPunct="1">
        <a:defRPr sz="2601" kern="1200">
          <a:solidFill>
            <a:schemeClr val="tx1"/>
          </a:solidFill>
          <a:latin typeface="+mn-lt"/>
          <a:ea typeface="+mn-ea"/>
          <a:cs typeface="+mn-cs"/>
        </a:defRPr>
      </a:lvl8pPr>
      <a:lvl9pPr marL="5224817" algn="l" defTabSz="1306203" rtl="0" eaLnBrk="1" latinLnBrk="0" hangingPunct="1">
        <a:defRPr sz="2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mcgov.org/planning/cypress-point-affordable-housing-community-projec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998544" y="1122588"/>
            <a:ext cx="6633321"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PLANNING COMMISSION</a:t>
            </a:r>
          </a:p>
        </p:txBody>
      </p:sp>
      <p:cxnSp>
        <p:nvCxnSpPr>
          <p:cNvPr id="6" name="Straight Connector 5"/>
          <p:cNvCxnSpPr/>
          <p:nvPr/>
        </p:nvCxnSpPr>
        <p:spPr>
          <a:xfrm>
            <a:off x="715820" y="1709692"/>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1943" y="3116692"/>
            <a:ext cx="24684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8"/>
          <p:cNvSpPr txBox="1">
            <a:spLocks noChangeArrowheads="1"/>
          </p:cNvSpPr>
          <p:nvPr/>
        </p:nvSpPr>
        <p:spPr bwMode="auto">
          <a:xfrm>
            <a:off x="4362351" y="1726980"/>
            <a:ext cx="5813353" cy="932353"/>
          </a:xfrm>
          <a:prstGeom prst="rect">
            <a:avLst/>
          </a:prstGeom>
          <a:noFill/>
          <a:ln w="9525">
            <a:noFill/>
            <a:miter lim="800000"/>
            <a:headEnd/>
            <a:tailEnd/>
          </a:ln>
        </p:spPr>
        <p:txBody>
          <a:bodyPr wrap="none" lIns="130603" tIns="65301" rIns="130603" bIns="65301">
            <a:spAutoFit/>
          </a:bodyPr>
          <a:lstStyle/>
          <a:p>
            <a:pPr algn="ctr">
              <a:spcBef>
                <a:spcPct val="0"/>
              </a:spcBef>
            </a:pPr>
            <a:r>
              <a:rPr lang="en-US" sz="2601" dirty="0">
                <a:latin typeface="Century Gothic" pitchFamily="34" charset="0"/>
              </a:rPr>
              <a:t>Board of Supervisors Chambers</a:t>
            </a:r>
          </a:p>
          <a:p>
            <a:pPr algn="ctr">
              <a:spcBef>
                <a:spcPct val="0"/>
              </a:spcBef>
            </a:pPr>
            <a:r>
              <a:rPr lang="en-US" sz="2601" dirty="0">
                <a:latin typeface="Century Gothic" pitchFamily="34" charset="0"/>
              </a:rPr>
              <a:t>400 County Center, Redwood City</a:t>
            </a:r>
          </a:p>
        </p:txBody>
      </p:sp>
      <p:sp>
        <p:nvSpPr>
          <p:cNvPr id="10" name="TextBox 9"/>
          <p:cNvSpPr txBox="1"/>
          <p:nvPr/>
        </p:nvSpPr>
        <p:spPr>
          <a:xfrm>
            <a:off x="6075134" y="2570735"/>
            <a:ext cx="1982049" cy="532115"/>
          </a:xfrm>
          <a:prstGeom prst="rect">
            <a:avLst/>
          </a:prstGeom>
          <a:noFill/>
        </p:spPr>
        <p:txBody>
          <a:bodyPr wrap="none" lIns="130603" tIns="65301" rIns="130603" bIns="65301">
            <a:spAutoFit/>
          </a:bodyPr>
          <a:lstStyle/>
          <a:p>
            <a:pPr algn="ctr">
              <a:defRPr/>
            </a:pPr>
            <a:r>
              <a:rPr lang="en-US" sz="2601" b="1" spc="428" dirty="0">
                <a:latin typeface="Century Gothic" pitchFamily="34" charset="0"/>
              </a:rPr>
              <a:t>ITEM # 2</a:t>
            </a:r>
          </a:p>
        </p:txBody>
      </p:sp>
      <p:sp>
        <p:nvSpPr>
          <p:cNvPr id="3081" name="Rectangle 15"/>
          <p:cNvSpPr>
            <a:spLocks noChangeArrowheads="1"/>
          </p:cNvSpPr>
          <p:nvPr/>
        </p:nvSpPr>
        <p:spPr bwMode="auto">
          <a:xfrm>
            <a:off x="1029862" y="5538740"/>
            <a:ext cx="13153822" cy="1609205"/>
          </a:xfrm>
          <a:prstGeom prst="rect">
            <a:avLst/>
          </a:prstGeom>
          <a:noFill/>
          <a:ln w="9525">
            <a:noFill/>
            <a:miter lim="800000"/>
            <a:headEnd/>
            <a:tailEnd/>
          </a:ln>
        </p:spPr>
        <p:txBody>
          <a:bodyPr wrap="square" lIns="130603" tIns="65301" rIns="130603" bIns="65301">
            <a:spAutoFit/>
          </a:bodyPr>
          <a:lstStyle/>
          <a:p>
            <a:pPr algn="l"/>
            <a:r>
              <a:rPr lang="en-US" sz="2201" dirty="0">
                <a:latin typeface="Century Gothic" pitchFamily="34" charset="0"/>
              </a:rPr>
              <a:t>Project Description: </a:t>
            </a:r>
            <a:r>
              <a:rPr lang="en-US" sz="2400" b="0" i="0" u="none" strike="noStrike" baseline="0" dirty="0">
                <a:latin typeface="Century Gothic" panose="020B0502020202020204" pitchFamily="34" charset="0"/>
              </a:rPr>
              <a:t>Introduction of a Draft Environmental Impact Report (DEIR), prepared pursuant to the California Environmental Quality Act (CEQA), for the proposed Cypress Point Planned Unit Development Coastal Development Permit and General Plan Land Use Map Amendment.</a:t>
            </a:r>
            <a:endParaRPr lang="en-US" sz="2400" b="1" dirty="0">
              <a:latin typeface="Century Gothic" panose="020B0502020202020204" pitchFamily="34" charset="0"/>
            </a:endParaRPr>
          </a:p>
        </p:txBody>
      </p:sp>
      <p:sp>
        <p:nvSpPr>
          <p:cNvPr id="40971" name="TextBox 13"/>
          <p:cNvSpPr txBox="1">
            <a:spLocks noChangeArrowheads="1"/>
          </p:cNvSpPr>
          <p:nvPr/>
        </p:nvSpPr>
        <p:spPr bwMode="auto">
          <a:xfrm>
            <a:off x="1029862" y="3160205"/>
            <a:ext cx="12755420" cy="1886332"/>
          </a:xfrm>
          <a:prstGeom prst="rect">
            <a:avLst/>
          </a:prstGeom>
          <a:noFill/>
          <a:ln w="9525">
            <a:noFill/>
            <a:miter lim="800000"/>
            <a:headEnd/>
            <a:tailEnd/>
          </a:ln>
        </p:spPr>
        <p:txBody>
          <a:bodyPr wrap="square" lIns="130603" tIns="65301" rIns="130603" bIns="65301">
            <a:spAutoFit/>
          </a:bodyPr>
          <a:lstStyle/>
          <a:p>
            <a:pPr>
              <a:spcBef>
                <a:spcPts val="400"/>
              </a:spcBef>
              <a:spcAft>
                <a:spcPts val="400"/>
              </a:spcAft>
              <a:tabLst>
                <a:tab pos="2743268" algn="l"/>
              </a:tabLst>
              <a:defRPr/>
            </a:pPr>
            <a:r>
              <a:rPr lang="en-US" sz="2201" dirty="0">
                <a:latin typeface="Century Gothic" pitchFamily="34" charset="0"/>
              </a:rPr>
              <a:t>Applicant/Owner :	</a:t>
            </a:r>
            <a:r>
              <a:rPr lang="en-US" sz="2400" b="1" dirty="0">
                <a:latin typeface="Century Gothic" panose="020B0502020202020204" pitchFamily="34" charset="0"/>
              </a:rPr>
              <a:t>MidPen Housing Corporation</a:t>
            </a:r>
            <a:r>
              <a:rPr lang="en-US" sz="2201" dirty="0">
                <a:latin typeface="Century Gothic" pitchFamily="34" charset="0"/>
              </a:rPr>
              <a:t>	</a:t>
            </a:r>
            <a:r>
              <a:rPr lang="en-US" sz="2201" dirty="0">
                <a:solidFill>
                  <a:schemeClr val="bg2">
                    <a:lumMod val="50000"/>
                  </a:schemeClr>
                </a:solidFill>
                <a:latin typeface="Century Gothic" pitchFamily="34" charset="0"/>
              </a:rPr>
              <a:t>	</a:t>
            </a:r>
          </a:p>
          <a:p>
            <a:pPr>
              <a:spcBef>
                <a:spcPts val="400"/>
              </a:spcBef>
              <a:spcAft>
                <a:spcPts val="400"/>
              </a:spcAft>
              <a:tabLst>
                <a:tab pos="2743302" algn="l"/>
              </a:tabLst>
              <a:defRPr/>
            </a:pPr>
            <a:r>
              <a:rPr lang="en-US" sz="2201" dirty="0">
                <a:latin typeface="Century Gothic" pitchFamily="34" charset="0"/>
              </a:rPr>
              <a:t>File Number:  </a:t>
            </a:r>
            <a:r>
              <a:rPr lang="en-US" sz="2201" dirty="0">
                <a:solidFill>
                  <a:schemeClr val="bg2">
                    <a:lumMod val="50000"/>
                  </a:schemeClr>
                </a:solidFill>
                <a:latin typeface="Century Gothic" pitchFamily="34" charset="0"/>
              </a:rPr>
              <a:t>	</a:t>
            </a:r>
            <a:r>
              <a:rPr lang="en-US" sz="2201" b="1" dirty="0">
                <a:latin typeface="Century Gothic" pitchFamily="34" charset="0"/>
              </a:rPr>
              <a:t>PLN 2022-00220</a:t>
            </a:r>
            <a:endParaRPr lang="en-US" sz="2201" dirty="0">
              <a:solidFill>
                <a:schemeClr val="bg2">
                  <a:lumMod val="50000"/>
                </a:schemeClr>
              </a:solidFill>
              <a:latin typeface="Century Gothic" pitchFamily="34" charset="0"/>
            </a:endParaRPr>
          </a:p>
          <a:p>
            <a:pPr marL="2743302" indent="-2743302">
              <a:spcBef>
                <a:spcPts val="400"/>
              </a:spcBef>
              <a:spcAft>
                <a:spcPts val="400"/>
              </a:spcAft>
              <a:tabLst>
                <a:tab pos="2743302" algn="l"/>
              </a:tabLst>
              <a:defRPr/>
            </a:pPr>
            <a:r>
              <a:rPr lang="en-US" sz="2201" dirty="0">
                <a:latin typeface="Century Gothic" pitchFamily="34" charset="0"/>
              </a:rPr>
              <a:t>Location: </a:t>
            </a:r>
            <a:r>
              <a:rPr lang="en-US" sz="2201" dirty="0">
                <a:solidFill>
                  <a:schemeClr val="bg2">
                    <a:lumMod val="50000"/>
                  </a:schemeClr>
                </a:solidFill>
                <a:latin typeface="Century Gothic" pitchFamily="34" charset="0"/>
              </a:rPr>
              <a:t>	</a:t>
            </a:r>
            <a:r>
              <a:rPr lang="en-US" sz="2400" b="1" dirty="0">
                <a:latin typeface="Century Gothic" panose="020B0502020202020204" pitchFamily="34" charset="0"/>
              </a:rPr>
              <a:t>Corner of Carlos and Sierra Streets, Moss Beach</a:t>
            </a:r>
            <a:endParaRPr lang="en-US" sz="2200" b="1" dirty="0">
              <a:latin typeface="Century Gothic" pitchFamily="34" charset="0"/>
            </a:endParaRPr>
          </a:p>
          <a:p>
            <a:pPr marL="2743302" indent="-2743302">
              <a:spcBef>
                <a:spcPts val="400"/>
              </a:spcBef>
              <a:spcAft>
                <a:spcPts val="400"/>
              </a:spcAft>
              <a:tabLst>
                <a:tab pos="2743302" algn="l"/>
              </a:tabLst>
              <a:defRPr/>
            </a:pPr>
            <a:r>
              <a:rPr lang="en-US" sz="2201" dirty="0">
                <a:latin typeface="Century Gothic" pitchFamily="34" charset="0"/>
              </a:rPr>
              <a:t>APN: </a:t>
            </a:r>
            <a:r>
              <a:rPr lang="en-US" sz="2201" dirty="0">
                <a:solidFill>
                  <a:schemeClr val="bg2">
                    <a:lumMod val="50000"/>
                  </a:schemeClr>
                </a:solidFill>
                <a:latin typeface="Century Gothic" pitchFamily="34" charset="0"/>
              </a:rPr>
              <a:t>	</a:t>
            </a:r>
            <a:r>
              <a:rPr lang="en-US" sz="2400" b="1" dirty="0">
                <a:latin typeface="Century Gothic" panose="020B0502020202020204" pitchFamily="34" charset="0"/>
              </a:rPr>
              <a:t>037-022-070</a:t>
            </a:r>
            <a:endParaRPr lang="en-US" altLang="en-US" sz="2400" b="1" dirty="0">
              <a:latin typeface="Century Gothic" pitchFamily="34" charset="0"/>
            </a:endParaRPr>
          </a:p>
        </p:txBody>
      </p:sp>
      <p:sp>
        <p:nvSpPr>
          <p:cNvPr id="13"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14" name="Straight Connector 13"/>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3" name="Picture 2" descr="A painting of a house and a couple of kids&#10;&#10;Description automatically generated">
            <a:extLst>
              <a:ext uri="{FF2B5EF4-FFF2-40B4-BE49-F238E27FC236}">
                <a16:creationId xmlns:a16="http://schemas.microsoft.com/office/drawing/2014/main" id="{8DF100A1-1764-98B5-FD43-CE22914E6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45"/>
            <a:ext cx="14630400" cy="8087510"/>
          </a:xfrm>
          <a:prstGeom prst="rect">
            <a:avLst/>
          </a:prstGeom>
        </p:spPr>
      </p:pic>
    </p:spTree>
    <p:extLst>
      <p:ext uri="{BB962C8B-B14F-4D97-AF65-F5344CB8AC3E}">
        <p14:creationId xmlns:p14="http://schemas.microsoft.com/office/powerpoint/2010/main" val="215951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4" name="Picture 3" descr="A map of a neighborhood&#10;&#10;Description automatically generated with medium confidence">
            <a:extLst>
              <a:ext uri="{FF2B5EF4-FFF2-40B4-BE49-F238E27FC236}">
                <a16:creationId xmlns:a16="http://schemas.microsoft.com/office/drawing/2014/main" id="{99410BBA-D703-C71A-E0B1-EA212AE98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584" y="0"/>
            <a:ext cx="9707231" cy="8229600"/>
          </a:xfrm>
          <a:prstGeom prst="rect">
            <a:avLst/>
          </a:prstGeom>
        </p:spPr>
      </p:pic>
    </p:spTree>
    <p:extLst>
      <p:ext uri="{BB962C8B-B14F-4D97-AF65-F5344CB8AC3E}">
        <p14:creationId xmlns:p14="http://schemas.microsoft.com/office/powerpoint/2010/main" val="195564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95339" y="1155532"/>
            <a:ext cx="6336894"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PRESENTATION OUTLINE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3178865"/>
          </a:xfrm>
          <a:prstGeom prst="rect">
            <a:avLst/>
          </a:prstGeom>
          <a:noFill/>
          <a:ln w="9525">
            <a:noFill/>
            <a:miter lim="800000"/>
            <a:headEnd/>
            <a:tailEnd/>
          </a:ln>
        </p:spPr>
        <p:txBody>
          <a:bodyPr lIns="261205" tIns="65301" rIns="130603" bIns="65301">
            <a:spAutoFit/>
          </a:bodyPr>
          <a:lstStyle/>
          <a:p>
            <a:pPr marL="457217" indent="-457217">
              <a:buFontTx/>
              <a:buChar char="•"/>
            </a:pPr>
            <a:r>
              <a:rPr lang="en-US" altLang="en-US" sz="3600" dirty="0">
                <a:latin typeface="Century Gothic" pitchFamily="34" charset="0"/>
              </a:rPr>
              <a:t>Project Location</a:t>
            </a:r>
          </a:p>
          <a:p>
            <a:pPr marL="457217" indent="-457217">
              <a:buFontTx/>
              <a:buChar char="•"/>
            </a:pPr>
            <a:r>
              <a:rPr lang="en-US" altLang="en-US" sz="3600" dirty="0">
                <a:latin typeface="Century Gothic" pitchFamily="34" charset="0"/>
              </a:rPr>
              <a:t>Project Chronology</a:t>
            </a:r>
          </a:p>
          <a:p>
            <a:pPr marL="457217" indent="-457217">
              <a:buFontTx/>
              <a:buChar char="•"/>
            </a:pPr>
            <a:r>
              <a:rPr lang="en-US" altLang="en-US" sz="3600" dirty="0">
                <a:latin typeface="Century Gothic" pitchFamily="34" charset="0"/>
              </a:rPr>
              <a:t>Project Description</a:t>
            </a:r>
          </a:p>
          <a:p>
            <a:pPr marL="457217" indent="-457217">
              <a:buFontTx/>
              <a:buChar char="•"/>
            </a:pPr>
            <a:r>
              <a:rPr lang="en-US" altLang="en-US" sz="3600" b="1" u="sng" dirty="0">
                <a:latin typeface="Century Gothic" pitchFamily="34" charset="0"/>
              </a:rPr>
              <a:t>EIR Schedule</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66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942996" y="1155532"/>
            <a:ext cx="3841596"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EIR SCHEDULE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4840859"/>
          </a:xfrm>
          <a:prstGeom prst="rect">
            <a:avLst/>
          </a:prstGeom>
          <a:noFill/>
          <a:ln w="9525">
            <a:noFill/>
            <a:miter lim="800000"/>
            <a:headEnd/>
            <a:tailEnd/>
          </a:ln>
        </p:spPr>
        <p:txBody>
          <a:bodyPr lIns="261205" tIns="65301" rIns="130603" bIns="65301">
            <a:spAutoFit/>
          </a:bodyPr>
          <a:lstStyle/>
          <a:p>
            <a:pPr marL="457217" indent="-457217">
              <a:buFontTx/>
              <a:buChar char="•"/>
              <a:tabLst>
                <a:tab pos="5029200" algn="l"/>
                <a:tab pos="5597525" algn="l"/>
              </a:tabLst>
            </a:pPr>
            <a:r>
              <a:rPr lang="en-US" altLang="en-US" sz="3600" dirty="0">
                <a:latin typeface="Century Gothic" pitchFamily="34" charset="0"/>
              </a:rPr>
              <a:t>August 10, 2023 	– 	Public release date of Draft EIR</a:t>
            </a:r>
          </a:p>
          <a:p>
            <a:pPr marL="457217" indent="-457217">
              <a:buFontTx/>
              <a:buChar char="•"/>
              <a:tabLst>
                <a:tab pos="5029200" algn="l"/>
                <a:tab pos="5597525" algn="l"/>
              </a:tabLst>
            </a:pPr>
            <a:r>
              <a:rPr lang="en-US" altLang="en-US" sz="3600" dirty="0">
                <a:latin typeface="Century Gothic" pitchFamily="34" charset="0"/>
              </a:rPr>
              <a:t>September 13, 2023	–	Planning Commission hearing to 		receive comments</a:t>
            </a:r>
          </a:p>
          <a:p>
            <a:pPr marL="457217" indent="-457217">
              <a:buFontTx/>
              <a:buChar char="•"/>
              <a:tabLst>
                <a:tab pos="5029200" algn="l"/>
                <a:tab pos="5597525" algn="l"/>
              </a:tabLst>
            </a:pPr>
            <a:r>
              <a:rPr lang="en-US" altLang="en-US" sz="3600" dirty="0">
                <a:latin typeface="Century Gothic" pitchFamily="34" charset="0"/>
              </a:rPr>
              <a:t>September 25, 2023	– 	End of 45-day public comment 			period</a:t>
            </a:r>
          </a:p>
          <a:p>
            <a:pPr marL="457217" indent="-457217">
              <a:buFontTx/>
              <a:buChar char="•"/>
              <a:tabLst>
                <a:tab pos="5029200" algn="l"/>
                <a:tab pos="5597525" algn="l"/>
              </a:tabLst>
            </a:pPr>
            <a:r>
              <a:rPr lang="en-US" altLang="en-US" sz="3600" dirty="0">
                <a:latin typeface="Century Gothic" pitchFamily="34" charset="0"/>
              </a:rPr>
              <a:t>December 2023 	– 	Anticipated public release of 			Final EIR</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14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942996" y="1155532"/>
            <a:ext cx="3841596"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EIR SCHEDULE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3455864"/>
          </a:xfrm>
          <a:prstGeom prst="rect">
            <a:avLst/>
          </a:prstGeom>
          <a:noFill/>
          <a:ln w="9525">
            <a:noFill/>
            <a:miter lim="800000"/>
            <a:headEnd/>
            <a:tailEnd/>
          </a:ln>
        </p:spPr>
        <p:txBody>
          <a:bodyPr lIns="261205" tIns="65301" rIns="130603" bIns="65301">
            <a:spAutoFit/>
          </a:bodyPr>
          <a:lstStyle/>
          <a:p>
            <a:pPr>
              <a:tabLst>
                <a:tab pos="5029200" algn="l"/>
                <a:tab pos="5597525" algn="l"/>
              </a:tabLst>
            </a:pPr>
            <a:r>
              <a:rPr lang="en-US" sz="3600" dirty="0">
                <a:effectLst/>
                <a:latin typeface="Century Gothic" panose="020B0502020202020204" pitchFamily="34" charset="0"/>
                <a:ea typeface="Calibri" panose="020F0502020204030204" pitchFamily="34" charset="0"/>
                <a:cs typeface="Times New Roman" panose="02020603050405020304" pitchFamily="18" charset="0"/>
              </a:rPr>
              <a:t>The EIR and all public review documents for this project are available for review online at:</a:t>
            </a:r>
          </a:p>
          <a:p>
            <a:pPr>
              <a:tabLst>
                <a:tab pos="5029200" algn="l"/>
                <a:tab pos="5597525" algn="l"/>
              </a:tabLst>
            </a:pPr>
            <a:endParaRPr lang="en-US" sz="3600" dirty="0">
              <a:latin typeface="Century Gothic" panose="020B0502020202020204" pitchFamily="34" charset="0"/>
              <a:ea typeface="Calibri" panose="020F0502020204030204" pitchFamily="34" charset="0"/>
              <a:cs typeface="Times New Roman" panose="02020603050405020304" pitchFamily="18" charset="0"/>
            </a:endParaRPr>
          </a:p>
          <a:p>
            <a:pPr>
              <a:tabLst>
                <a:tab pos="5029200" algn="l"/>
                <a:tab pos="5597525" algn="l"/>
              </a:tabLst>
            </a:pPr>
            <a:r>
              <a:rPr lang="en-US" sz="36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3"/>
              </a:rPr>
              <a:t>https://www.smcgov.org/planning/cypress-point-affordable-housing-community-project</a:t>
            </a:r>
            <a:endParaRPr lang="en-US" altLang="en-US" sz="3600" dirty="0">
              <a:latin typeface="Century Gothic" panose="020B0502020202020204" pitchFamily="34" charset="0"/>
            </a:endParaRP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95339" y="1155532"/>
            <a:ext cx="6336894"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PRESENTATION OUTLINE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3178865"/>
          </a:xfrm>
          <a:prstGeom prst="rect">
            <a:avLst/>
          </a:prstGeom>
          <a:noFill/>
          <a:ln w="9525">
            <a:noFill/>
            <a:miter lim="800000"/>
            <a:headEnd/>
            <a:tailEnd/>
          </a:ln>
        </p:spPr>
        <p:txBody>
          <a:bodyPr lIns="261205" tIns="65301" rIns="130603" bIns="65301">
            <a:spAutoFit/>
          </a:bodyPr>
          <a:lstStyle/>
          <a:p>
            <a:pPr marL="457217" indent="-457217">
              <a:buFontTx/>
              <a:buChar char="•"/>
            </a:pPr>
            <a:r>
              <a:rPr lang="en-US" altLang="en-US" sz="3600" b="1" u="sng" dirty="0">
                <a:latin typeface="Century Gothic" pitchFamily="34" charset="0"/>
              </a:rPr>
              <a:t>Project Location</a:t>
            </a:r>
          </a:p>
          <a:p>
            <a:pPr marL="457217" indent="-457217">
              <a:buFontTx/>
              <a:buChar char="•"/>
            </a:pPr>
            <a:r>
              <a:rPr lang="en-US" altLang="en-US" sz="3600" dirty="0">
                <a:latin typeface="Century Gothic" pitchFamily="34" charset="0"/>
              </a:rPr>
              <a:t>Project Chronology</a:t>
            </a:r>
          </a:p>
          <a:p>
            <a:pPr marL="457217" indent="-457217">
              <a:buFontTx/>
              <a:buChar char="•"/>
            </a:pPr>
            <a:r>
              <a:rPr lang="en-US" altLang="en-US" sz="3600" dirty="0">
                <a:latin typeface="Century Gothic" pitchFamily="34" charset="0"/>
              </a:rPr>
              <a:t>Project Description</a:t>
            </a:r>
          </a:p>
          <a:p>
            <a:pPr marL="457217" indent="-457217">
              <a:buFontTx/>
              <a:buChar char="•"/>
            </a:pPr>
            <a:r>
              <a:rPr lang="en-US" altLang="en-US" sz="3600" dirty="0">
                <a:latin typeface="Century Gothic" pitchFamily="34" charset="0"/>
              </a:rPr>
              <a:t>EIR Schedule</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04F7E-50C8-CD1E-8C9E-4ACFFEF40586}"/>
              </a:ext>
            </a:extLst>
          </p:cNvPr>
          <p:cNvPicPr>
            <a:picLocks noChangeAspect="1"/>
          </p:cNvPicPr>
          <p:nvPr/>
        </p:nvPicPr>
        <p:blipFill>
          <a:blip r:embed="rId2"/>
          <a:stretch>
            <a:fillRect/>
          </a:stretch>
        </p:blipFill>
        <p:spPr>
          <a:xfrm>
            <a:off x="875488" y="23691"/>
            <a:ext cx="12879425" cy="8205909"/>
          </a:xfrm>
          <a:prstGeom prst="rect">
            <a:avLst/>
          </a:prstGeom>
        </p:spPr>
      </p:pic>
    </p:spTree>
    <p:extLst>
      <p:ext uri="{BB962C8B-B14F-4D97-AF65-F5344CB8AC3E}">
        <p14:creationId xmlns:p14="http://schemas.microsoft.com/office/powerpoint/2010/main" val="128776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95339" y="1155532"/>
            <a:ext cx="6336894"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PRESENTATION OUTLINE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3178865"/>
          </a:xfrm>
          <a:prstGeom prst="rect">
            <a:avLst/>
          </a:prstGeom>
          <a:noFill/>
          <a:ln w="9525">
            <a:noFill/>
            <a:miter lim="800000"/>
            <a:headEnd/>
            <a:tailEnd/>
          </a:ln>
        </p:spPr>
        <p:txBody>
          <a:bodyPr lIns="261205" tIns="65301" rIns="130603" bIns="65301">
            <a:spAutoFit/>
          </a:bodyPr>
          <a:lstStyle/>
          <a:p>
            <a:pPr marL="457217" indent="-457217">
              <a:buFontTx/>
              <a:buChar char="•"/>
            </a:pPr>
            <a:r>
              <a:rPr lang="en-US" altLang="en-US" sz="3600" dirty="0">
                <a:latin typeface="Century Gothic" pitchFamily="34" charset="0"/>
              </a:rPr>
              <a:t>Project Location</a:t>
            </a:r>
          </a:p>
          <a:p>
            <a:pPr marL="457217" indent="-457217">
              <a:buFontTx/>
              <a:buChar char="•"/>
            </a:pPr>
            <a:r>
              <a:rPr lang="en-US" altLang="en-US" sz="3600" b="1" u="sng" dirty="0">
                <a:latin typeface="Century Gothic" pitchFamily="34" charset="0"/>
              </a:rPr>
              <a:t>Project Chronology</a:t>
            </a:r>
          </a:p>
          <a:p>
            <a:pPr marL="457217" indent="-457217">
              <a:buFontTx/>
              <a:buChar char="•"/>
            </a:pPr>
            <a:r>
              <a:rPr lang="en-US" altLang="en-US" sz="3600" dirty="0">
                <a:latin typeface="Century Gothic" pitchFamily="34" charset="0"/>
              </a:rPr>
              <a:t>Project Description</a:t>
            </a:r>
          </a:p>
          <a:p>
            <a:pPr marL="457217" indent="-457217">
              <a:buFontTx/>
              <a:buChar char="•"/>
            </a:pPr>
            <a:r>
              <a:rPr lang="en-US" altLang="en-US" sz="3600" dirty="0">
                <a:latin typeface="Century Gothic" pitchFamily="34" charset="0"/>
              </a:rPr>
              <a:t>EIR Schedule</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27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44176" y="1155532"/>
            <a:ext cx="6439230"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PROJECT CHRONOLOGY</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5071691"/>
          </a:xfrm>
          <a:prstGeom prst="rect">
            <a:avLst/>
          </a:prstGeom>
          <a:noFill/>
          <a:ln w="9525">
            <a:noFill/>
            <a:miter lim="800000"/>
            <a:headEnd/>
            <a:tailEnd/>
          </a:ln>
        </p:spPr>
        <p:txBody>
          <a:bodyPr lIns="261205" tIns="65301" rIns="130603" bIns="65301">
            <a:spAutoFit/>
          </a:bodyPr>
          <a:lstStyle/>
          <a:p>
            <a:pPr>
              <a:buFontTx/>
              <a:buChar char="•"/>
              <a:tabLst>
                <a:tab pos="3768725" algn="l"/>
              </a:tabLst>
            </a:pPr>
            <a:r>
              <a:rPr lang="en-US" altLang="en-US" sz="3600" dirty="0">
                <a:latin typeface="Century Gothic" pitchFamily="34" charset="0"/>
              </a:rPr>
              <a:t>June 10, 2020 – 	Planning Commission (PC) 	recommended to the Board of 	Supervisors (BOS) to approve the 	proposed Zoning and LCP Amendments.</a:t>
            </a:r>
          </a:p>
          <a:p>
            <a:endParaRPr lang="en-US" altLang="en-US" sz="1000" dirty="0">
              <a:latin typeface="Century Gothic" pitchFamily="34" charset="0"/>
            </a:endParaRPr>
          </a:p>
          <a:p>
            <a:pPr marL="457217" indent="-457217">
              <a:buFontTx/>
              <a:buChar char="•"/>
              <a:tabLst>
                <a:tab pos="3768725" algn="l"/>
              </a:tabLst>
            </a:pPr>
            <a:r>
              <a:rPr lang="en-US" altLang="en-US" sz="3600" dirty="0">
                <a:latin typeface="Century Gothic" pitchFamily="34" charset="0"/>
              </a:rPr>
              <a:t>July 21, 2020 – 	BOS approved the proposed 	amendments which are transmitted to 	the California Coastal Commission (CCC) 	for certification.</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9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44176" y="1155532"/>
            <a:ext cx="6439230"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PROJECT CHRONOLOGY</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4563860"/>
          </a:xfrm>
          <a:prstGeom prst="rect">
            <a:avLst/>
          </a:prstGeom>
          <a:noFill/>
          <a:ln w="9525">
            <a:noFill/>
            <a:miter lim="800000"/>
            <a:headEnd/>
            <a:tailEnd/>
          </a:ln>
        </p:spPr>
        <p:txBody>
          <a:bodyPr lIns="261205" tIns="65301" rIns="130603" bIns="65301">
            <a:spAutoFit/>
          </a:bodyPr>
          <a:lstStyle/>
          <a:p>
            <a:pPr marL="457217" indent="-457217">
              <a:buFontTx/>
              <a:buChar char="•"/>
              <a:tabLst>
                <a:tab pos="3890963" algn="l"/>
                <a:tab pos="4287838" algn="l"/>
              </a:tabLst>
            </a:pPr>
            <a:r>
              <a:rPr lang="en-US" altLang="en-US" sz="3600" dirty="0">
                <a:latin typeface="Century Gothic" pitchFamily="34" charset="0"/>
              </a:rPr>
              <a:t>March 22, 2021 – CCC certified the Amendments.</a:t>
            </a:r>
          </a:p>
          <a:p>
            <a:endParaRPr lang="en-US" altLang="en-US" sz="3600" dirty="0">
              <a:latin typeface="Century Gothic" pitchFamily="34" charset="0"/>
            </a:endParaRPr>
          </a:p>
          <a:p>
            <a:pPr marL="457217" indent="-457217">
              <a:buFontTx/>
              <a:buChar char="•"/>
              <a:tabLst>
                <a:tab pos="3890963" algn="l"/>
                <a:tab pos="4287838" algn="l"/>
              </a:tabLst>
            </a:pPr>
            <a:r>
              <a:rPr lang="en-US" altLang="en-US" sz="3600" dirty="0">
                <a:latin typeface="Century Gothic" pitchFamily="34" charset="0"/>
              </a:rPr>
              <a:t>July 6, 2022 	–	CDP application submitted.</a:t>
            </a:r>
          </a:p>
          <a:p>
            <a:pPr marL="457217" indent="-457217">
              <a:buFontTx/>
              <a:buChar char="•"/>
            </a:pPr>
            <a:endParaRPr lang="en-US" altLang="en-US" sz="3600" dirty="0">
              <a:latin typeface="Century Gothic" pitchFamily="34" charset="0"/>
            </a:endParaRPr>
          </a:p>
          <a:p>
            <a:pPr marL="457217" indent="-457217">
              <a:buFontTx/>
              <a:buChar char="•"/>
              <a:tabLst>
                <a:tab pos="5262563" algn="l"/>
              </a:tabLst>
            </a:pPr>
            <a:r>
              <a:rPr lang="en-US" altLang="en-US" sz="3600" dirty="0">
                <a:latin typeface="Century Gothic" pitchFamily="34" charset="0"/>
              </a:rPr>
              <a:t>December 14, 2022 – PC holds public Scoping Meeting 	for project EIR.</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695339" y="1155532"/>
            <a:ext cx="6336894" cy="624320"/>
          </a:xfrm>
          <a:prstGeom prst="rect">
            <a:avLst/>
          </a:prstGeom>
          <a:noFill/>
          <a:ln w="9525">
            <a:noFill/>
            <a:miter lim="800000"/>
            <a:headEnd/>
            <a:tailEnd/>
          </a:ln>
        </p:spPr>
        <p:txBody>
          <a:bodyPr wrap="none" lIns="130603" tIns="65301" rIns="130603" bIns="65301">
            <a:spAutoFit/>
          </a:bodyPr>
          <a:lstStyle/>
          <a:p>
            <a:pPr algn="ctr"/>
            <a:r>
              <a:rPr lang="en-US" sz="3200" b="1" spc="601" dirty="0">
                <a:latin typeface="Century Gothic" pitchFamily="34" charset="0"/>
              </a:rPr>
              <a:t>PRESENTATION OUTLINE</a:t>
            </a:r>
          </a:p>
        </p:txBody>
      </p:sp>
      <p:cxnSp>
        <p:nvCxnSpPr>
          <p:cNvPr id="6" name="Straight Connector 5"/>
          <p:cNvCxnSpPr/>
          <p:nvPr/>
        </p:nvCxnSpPr>
        <p:spPr>
          <a:xfrm>
            <a:off x="715820" y="1743838"/>
            <a:ext cx="131687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15"/>
          <p:cNvSpPr txBox="1">
            <a:spLocks noChangeArrowheads="1"/>
          </p:cNvSpPr>
          <p:nvPr/>
        </p:nvSpPr>
        <p:spPr bwMode="auto">
          <a:xfrm>
            <a:off x="494155" y="2076512"/>
            <a:ext cx="13413509" cy="3178865"/>
          </a:xfrm>
          <a:prstGeom prst="rect">
            <a:avLst/>
          </a:prstGeom>
          <a:noFill/>
          <a:ln w="9525">
            <a:noFill/>
            <a:miter lim="800000"/>
            <a:headEnd/>
            <a:tailEnd/>
          </a:ln>
        </p:spPr>
        <p:txBody>
          <a:bodyPr lIns="261205" tIns="65301" rIns="130603" bIns="65301">
            <a:spAutoFit/>
          </a:bodyPr>
          <a:lstStyle/>
          <a:p>
            <a:pPr marL="457217" indent="-457217">
              <a:buFontTx/>
              <a:buChar char="•"/>
            </a:pPr>
            <a:r>
              <a:rPr lang="en-US" altLang="en-US" sz="3600" dirty="0">
                <a:latin typeface="Century Gothic" pitchFamily="34" charset="0"/>
              </a:rPr>
              <a:t>Project Location</a:t>
            </a:r>
          </a:p>
          <a:p>
            <a:pPr marL="457217" indent="-457217">
              <a:buFontTx/>
              <a:buChar char="•"/>
            </a:pPr>
            <a:r>
              <a:rPr lang="en-US" altLang="en-US" sz="3600" dirty="0">
                <a:latin typeface="Century Gothic" pitchFamily="34" charset="0"/>
              </a:rPr>
              <a:t>Project Chronology</a:t>
            </a:r>
          </a:p>
          <a:p>
            <a:pPr marL="457217" indent="-457217">
              <a:buFontTx/>
              <a:buChar char="•"/>
            </a:pPr>
            <a:r>
              <a:rPr lang="en-US" altLang="en-US" sz="3600" b="1" u="sng" dirty="0">
                <a:latin typeface="Century Gothic" pitchFamily="34" charset="0"/>
              </a:rPr>
              <a:t>Project Description</a:t>
            </a:r>
          </a:p>
          <a:p>
            <a:pPr marL="457217" indent="-457217">
              <a:buFontTx/>
              <a:buChar char="•"/>
            </a:pPr>
            <a:r>
              <a:rPr lang="en-US" altLang="en-US" sz="3600" dirty="0">
                <a:latin typeface="Century Gothic" pitchFamily="34" charset="0"/>
              </a:rPr>
              <a:t>EIR Schedule</a:t>
            </a:r>
          </a:p>
        </p:txBody>
      </p:sp>
      <p:sp>
        <p:nvSpPr>
          <p:cNvPr id="7" name="TextBox 7"/>
          <p:cNvSpPr txBox="1">
            <a:spLocks noChangeArrowheads="1"/>
          </p:cNvSpPr>
          <p:nvPr/>
        </p:nvSpPr>
        <p:spPr bwMode="auto">
          <a:xfrm>
            <a:off x="3471723" y="7774082"/>
            <a:ext cx="7686964" cy="409005"/>
          </a:xfrm>
          <a:prstGeom prst="rect">
            <a:avLst/>
          </a:prstGeom>
          <a:noFill/>
          <a:ln w="9525">
            <a:noFill/>
            <a:miter lim="800000"/>
            <a:headEnd/>
            <a:tailEnd/>
          </a:ln>
        </p:spPr>
        <p:txBody>
          <a:bodyPr lIns="130603" tIns="65301" rIns="130603" bIns="65301">
            <a:spAutoFit/>
          </a:bodyPr>
          <a:lstStyle/>
          <a:p>
            <a:pPr algn="ctr">
              <a:defRPr/>
            </a:pPr>
            <a:r>
              <a:rPr lang="en-US" sz="1801" b="1" spc="386" dirty="0">
                <a:latin typeface="Century Gothic" pitchFamily="34" charset="0"/>
              </a:rPr>
              <a:t>PLANNING AND BUILDING DEPARTMENT</a:t>
            </a:r>
          </a:p>
        </p:txBody>
      </p:sp>
      <p:cxnSp>
        <p:nvCxnSpPr>
          <p:cNvPr id="8" name="Straight Connector 7"/>
          <p:cNvCxnSpPr/>
          <p:nvPr/>
        </p:nvCxnSpPr>
        <p:spPr>
          <a:xfrm>
            <a:off x="616538" y="7779365"/>
            <a:ext cx="13168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66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4" name="Picture 3" descr="A map of a neighborhood&#10;&#10;Description automatically generated with medium confidence">
            <a:extLst>
              <a:ext uri="{FF2B5EF4-FFF2-40B4-BE49-F238E27FC236}">
                <a16:creationId xmlns:a16="http://schemas.microsoft.com/office/drawing/2014/main" id="{99410BBA-D703-C71A-E0B1-EA212AE98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584" y="0"/>
            <a:ext cx="9707231" cy="8229600"/>
          </a:xfrm>
          <a:prstGeom prst="rect">
            <a:avLst/>
          </a:prstGeom>
        </p:spPr>
      </p:pic>
    </p:spTree>
    <p:extLst>
      <p:ext uri="{BB962C8B-B14F-4D97-AF65-F5344CB8AC3E}">
        <p14:creationId xmlns:p14="http://schemas.microsoft.com/office/powerpoint/2010/main" val="349043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4" name="Picture 3" descr="A long shot of a road&#10;&#10;Description automatically generated">
            <a:extLst>
              <a:ext uri="{FF2B5EF4-FFF2-40B4-BE49-F238E27FC236}">
                <a16:creationId xmlns:a16="http://schemas.microsoft.com/office/drawing/2014/main" id="{12F145C8-1CEC-FF6F-5CB9-ECCA999C9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744772" cy="8166256"/>
          </a:xfrm>
          <a:prstGeom prst="rect">
            <a:avLst/>
          </a:prstGeom>
        </p:spPr>
      </p:pic>
    </p:spTree>
    <p:extLst>
      <p:ext uri="{BB962C8B-B14F-4D97-AF65-F5344CB8AC3E}">
        <p14:creationId xmlns:p14="http://schemas.microsoft.com/office/powerpoint/2010/main" val="266978292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5dab8e-d2e6-4e27-8e56-0f6fa219b14c">
      <UserInfo>
        <DisplayName>Mercedes Segura</DisplayName>
        <AccountId>20</AccountId>
        <AccountType/>
      </UserInfo>
      <UserInfo>
        <DisplayName>Steve Monowitz</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E5178DBBAF8C42867AAA89321D1E74" ma:contentTypeVersion="7" ma:contentTypeDescription="Create a new document." ma:contentTypeScope="" ma:versionID="8740bb16a6350f95530f2cd64ca6fef1">
  <xsd:schema xmlns:xsd="http://www.w3.org/2001/XMLSchema" xmlns:xs="http://www.w3.org/2001/XMLSchema" xmlns:p="http://schemas.microsoft.com/office/2006/metadata/properties" xmlns:ns2="f65dab8e-d2e6-4e27-8e56-0f6fa219b14c" xmlns:ns3="cc2c37c8-aa5b-48fa-a66b-c8082de2be4d" targetNamespace="http://schemas.microsoft.com/office/2006/metadata/properties" ma:root="true" ma:fieldsID="7ffa923ef47825f7b30eeeee8b87acb2" ns2:_="" ns3:_="">
    <xsd:import namespace="f65dab8e-d2e6-4e27-8e56-0f6fa219b14c"/>
    <xsd:import namespace="cc2c37c8-aa5b-48fa-a66b-c8082de2be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dab8e-d2e6-4e27-8e56-0f6fa219b1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2c37c8-aa5b-48fa-a66b-c8082de2be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72639-DEAD-4C41-AC75-A4010B10BA1C}">
  <ds:schemaRefs>
    <ds:schemaRef ds:uri="http://www.w3.org/XML/1998/namespace"/>
    <ds:schemaRef ds:uri="http://schemas.microsoft.com/office/infopath/2007/PartnerControls"/>
    <ds:schemaRef ds:uri="http://purl.org/dc/terms/"/>
    <ds:schemaRef ds:uri="http://schemas.microsoft.com/office/2006/documentManagement/types"/>
    <ds:schemaRef ds:uri="caf84155-9f6b-4ec6-8267-699c52037b2c"/>
    <ds:schemaRef ds:uri="http://purl.org/dc/elements/1.1/"/>
    <ds:schemaRef ds:uri="a97850f4-625f-4b1c-a7de-a09126105601"/>
    <ds:schemaRef ds:uri="http://schemas.openxmlformats.org/package/2006/metadata/core-properties"/>
    <ds:schemaRef ds:uri="fbf33938-53bb-4a66-bd57-8b5fe6e3346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D8E7377-E258-463F-AF8C-2D4BC7865E6A}"/>
</file>

<file path=customXml/itemProps3.xml><?xml version="1.0" encoding="utf-8"?>
<ds:datastoreItem xmlns:ds="http://schemas.openxmlformats.org/officeDocument/2006/customXml" ds:itemID="{B1155C93-5991-49A5-B78B-EE2C349F2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12522</TotalTime>
  <Words>374</Words>
  <Application>Microsoft Office PowerPoint</Application>
  <PresentationFormat>Custom</PresentationFormat>
  <Paragraphs>75</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Constantia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0f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Planning Dept</dc:creator>
  <cp:lastModifiedBy>Michael Schaller</cp:lastModifiedBy>
  <cp:revision>457</cp:revision>
  <dcterms:created xsi:type="dcterms:W3CDTF">2008-05-28T01:29:39Z</dcterms:created>
  <dcterms:modified xsi:type="dcterms:W3CDTF">2023-09-06T21:08:56Z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0x0101008EE5178DBBAF8C42867AAA89321D1E74</vt:lpwstr>
  </property>
  <property fmtid="{D5CDD505-2E9C-101B-9397-08002B2CF9AE}" pid="3" name="MediaServiceImageTags">
    <vt:lpwstr/>
  </property>
  <property fmtid="{D5CDD505-2E9C-101B-9397-08002B2CF9AE}" pid="4" name="Order">
    <vt:r8>55100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