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74" r:id="rId2"/>
    <p:sldMasterId id="2147483786" r:id="rId3"/>
  </p:sldMasterIdLst>
  <p:notesMasterIdLst>
    <p:notesMasterId r:id="rId55"/>
  </p:notesMasterIdLst>
  <p:sldIdLst>
    <p:sldId id="256" r:id="rId4"/>
    <p:sldId id="450" r:id="rId5"/>
    <p:sldId id="451" r:id="rId6"/>
    <p:sldId id="452" r:id="rId7"/>
    <p:sldId id="453" r:id="rId8"/>
    <p:sldId id="454" r:id="rId9"/>
    <p:sldId id="455" r:id="rId10"/>
    <p:sldId id="456" r:id="rId11"/>
    <p:sldId id="457" r:id="rId12"/>
    <p:sldId id="458" r:id="rId13"/>
    <p:sldId id="459" r:id="rId14"/>
    <p:sldId id="364" r:id="rId15"/>
    <p:sldId id="398" r:id="rId16"/>
    <p:sldId id="401" r:id="rId17"/>
    <p:sldId id="365" r:id="rId18"/>
    <p:sldId id="371" r:id="rId19"/>
    <p:sldId id="460" r:id="rId20"/>
    <p:sldId id="414" r:id="rId21"/>
    <p:sldId id="415" r:id="rId22"/>
    <p:sldId id="413" r:id="rId23"/>
    <p:sldId id="416" r:id="rId24"/>
    <p:sldId id="417" r:id="rId25"/>
    <p:sldId id="421" r:id="rId26"/>
    <p:sldId id="420" r:id="rId27"/>
    <p:sldId id="422" r:id="rId28"/>
    <p:sldId id="400" r:id="rId29"/>
    <p:sldId id="405" r:id="rId30"/>
    <p:sldId id="406" r:id="rId31"/>
    <p:sldId id="407" r:id="rId32"/>
    <p:sldId id="408" r:id="rId33"/>
    <p:sldId id="447" r:id="rId34"/>
    <p:sldId id="448" r:id="rId35"/>
    <p:sldId id="449" r:id="rId36"/>
    <p:sldId id="461" r:id="rId37"/>
    <p:sldId id="462" r:id="rId38"/>
    <p:sldId id="326" r:id="rId39"/>
    <p:sldId id="327" r:id="rId40"/>
    <p:sldId id="329" r:id="rId41"/>
    <p:sldId id="331" r:id="rId42"/>
    <p:sldId id="332" r:id="rId43"/>
    <p:sldId id="435" r:id="rId44"/>
    <p:sldId id="436" r:id="rId45"/>
    <p:sldId id="437" r:id="rId46"/>
    <p:sldId id="440" r:id="rId47"/>
    <p:sldId id="388" r:id="rId48"/>
    <p:sldId id="389" r:id="rId49"/>
    <p:sldId id="391" r:id="rId50"/>
    <p:sldId id="392" r:id="rId51"/>
    <p:sldId id="393" r:id="rId52"/>
    <p:sldId id="395" r:id="rId53"/>
    <p:sldId id="4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9B1F9E-3B29-43D9-B1CC-718461ED6051}">
          <p14:sldIdLst>
            <p14:sldId id="256"/>
            <p14:sldId id="450"/>
            <p14:sldId id="451"/>
            <p14:sldId id="452"/>
            <p14:sldId id="453"/>
            <p14:sldId id="454"/>
            <p14:sldId id="455"/>
            <p14:sldId id="456"/>
            <p14:sldId id="457"/>
            <p14:sldId id="458"/>
            <p14:sldId id="459"/>
            <p14:sldId id="364"/>
            <p14:sldId id="398"/>
            <p14:sldId id="401"/>
            <p14:sldId id="365"/>
            <p14:sldId id="371"/>
            <p14:sldId id="460"/>
            <p14:sldId id="414"/>
            <p14:sldId id="415"/>
            <p14:sldId id="413"/>
            <p14:sldId id="416"/>
            <p14:sldId id="417"/>
            <p14:sldId id="421"/>
            <p14:sldId id="420"/>
            <p14:sldId id="422"/>
            <p14:sldId id="400"/>
            <p14:sldId id="405"/>
            <p14:sldId id="406"/>
            <p14:sldId id="407"/>
            <p14:sldId id="408"/>
            <p14:sldId id="447"/>
            <p14:sldId id="448"/>
            <p14:sldId id="449"/>
          </p14:sldIdLst>
        </p14:section>
        <p14:section name="Untitled Section" id="{26E42ED0-2C9C-4815-8F58-0A4F0A9B0F1A}">
          <p14:sldIdLst>
            <p14:sldId id="461"/>
            <p14:sldId id="462"/>
            <p14:sldId id="326"/>
            <p14:sldId id="327"/>
            <p14:sldId id="329"/>
            <p14:sldId id="331"/>
            <p14:sldId id="332"/>
            <p14:sldId id="435"/>
            <p14:sldId id="436"/>
            <p14:sldId id="437"/>
            <p14:sldId id="440"/>
            <p14:sldId id="388"/>
            <p14:sldId id="389"/>
            <p14:sldId id="391"/>
            <p14:sldId id="392"/>
            <p14:sldId id="393"/>
            <p14:sldId id="395"/>
            <p14:sldId id="4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02124-30B3-439D-A81E-C17FFCD770A0}" v="66" dt="2023-07-20T16:56:05.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22" autoAdjust="0"/>
    <p:restoredTop sz="92177" autoAdjust="0"/>
  </p:normalViewPr>
  <p:slideViewPr>
    <p:cSldViewPr snapToGrid="0">
      <p:cViewPr varScale="1">
        <p:scale>
          <a:sx n="105" d="100"/>
          <a:sy n="105" d="100"/>
        </p:scale>
        <p:origin x="12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mel Silva" userId="badcd85a-b75d-4611-98a0-431e48d40834" providerId="ADAL" clId="{D0C02124-30B3-439D-A81E-C17FFCD770A0}"/>
    <pc:docChg chg="undo redo custSel addSld delSld modSld delMainMaster modMainMaster addSection modSection">
      <pc:chgData name="Rommel Silva" userId="badcd85a-b75d-4611-98a0-431e48d40834" providerId="ADAL" clId="{D0C02124-30B3-439D-A81E-C17FFCD770A0}" dt="2023-07-21T16:49:58.377" v="724" actId="2696"/>
      <pc:docMkLst>
        <pc:docMk/>
      </pc:docMkLst>
      <pc:sldChg chg="modSp add mod modTransition">
        <pc:chgData name="Rommel Silva" userId="badcd85a-b75d-4611-98a0-431e48d40834" providerId="ADAL" clId="{D0C02124-30B3-439D-A81E-C17FFCD770A0}" dt="2023-07-20T16:55:58.037" v="616"/>
        <pc:sldMkLst>
          <pc:docMk/>
          <pc:sldMk cId="0" sldId="256"/>
        </pc:sldMkLst>
        <pc:spChg chg="mod">
          <ac:chgData name="Rommel Silva" userId="badcd85a-b75d-4611-98a0-431e48d40834" providerId="ADAL" clId="{D0C02124-30B3-439D-A81E-C17FFCD770A0}" dt="2023-07-19T17:38:13.549" v="395"/>
          <ac:spMkLst>
            <pc:docMk/>
            <pc:sldMk cId="0" sldId="256"/>
            <ac:spMk id="28674" creationId="{942E2642-023D-44C4-93A1-EDC944888E25}"/>
          </ac:spMkLst>
        </pc:spChg>
        <pc:spChg chg="mod">
          <ac:chgData name="Rommel Silva" userId="badcd85a-b75d-4611-98a0-431e48d40834" providerId="ADAL" clId="{D0C02124-30B3-439D-A81E-C17FFCD770A0}" dt="2023-07-19T17:40:51.571" v="401" actId="27636"/>
          <ac:spMkLst>
            <pc:docMk/>
            <pc:sldMk cId="0" sldId="256"/>
            <ac:spMk id="28675" creationId="{7615ECE9-3A1C-4A99-B44A-B7C54F2FAEBC}"/>
          </ac:spMkLst>
        </pc:spChg>
      </pc:sldChg>
      <pc:sldChg chg="del">
        <pc:chgData name="Rommel Silva" userId="badcd85a-b75d-4611-98a0-431e48d40834" providerId="ADAL" clId="{D0C02124-30B3-439D-A81E-C17FFCD770A0}" dt="2023-07-19T16:34:01.396" v="1" actId="47"/>
        <pc:sldMkLst>
          <pc:docMk/>
          <pc:sldMk cId="0" sldId="257"/>
        </pc:sldMkLst>
      </pc:sldChg>
      <pc:sldChg chg="del">
        <pc:chgData name="Rommel Silva" userId="badcd85a-b75d-4611-98a0-431e48d40834" providerId="ADAL" clId="{D0C02124-30B3-439D-A81E-C17FFCD770A0}" dt="2023-07-19T16:34:01.396" v="1" actId="47"/>
        <pc:sldMkLst>
          <pc:docMk/>
          <pc:sldMk cId="0" sldId="259"/>
        </pc:sldMkLst>
      </pc:sldChg>
      <pc:sldChg chg="del">
        <pc:chgData name="Rommel Silva" userId="badcd85a-b75d-4611-98a0-431e48d40834" providerId="ADAL" clId="{D0C02124-30B3-439D-A81E-C17FFCD770A0}" dt="2023-07-19T16:34:01.396" v="1" actId="47"/>
        <pc:sldMkLst>
          <pc:docMk/>
          <pc:sldMk cId="0" sldId="261"/>
        </pc:sldMkLst>
      </pc:sldChg>
      <pc:sldChg chg="modSp mod setBg">
        <pc:chgData name="Rommel Silva" userId="badcd85a-b75d-4611-98a0-431e48d40834" providerId="ADAL" clId="{D0C02124-30B3-439D-A81E-C17FFCD770A0}" dt="2023-07-19T17:53:50.440" v="467"/>
        <pc:sldMkLst>
          <pc:docMk/>
          <pc:sldMk cId="0" sldId="326"/>
        </pc:sldMkLst>
        <pc:spChg chg="mod">
          <ac:chgData name="Rommel Silva" userId="badcd85a-b75d-4611-98a0-431e48d40834" providerId="ADAL" clId="{D0C02124-30B3-439D-A81E-C17FFCD770A0}" dt="2023-07-19T17:53:34.301" v="463" actId="207"/>
          <ac:spMkLst>
            <pc:docMk/>
            <pc:sldMk cId="0" sldId="326"/>
            <ac:spMk id="81922" creationId="{A233A7C7-9D19-439A-9565-732D6254CD91}"/>
          </ac:spMkLst>
        </pc:spChg>
        <pc:spChg chg="mod">
          <ac:chgData name="Rommel Silva" userId="badcd85a-b75d-4611-98a0-431e48d40834" providerId="ADAL" clId="{D0C02124-30B3-439D-A81E-C17FFCD770A0}" dt="2023-07-19T17:53:50.440" v="467"/>
          <ac:spMkLst>
            <pc:docMk/>
            <pc:sldMk cId="0" sldId="326"/>
            <ac:spMk id="81924" creationId="{A093F6D5-9156-496F-89B2-126C5436B7C9}"/>
          </ac:spMkLst>
        </pc:spChg>
      </pc:sldChg>
      <pc:sldChg chg="addSp modSp mod setBg">
        <pc:chgData name="Rommel Silva" userId="badcd85a-b75d-4611-98a0-431e48d40834" providerId="ADAL" clId="{D0C02124-30B3-439D-A81E-C17FFCD770A0}" dt="2023-07-19T18:03:17.630" v="520" actId="207"/>
        <pc:sldMkLst>
          <pc:docMk/>
          <pc:sldMk cId="0" sldId="327"/>
        </pc:sldMkLst>
        <pc:spChg chg="mod">
          <ac:chgData name="Rommel Silva" userId="badcd85a-b75d-4611-98a0-431e48d40834" providerId="ADAL" clId="{D0C02124-30B3-439D-A81E-C17FFCD770A0}" dt="2023-07-19T18:03:17.630" v="520" actId="207"/>
          <ac:spMkLst>
            <pc:docMk/>
            <pc:sldMk cId="0" sldId="327"/>
            <ac:spMk id="83970" creationId="{75D7417A-65DB-4645-9017-B416EA73048C}"/>
          </ac:spMkLst>
        </pc:spChg>
        <pc:spChg chg="mod">
          <ac:chgData name="Rommel Silva" userId="badcd85a-b75d-4611-98a0-431e48d40834" providerId="ADAL" clId="{D0C02124-30B3-439D-A81E-C17FFCD770A0}" dt="2023-07-19T17:54:02.385" v="468" actId="26606"/>
          <ac:spMkLst>
            <pc:docMk/>
            <pc:sldMk cId="0" sldId="327"/>
            <ac:spMk id="83971" creationId="{52D4E87F-6886-45F0-B6DE-974D9EC25C0E}"/>
          </ac:spMkLst>
        </pc:spChg>
        <pc:spChg chg="mod">
          <ac:chgData name="Rommel Silva" userId="badcd85a-b75d-4611-98a0-431e48d40834" providerId="ADAL" clId="{D0C02124-30B3-439D-A81E-C17FFCD770A0}" dt="2023-07-19T17:54:02.385" v="468" actId="26606"/>
          <ac:spMkLst>
            <pc:docMk/>
            <pc:sldMk cId="0" sldId="327"/>
            <ac:spMk id="83972" creationId="{BA2A15E8-E16D-42D6-AD8A-953818D00F12}"/>
          </ac:spMkLst>
        </pc:spChg>
        <pc:spChg chg="add">
          <ac:chgData name="Rommel Silva" userId="badcd85a-b75d-4611-98a0-431e48d40834" providerId="ADAL" clId="{D0C02124-30B3-439D-A81E-C17FFCD770A0}" dt="2023-07-19T17:54:02.385" v="468" actId="26606"/>
          <ac:spMkLst>
            <pc:docMk/>
            <pc:sldMk cId="0" sldId="327"/>
            <ac:spMk id="83977" creationId="{7578A52D-2496-4956-A9A4-EA5C38B2F1FC}"/>
          </ac:spMkLst>
        </pc:spChg>
        <pc:spChg chg="add">
          <ac:chgData name="Rommel Silva" userId="badcd85a-b75d-4611-98a0-431e48d40834" providerId="ADAL" clId="{D0C02124-30B3-439D-A81E-C17FFCD770A0}" dt="2023-07-19T17:54:02.385" v="468" actId="26606"/>
          <ac:spMkLst>
            <pc:docMk/>
            <pc:sldMk cId="0" sldId="327"/>
            <ac:spMk id="83979" creationId="{9809C8E2-EF9B-4E0B-A17E-836DE0508E76}"/>
          </ac:spMkLst>
        </pc:spChg>
        <pc:spChg chg="add">
          <ac:chgData name="Rommel Silva" userId="badcd85a-b75d-4611-98a0-431e48d40834" providerId="ADAL" clId="{D0C02124-30B3-439D-A81E-C17FFCD770A0}" dt="2023-07-19T17:54:02.385" v="468" actId="26606"/>
          <ac:spMkLst>
            <pc:docMk/>
            <pc:sldMk cId="0" sldId="327"/>
            <ac:spMk id="83981" creationId="{61EB557E-621E-4254-B750-85274C5F4D5C}"/>
          </ac:spMkLst>
        </pc:spChg>
      </pc:sldChg>
      <pc:sldChg chg="addSp delSp modSp mod setBg">
        <pc:chgData name="Rommel Silva" userId="badcd85a-b75d-4611-98a0-431e48d40834" providerId="ADAL" clId="{D0C02124-30B3-439D-A81E-C17FFCD770A0}" dt="2023-07-19T18:03:26.935" v="521" actId="207"/>
        <pc:sldMkLst>
          <pc:docMk/>
          <pc:sldMk cId="0" sldId="329"/>
        </pc:sldMkLst>
        <pc:spChg chg="mod">
          <ac:chgData name="Rommel Silva" userId="badcd85a-b75d-4611-98a0-431e48d40834" providerId="ADAL" clId="{D0C02124-30B3-439D-A81E-C17FFCD770A0}" dt="2023-07-19T18:03:26.935" v="521" actId="207"/>
          <ac:spMkLst>
            <pc:docMk/>
            <pc:sldMk cId="0" sldId="329"/>
            <ac:spMk id="86018" creationId="{6A7EFD09-8002-4F90-93DA-E94F831E88ED}"/>
          </ac:spMkLst>
        </pc:spChg>
        <pc:spChg chg="del">
          <ac:chgData name="Rommel Silva" userId="badcd85a-b75d-4611-98a0-431e48d40834" providerId="ADAL" clId="{D0C02124-30B3-439D-A81E-C17FFCD770A0}" dt="2023-07-19T17:54:17.512" v="469" actId="26606"/>
          <ac:spMkLst>
            <pc:docMk/>
            <pc:sldMk cId="0" sldId="329"/>
            <ac:spMk id="86019" creationId="{08E861FB-1227-4B36-8140-9D243F23D55B}"/>
          </ac:spMkLst>
        </pc:spChg>
        <pc:spChg chg="mod">
          <ac:chgData name="Rommel Silva" userId="badcd85a-b75d-4611-98a0-431e48d40834" providerId="ADAL" clId="{D0C02124-30B3-439D-A81E-C17FFCD770A0}" dt="2023-07-19T17:54:17.512" v="469" actId="26606"/>
          <ac:spMkLst>
            <pc:docMk/>
            <pc:sldMk cId="0" sldId="329"/>
            <ac:spMk id="86020" creationId="{AEA5FDB2-8BAF-403D-B574-BBB69FBC4B26}"/>
          </ac:spMkLst>
        </pc:spChg>
        <pc:graphicFrameChg chg="add">
          <ac:chgData name="Rommel Silva" userId="badcd85a-b75d-4611-98a0-431e48d40834" providerId="ADAL" clId="{D0C02124-30B3-439D-A81E-C17FFCD770A0}" dt="2023-07-19T17:54:17.512" v="469" actId="26606"/>
          <ac:graphicFrameMkLst>
            <pc:docMk/>
            <pc:sldMk cId="0" sldId="329"/>
            <ac:graphicFrameMk id="86023" creationId="{3AAC971F-6554-C9E1-188B-F938560CDCB0}"/>
          </ac:graphicFrameMkLst>
        </pc:graphicFrameChg>
      </pc:sldChg>
      <pc:sldChg chg="addSp modSp mod setBg">
        <pc:chgData name="Rommel Silva" userId="badcd85a-b75d-4611-98a0-431e48d40834" providerId="ADAL" clId="{D0C02124-30B3-439D-A81E-C17FFCD770A0}" dt="2023-07-19T18:03:35.775" v="522" actId="207"/>
        <pc:sldMkLst>
          <pc:docMk/>
          <pc:sldMk cId="0" sldId="331"/>
        </pc:sldMkLst>
        <pc:spChg chg="mod">
          <ac:chgData name="Rommel Silva" userId="badcd85a-b75d-4611-98a0-431e48d40834" providerId="ADAL" clId="{D0C02124-30B3-439D-A81E-C17FFCD770A0}" dt="2023-07-19T18:03:35.775" v="522" actId="207"/>
          <ac:spMkLst>
            <pc:docMk/>
            <pc:sldMk cId="0" sldId="331"/>
            <ac:spMk id="88066" creationId="{E137435A-F0C6-4556-91A3-2890A6EF6120}"/>
          </ac:spMkLst>
        </pc:spChg>
        <pc:spChg chg="mod">
          <ac:chgData name="Rommel Silva" userId="badcd85a-b75d-4611-98a0-431e48d40834" providerId="ADAL" clId="{D0C02124-30B3-439D-A81E-C17FFCD770A0}" dt="2023-07-19T17:54:28.384" v="470" actId="26606"/>
          <ac:spMkLst>
            <pc:docMk/>
            <pc:sldMk cId="0" sldId="331"/>
            <ac:spMk id="88067" creationId="{B6459FE4-1155-4156-A992-221E267A78BA}"/>
          </ac:spMkLst>
        </pc:spChg>
        <pc:spChg chg="mod">
          <ac:chgData name="Rommel Silva" userId="badcd85a-b75d-4611-98a0-431e48d40834" providerId="ADAL" clId="{D0C02124-30B3-439D-A81E-C17FFCD770A0}" dt="2023-07-19T17:54:28.384" v="470" actId="26606"/>
          <ac:spMkLst>
            <pc:docMk/>
            <pc:sldMk cId="0" sldId="331"/>
            <ac:spMk id="88068" creationId="{77AACE52-464E-4FBE-9E1B-EF83F006DCE3}"/>
          </ac:spMkLst>
        </pc:spChg>
        <pc:spChg chg="add">
          <ac:chgData name="Rommel Silva" userId="badcd85a-b75d-4611-98a0-431e48d40834" providerId="ADAL" clId="{D0C02124-30B3-439D-A81E-C17FFCD770A0}" dt="2023-07-19T17:54:28.384" v="470" actId="26606"/>
          <ac:spMkLst>
            <pc:docMk/>
            <pc:sldMk cId="0" sldId="331"/>
            <ac:spMk id="88073" creationId="{7578A52D-2496-4956-A9A4-EA5C38B2F1FC}"/>
          </ac:spMkLst>
        </pc:spChg>
        <pc:spChg chg="add">
          <ac:chgData name="Rommel Silva" userId="badcd85a-b75d-4611-98a0-431e48d40834" providerId="ADAL" clId="{D0C02124-30B3-439D-A81E-C17FFCD770A0}" dt="2023-07-19T17:54:28.384" v="470" actId="26606"/>
          <ac:spMkLst>
            <pc:docMk/>
            <pc:sldMk cId="0" sldId="331"/>
            <ac:spMk id="88075" creationId="{9809C8E2-EF9B-4E0B-A17E-836DE0508E76}"/>
          </ac:spMkLst>
        </pc:spChg>
        <pc:spChg chg="add">
          <ac:chgData name="Rommel Silva" userId="badcd85a-b75d-4611-98a0-431e48d40834" providerId="ADAL" clId="{D0C02124-30B3-439D-A81E-C17FFCD770A0}" dt="2023-07-19T17:54:28.384" v="470" actId="26606"/>
          <ac:spMkLst>
            <pc:docMk/>
            <pc:sldMk cId="0" sldId="331"/>
            <ac:spMk id="88077" creationId="{61EB557E-621E-4254-B750-85274C5F4D5C}"/>
          </ac:spMkLst>
        </pc:spChg>
      </pc:sldChg>
      <pc:sldChg chg="addSp delSp modSp mod setBg">
        <pc:chgData name="Rommel Silva" userId="badcd85a-b75d-4611-98a0-431e48d40834" providerId="ADAL" clId="{D0C02124-30B3-439D-A81E-C17FFCD770A0}" dt="2023-07-19T18:03:49.339" v="523" actId="207"/>
        <pc:sldMkLst>
          <pc:docMk/>
          <pc:sldMk cId="0" sldId="332"/>
        </pc:sldMkLst>
        <pc:spChg chg="mod">
          <ac:chgData name="Rommel Silva" userId="badcd85a-b75d-4611-98a0-431e48d40834" providerId="ADAL" clId="{D0C02124-30B3-439D-A81E-C17FFCD770A0}" dt="2023-07-19T18:03:49.339" v="523" actId="207"/>
          <ac:spMkLst>
            <pc:docMk/>
            <pc:sldMk cId="0" sldId="332"/>
            <ac:spMk id="90114" creationId="{E6588BF8-3693-4589-8D94-3DE99F3F745F}"/>
          </ac:spMkLst>
        </pc:spChg>
        <pc:spChg chg="del mod">
          <ac:chgData name="Rommel Silva" userId="badcd85a-b75d-4611-98a0-431e48d40834" providerId="ADAL" clId="{D0C02124-30B3-439D-A81E-C17FFCD770A0}" dt="2023-07-19T17:54:43.031" v="473" actId="26606"/>
          <ac:spMkLst>
            <pc:docMk/>
            <pc:sldMk cId="0" sldId="332"/>
            <ac:spMk id="90115" creationId="{F10651A1-7603-426D-B310-B40B55DF7DB0}"/>
          </ac:spMkLst>
        </pc:spChg>
        <pc:spChg chg="mod">
          <ac:chgData name="Rommel Silva" userId="badcd85a-b75d-4611-98a0-431e48d40834" providerId="ADAL" clId="{D0C02124-30B3-439D-A81E-C17FFCD770A0}" dt="2023-07-19T17:54:43.031" v="473" actId="26606"/>
          <ac:spMkLst>
            <pc:docMk/>
            <pc:sldMk cId="0" sldId="332"/>
            <ac:spMk id="90116" creationId="{9B3D3374-2F42-4866-9C43-1D0210A4F610}"/>
          </ac:spMkLst>
        </pc:spChg>
        <pc:spChg chg="add del">
          <ac:chgData name="Rommel Silva" userId="badcd85a-b75d-4611-98a0-431e48d40834" providerId="ADAL" clId="{D0C02124-30B3-439D-A81E-C17FFCD770A0}" dt="2023-07-19T17:54:42.928" v="472" actId="26606"/>
          <ac:spMkLst>
            <pc:docMk/>
            <pc:sldMk cId="0" sldId="332"/>
            <ac:spMk id="90121" creationId="{8E8DBDA3-652C-4F87-B53B-7F73AC8F4FF9}"/>
          </ac:spMkLst>
        </pc:spChg>
        <pc:spChg chg="add del">
          <ac:chgData name="Rommel Silva" userId="badcd85a-b75d-4611-98a0-431e48d40834" providerId="ADAL" clId="{D0C02124-30B3-439D-A81E-C17FFCD770A0}" dt="2023-07-19T17:54:42.928" v="472" actId="26606"/>
          <ac:spMkLst>
            <pc:docMk/>
            <pc:sldMk cId="0" sldId="332"/>
            <ac:spMk id="90123" creationId="{42187232-3845-418F-A17C-C138F01D98AB}"/>
          </ac:spMkLst>
        </pc:spChg>
        <pc:graphicFrameChg chg="add">
          <ac:chgData name="Rommel Silva" userId="badcd85a-b75d-4611-98a0-431e48d40834" providerId="ADAL" clId="{D0C02124-30B3-439D-A81E-C17FFCD770A0}" dt="2023-07-19T17:54:43.031" v="473" actId="26606"/>
          <ac:graphicFrameMkLst>
            <pc:docMk/>
            <pc:sldMk cId="0" sldId="332"/>
            <ac:graphicFrameMk id="90118" creationId="{A28AEE24-D9F7-A228-D97A-5F2020BF419F}"/>
          </ac:graphicFrameMkLst>
        </pc:graphicFrameChg>
      </pc:sldChg>
      <pc:sldChg chg="modSp del">
        <pc:chgData name="Rommel Silva" userId="badcd85a-b75d-4611-98a0-431e48d40834" providerId="ADAL" clId="{D0C02124-30B3-439D-A81E-C17FFCD770A0}" dt="2023-07-19T17:57:29.688" v="498" actId="2696"/>
        <pc:sldMkLst>
          <pc:docMk/>
          <pc:sldMk cId="0" sldId="337"/>
        </pc:sldMkLst>
        <pc:spChg chg="mod">
          <ac:chgData name="Rommel Silva" userId="badcd85a-b75d-4611-98a0-431e48d40834" providerId="ADAL" clId="{D0C02124-30B3-439D-A81E-C17FFCD770A0}" dt="2023-07-19T17:53:50.440" v="467"/>
          <ac:spMkLst>
            <pc:docMk/>
            <pc:sldMk cId="0" sldId="337"/>
            <ac:spMk id="96259" creationId="{EFB7CDDB-C659-4C82-9817-5F71312620CC}"/>
          </ac:spMkLst>
        </pc:spChg>
      </pc:sldChg>
      <pc:sldChg chg="del">
        <pc:chgData name="Rommel Silva" userId="badcd85a-b75d-4611-98a0-431e48d40834" providerId="ADAL" clId="{D0C02124-30B3-439D-A81E-C17FFCD770A0}" dt="2023-07-19T16:39:52.671" v="60" actId="2696"/>
        <pc:sldMkLst>
          <pc:docMk/>
          <pc:sldMk cId="0" sldId="340"/>
        </pc:sldMkLst>
      </pc:sldChg>
      <pc:sldChg chg="del">
        <pc:chgData name="Rommel Silva" userId="badcd85a-b75d-4611-98a0-431e48d40834" providerId="ADAL" clId="{D0C02124-30B3-439D-A81E-C17FFCD770A0}" dt="2023-07-19T16:42:16.816" v="86" actId="2696"/>
        <pc:sldMkLst>
          <pc:docMk/>
          <pc:sldMk cId="0" sldId="341"/>
        </pc:sldMkLst>
      </pc:sldChg>
      <pc:sldChg chg="del">
        <pc:chgData name="Rommel Silva" userId="badcd85a-b75d-4611-98a0-431e48d40834" providerId="ADAL" clId="{D0C02124-30B3-439D-A81E-C17FFCD770A0}" dt="2023-07-19T16:45:08.052" v="95" actId="2696"/>
        <pc:sldMkLst>
          <pc:docMk/>
          <pc:sldMk cId="0" sldId="342"/>
        </pc:sldMkLst>
      </pc:sldChg>
      <pc:sldChg chg="del">
        <pc:chgData name="Rommel Silva" userId="badcd85a-b75d-4611-98a0-431e48d40834" providerId="ADAL" clId="{D0C02124-30B3-439D-A81E-C17FFCD770A0}" dt="2023-07-19T16:48:54.858" v="106" actId="2696"/>
        <pc:sldMkLst>
          <pc:docMk/>
          <pc:sldMk cId="0" sldId="343"/>
        </pc:sldMkLst>
      </pc:sldChg>
      <pc:sldChg chg="modSp">
        <pc:chgData name="Rommel Silva" userId="badcd85a-b75d-4611-98a0-431e48d40834" providerId="ADAL" clId="{D0C02124-30B3-439D-A81E-C17FFCD770A0}" dt="2023-07-19T17:24:54.280" v="380"/>
        <pc:sldMkLst>
          <pc:docMk/>
          <pc:sldMk cId="0" sldId="364"/>
        </pc:sldMkLst>
        <pc:spChg chg="mod">
          <ac:chgData name="Rommel Silva" userId="badcd85a-b75d-4611-98a0-431e48d40834" providerId="ADAL" clId="{D0C02124-30B3-439D-A81E-C17FFCD770A0}" dt="2023-07-19T17:24:54.280" v="380"/>
          <ac:spMkLst>
            <pc:docMk/>
            <pc:sldMk cId="0" sldId="364"/>
            <ac:spMk id="67586" creationId="{1FA7CD96-A45F-4BFA-B6C9-9D2E8CB69697}"/>
          </ac:spMkLst>
        </pc:spChg>
      </pc:sldChg>
      <pc:sldChg chg="delSp modSp">
        <pc:chgData name="Rommel Silva" userId="badcd85a-b75d-4611-98a0-431e48d40834" providerId="ADAL" clId="{D0C02124-30B3-439D-A81E-C17FFCD770A0}" dt="2023-07-19T17:24:54.280" v="380"/>
        <pc:sldMkLst>
          <pc:docMk/>
          <pc:sldMk cId="0" sldId="365"/>
        </pc:sldMkLst>
        <pc:spChg chg="del">
          <ac:chgData name="Rommel Silva" userId="badcd85a-b75d-4611-98a0-431e48d40834" providerId="ADAL" clId="{D0C02124-30B3-439D-A81E-C17FFCD770A0}" dt="2023-07-19T17:03:48.089" v="210" actId="478"/>
          <ac:spMkLst>
            <pc:docMk/>
            <pc:sldMk cId="0" sldId="365"/>
            <ac:spMk id="70658" creationId="{F0AF7C75-D491-49D0-85B4-6A0AC9DCC1A6}"/>
          </ac:spMkLst>
        </pc:spChg>
        <pc:spChg chg="mod">
          <ac:chgData name="Rommel Silva" userId="badcd85a-b75d-4611-98a0-431e48d40834" providerId="ADAL" clId="{D0C02124-30B3-439D-A81E-C17FFCD770A0}" dt="2023-07-19T17:24:54.280" v="380"/>
          <ac:spMkLst>
            <pc:docMk/>
            <pc:sldMk cId="0" sldId="365"/>
            <ac:spMk id="70659" creationId="{DCB098B7-7F18-42C4-9493-56FCA89735FD}"/>
          </ac:spMkLst>
        </pc:spChg>
        <pc:spChg chg="mod">
          <ac:chgData name="Rommel Silva" userId="badcd85a-b75d-4611-98a0-431e48d40834" providerId="ADAL" clId="{D0C02124-30B3-439D-A81E-C17FFCD770A0}" dt="2023-07-19T17:24:54.280" v="380"/>
          <ac:spMkLst>
            <pc:docMk/>
            <pc:sldMk cId="0" sldId="365"/>
            <ac:spMk id="75780" creationId="{C81CD51F-62B6-46E5-85E4-6F4036F8856E}"/>
          </ac:spMkLst>
        </pc:spChg>
      </pc:sldChg>
      <pc:sldChg chg="delSp modSp modNotesTx">
        <pc:chgData name="Rommel Silva" userId="badcd85a-b75d-4611-98a0-431e48d40834" providerId="ADAL" clId="{D0C02124-30B3-439D-A81E-C17FFCD770A0}" dt="2023-07-19T17:24:54.280" v="380"/>
        <pc:sldMkLst>
          <pc:docMk/>
          <pc:sldMk cId="0" sldId="371"/>
        </pc:sldMkLst>
        <pc:spChg chg="del">
          <ac:chgData name="Rommel Silva" userId="badcd85a-b75d-4611-98a0-431e48d40834" providerId="ADAL" clId="{D0C02124-30B3-439D-A81E-C17FFCD770A0}" dt="2023-07-19T17:03:51.191" v="211" actId="478"/>
          <ac:spMkLst>
            <pc:docMk/>
            <pc:sldMk cId="0" sldId="371"/>
            <ac:spMk id="71682" creationId="{A415DF96-6696-41B7-866B-283D5E473DE3}"/>
          </ac:spMkLst>
        </pc:spChg>
        <pc:spChg chg="mod">
          <ac:chgData name="Rommel Silva" userId="badcd85a-b75d-4611-98a0-431e48d40834" providerId="ADAL" clId="{D0C02124-30B3-439D-A81E-C17FFCD770A0}" dt="2023-07-19T17:24:54.280" v="380"/>
          <ac:spMkLst>
            <pc:docMk/>
            <pc:sldMk cId="0" sldId="371"/>
            <ac:spMk id="71683" creationId="{9201103D-3349-4D8E-81FA-769D7C364019}"/>
          </ac:spMkLst>
        </pc:spChg>
        <pc:spChg chg="mod">
          <ac:chgData name="Rommel Silva" userId="badcd85a-b75d-4611-98a0-431e48d40834" providerId="ADAL" clId="{D0C02124-30B3-439D-A81E-C17FFCD770A0}" dt="2023-07-19T17:24:54.280" v="380"/>
          <ac:spMkLst>
            <pc:docMk/>
            <pc:sldMk cId="0" sldId="371"/>
            <ac:spMk id="74756" creationId="{E59E6504-CB5D-478D-833A-FC220A6AB746}"/>
          </ac:spMkLst>
        </pc:spChg>
      </pc:sldChg>
      <pc:sldChg chg="modSp mod">
        <pc:chgData name="Rommel Silva" userId="badcd85a-b75d-4611-98a0-431e48d40834" providerId="ADAL" clId="{D0C02124-30B3-439D-A81E-C17FFCD770A0}" dt="2023-07-19T18:07:11.488" v="546" actId="27636"/>
        <pc:sldMkLst>
          <pc:docMk/>
          <pc:sldMk cId="0" sldId="388"/>
        </pc:sldMkLst>
        <pc:spChg chg="mod">
          <ac:chgData name="Rommel Silva" userId="badcd85a-b75d-4611-98a0-431e48d40834" providerId="ADAL" clId="{D0C02124-30B3-439D-A81E-C17FFCD770A0}" dt="2023-07-19T18:07:11.488" v="546" actId="27636"/>
          <ac:spMkLst>
            <pc:docMk/>
            <pc:sldMk cId="0" sldId="388"/>
            <ac:spMk id="101380" creationId="{B2D0C96F-C4CA-42F8-85B9-6C1AA4645F28}"/>
          </ac:spMkLst>
        </pc:spChg>
      </pc:sldChg>
      <pc:sldChg chg="addSp modSp mod setBg modNotes">
        <pc:chgData name="Rommel Silva" userId="badcd85a-b75d-4611-98a0-431e48d40834" providerId="ADAL" clId="{D0C02124-30B3-439D-A81E-C17FFCD770A0}" dt="2023-07-19T18:07:42.995" v="550" actId="207"/>
        <pc:sldMkLst>
          <pc:docMk/>
          <pc:sldMk cId="0" sldId="389"/>
        </pc:sldMkLst>
        <pc:spChg chg="mod">
          <ac:chgData name="Rommel Silva" userId="badcd85a-b75d-4611-98a0-431e48d40834" providerId="ADAL" clId="{D0C02124-30B3-439D-A81E-C17FFCD770A0}" dt="2023-07-19T18:07:34.021" v="548" actId="255"/>
          <ac:spMkLst>
            <pc:docMk/>
            <pc:sldMk cId="0" sldId="389"/>
            <ac:spMk id="102402" creationId="{BCD07C32-9910-4B3B-8C8D-EA769E152EF3}"/>
          </ac:spMkLst>
        </pc:spChg>
        <pc:spChg chg="mod">
          <ac:chgData name="Rommel Silva" userId="badcd85a-b75d-4611-98a0-431e48d40834" providerId="ADAL" clId="{D0C02124-30B3-439D-A81E-C17FFCD770A0}" dt="2023-07-19T18:07:42.995" v="550" actId="207"/>
          <ac:spMkLst>
            <pc:docMk/>
            <pc:sldMk cId="0" sldId="389"/>
            <ac:spMk id="102403" creationId="{A8957382-2579-40E3-8E66-84F41E0722D0}"/>
          </ac:spMkLst>
        </pc:spChg>
        <pc:spChg chg="add">
          <ac:chgData name="Rommel Silva" userId="badcd85a-b75d-4611-98a0-431e48d40834" providerId="ADAL" clId="{D0C02124-30B3-439D-A81E-C17FFCD770A0}" dt="2023-07-19T17:59:26.942" v="509" actId="26606"/>
          <ac:spMkLst>
            <pc:docMk/>
            <pc:sldMk cId="0" sldId="389"/>
            <ac:spMk id="102408" creationId="{8E8DBDA3-652C-4F87-B53B-7F73AC8F4FF9}"/>
          </ac:spMkLst>
        </pc:spChg>
        <pc:spChg chg="add">
          <ac:chgData name="Rommel Silva" userId="badcd85a-b75d-4611-98a0-431e48d40834" providerId="ADAL" clId="{D0C02124-30B3-439D-A81E-C17FFCD770A0}" dt="2023-07-19T17:59:26.942" v="509" actId="26606"/>
          <ac:spMkLst>
            <pc:docMk/>
            <pc:sldMk cId="0" sldId="389"/>
            <ac:spMk id="102410" creationId="{42187232-3845-418F-A17C-C138F01D98AB}"/>
          </ac:spMkLst>
        </pc:spChg>
      </pc:sldChg>
      <pc:sldChg chg="addSp delSp modSp mod setBg modNotes">
        <pc:chgData name="Rommel Silva" userId="badcd85a-b75d-4611-98a0-431e48d40834" providerId="ADAL" clId="{D0C02124-30B3-439D-A81E-C17FFCD770A0}" dt="2023-07-19T17:59:36.228" v="510" actId="26606"/>
        <pc:sldMkLst>
          <pc:docMk/>
          <pc:sldMk cId="0" sldId="391"/>
        </pc:sldMkLst>
        <pc:spChg chg="mod">
          <ac:chgData name="Rommel Silva" userId="badcd85a-b75d-4611-98a0-431e48d40834" providerId="ADAL" clId="{D0C02124-30B3-439D-A81E-C17FFCD770A0}" dt="2023-07-19T17:59:36.228" v="510" actId="26606"/>
          <ac:spMkLst>
            <pc:docMk/>
            <pc:sldMk cId="0" sldId="391"/>
            <ac:spMk id="104450" creationId="{B0FA0CE7-74E4-4A52-8193-2B665A8DE71D}"/>
          </ac:spMkLst>
        </pc:spChg>
        <pc:spChg chg="del mod">
          <ac:chgData name="Rommel Silva" userId="badcd85a-b75d-4611-98a0-431e48d40834" providerId="ADAL" clId="{D0C02124-30B3-439D-A81E-C17FFCD770A0}" dt="2023-07-19T17:59:36.228" v="510" actId="26606"/>
          <ac:spMkLst>
            <pc:docMk/>
            <pc:sldMk cId="0" sldId="391"/>
            <ac:spMk id="104451" creationId="{2672864A-D34B-4F0A-90C8-69B639108430}"/>
          </ac:spMkLst>
        </pc:spChg>
        <pc:graphicFrameChg chg="add">
          <ac:chgData name="Rommel Silva" userId="badcd85a-b75d-4611-98a0-431e48d40834" providerId="ADAL" clId="{D0C02124-30B3-439D-A81E-C17FFCD770A0}" dt="2023-07-19T17:59:36.228" v="510" actId="26606"/>
          <ac:graphicFrameMkLst>
            <pc:docMk/>
            <pc:sldMk cId="0" sldId="391"/>
            <ac:graphicFrameMk id="104453" creationId="{68FE97B4-6088-319F-F5DE-CA03A238D03F}"/>
          </ac:graphicFrameMkLst>
        </pc:graphicFrameChg>
      </pc:sldChg>
      <pc:sldChg chg="addSp delSp modSp mod setBg modNotes">
        <pc:chgData name="Rommel Silva" userId="badcd85a-b75d-4611-98a0-431e48d40834" providerId="ADAL" clId="{D0C02124-30B3-439D-A81E-C17FFCD770A0}" dt="2023-07-19T18:07:55.516" v="551" actId="207"/>
        <pc:sldMkLst>
          <pc:docMk/>
          <pc:sldMk cId="0" sldId="392"/>
        </pc:sldMkLst>
        <pc:spChg chg="mod">
          <ac:chgData name="Rommel Silva" userId="badcd85a-b75d-4611-98a0-431e48d40834" providerId="ADAL" clId="{D0C02124-30B3-439D-A81E-C17FFCD770A0}" dt="2023-07-19T18:07:55.516" v="551" actId="207"/>
          <ac:spMkLst>
            <pc:docMk/>
            <pc:sldMk cId="0" sldId="392"/>
            <ac:spMk id="106498" creationId="{20472D94-9FE7-49F8-ABBB-77BC57095C66}"/>
          </ac:spMkLst>
        </pc:spChg>
        <pc:spChg chg="del mod">
          <ac:chgData name="Rommel Silva" userId="badcd85a-b75d-4611-98a0-431e48d40834" providerId="ADAL" clId="{D0C02124-30B3-439D-A81E-C17FFCD770A0}" dt="2023-07-19T17:59:48.280" v="511" actId="26606"/>
          <ac:spMkLst>
            <pc:docMk/>
            <pc:sldMk cId="0" sldId="392"/>
            <ac:spMk id="106499" creationId="{FBD1C574-3BC9-44A6-93BA-113BFDD2DB6F}"/>
          </ac:spMkLst>
        </pc:spChg>
        <pc:graphicFrameChg chg="add">
          <ac:chgData name="Rommel Silva" userId="badcd85a-b75d-4611-98a0-431e48d40834" providerId="ADAL" clId="{D0C02124-30B3-439D-A81E-C17FFCD770A0}" dt="2023-07-19T17:59:48.280" v="511" actId="26606"/>
          <ac:graphicFrameMkLst>
            <pc:docMk/>
            <pc:sldMk cId="0" sldId="392"/>
            <ac:graphicFrameMk id="106501" creationId="{FD73D99A-14BD-DD81-16C8-C0FAFF6D92AB}"/>
          </ac:graphicFrameMkLst>
        </pc:graphicFrameChg>
      </pc:sldChg>
      <pc:sldChg chg="addSp modSp mod setBg modNotes">
        <pc:chgData name="Rommel Silva" userId="badcd85a-b75d-4611-98a0-431e48d40834" providerId="ADAL" clId="{D0C02124-30B3-439D-A81E-C17FFCD770A0}" dt="2023-07-19T18:08:16.713" v="555" actId="27636"/>
        <pc:sldMkLst>
          <pc:docMk/>
          <pc:sldMk cId="0" sldId="393"/>
        </pc:sldMkLst>
        <pc:spChg chg="mod">
          <ac:chgData name="Rommel Silva" userId="badcd85a-b75d-4611-98a0-431e48d40834" providerId="ADAL" clId="{D0C02124-30B3-439D-A81E-C17FFCD770A0}" dt="2023-07-19T18:08:16.713" v="555" actId="27636"/>
          <ac:spMkLst>
            <pc:docMk/>
            <pc:sldMk cId="0" sldId="393"/>
            <ac:spMk id="104451" creationId="{638B60A0-D2A8-44F4-9578-57BEC792C934}"/>
          </ac:spMkLst>
        </pc:spChg>
        <pc:spChg chg="mod">
          <ac:chgData name="Rommel Silva" userId="badcd85a-b75d-4611-98a0-431e48d40834" providerId="ADAL" clId="{D0C02124-30B3-439D-A81E-C17FFCD770A0}" dt="2023-07-19T18:08:00.671" v="552" actId="207"/>
          <ac:spMkLst>
            <pc:docMk/>
            <pc:sldMk cId="0" sldId="393"/>
            <ac:spMk id="108546" creationId="{76099A74-72E5-4612-B7FA-4A73639FD794}"/>
          </ac:spMkLst>
        </pc:spChg>
        <pc:spChg chg="add">
          <ac:chgData name="Rommel Silva" userId="badcd85a-b75d-4611-98a0-431e48d40834" providerId="ADAL" clId="{D0C02124-30B3-439D-A81E-C17FFCD770A0}" dt="2023-07-19T17:59:55.894" v="512" actId="26606"/>
          <ac:spMkLst>
            <pc:docMk/>
            <pc:sldMk cId="0" sldId="393"/>
            <ac:spMk id="108551" creationId="{7578A52D-2496-4956-A9A4-EA5C38B2F1FC}"/>
          </ac:spMkLst>
        </pc:spChg>
        <pc:spChg chg="add">
          <ac:chgData name="Rommel Silva" userId="badcd85a-b75d-4611-98a0-431e48d40834" providerId="ADAL" clId="{D0C02124-30B3-439D-A81E-C17FFCD770A0}" dt="2023-07-19T17:59:55.894" v="512" actId="26606"/>
          <ac:spMkLst>
            <pc:docMk/>
            <pc:sldMk cId="0" sldId="393"/>
            <ac:spMk id="108553" creationId="{9809C8E2-EF9B-4E0B-A17E-836DE0508E76}"/>
          </ac:spMkLst>
        </pc:spChg>
        <pc:spChg chg="add">
          <ac:chgData name="Rommel Silva" userId="badcd85a-b75d-4611-98a0-431e48d40834" providerId="ADAL" clId="{D0C02124-30B3-439D-A81E-C17FFCD770A0}" dt="2023-07-19T17:59:55.894" v="512" actId="26606"/>
          <ac:spMkLst>
            <pc:docMk/>
            <pc:sldMk cId="0" sldId="393"/>
            <ac:spMk id="108555" creationId="{61EB557E-621E-4254-B750-85274C5F4D5C}"/>
          </ac:spMkLst>
        </pc:spChg>
      </pc:sldChg>
      <pc:sldChg chg="modSp mod">
        <pc:chgData name="Rommel Silva" userId="badcd85a-b75d-4611-98a0-431e48d40834" providerId="ADAL" clId="{D0C02124-30B3-439D-A81E-C17FFCD770A0}" dt="2023-07-19T18:09:03.442" v="556" actId="207"/>
        <pc:sldMkLst>
          <pc:docMk/>
          <pc:sldMk cId="0" sldId="395"/>
        </pc:sldMkLst>
        <pc:spChg chg="mod">
          <ac:chgData name="Rommel Silva" userId="badcd85a-b75d-4611-98a0-431e48d40834" providerId="ADAL" clId="{D0C02124-30B3-439D-A81E-C17FFCD770A0}" dt="2023-07-19T18:09:03.442" v="556" actId="207"/>
          <ac:spMkLst>
            <pc:docMk/>
            <pc:sldMk cId="0" sldId="395"/>
            <ac:spMk id="110594" creationId="{A7830159-B762-4AE4-9D2F-F7932DC16D61}"/>
          </ac:spMkLst>
        </pc:spChg>
        <pc:spChg chg="mod">
          <ac:chgData name="Rommel Silva" userId="badcd85a-b75d-4611-98a0-431e48d40834" providerId="ADAL" clId="{D0C02124-30B3-439D-A81E-C17FFCD770A0}" dt="2023-07-19T17:59:05.721" v="508"/>
          <ac:spMkLst>
            <pc:docMk/>
            <pc:sldMk cId="0" sldId="395"/>
            <ac:spMk id="110595" creationId="{1767B40B-2B60-4FD2-B096-B189F3BD12C2}"/>
          </ac:spMkLst>
        </pc:spChg>
      </pc:sldChg>
      <pc:sldChg chg="del">
        <pc:chgData name="Rommel Silva" userId="badcd85a-b75d-4611-98a0-431e48d40834" providerId="ADAL" clId="{D0C02124-30B3-439D-A81E-C17FFCD770A0}" dt="2023-07-19T17:02:22.444" v="199" actId="2696"/>
        <pc:sldMkLst>
          <pc:docMk/>
          <pc:sldMk cId="0" sldId="402"/>
        </pc:sldMkLst>
      </pc:sldChg>
      <pc:sldChg chg="modNotesTx">
        <pc:chgData name="Rommel Silva" userId="badcd85a-b75d-4611-98a0-431e48d40834" providerId="ADAL" clId="{D0C02124-30B3-439D-A81E-C17FFCD770A0}" dt="2023-07-20T18:19:24.081" v="714" actId="33524"/>
        <pc:sldMkLst>
          <pc:docMk/>
          <pc:sldMk cId="0" sldId="405"/>
        </pc:sldMkLst>
      </pc:sldChg>
      <pc:sldChg chg="addSp delSp del delDesignElem">
        <pc:chgData name="Rommel Silva" userId="badcd85a-b75d-4611-98a0-431e48d40834" providerId="ADAL" clId="{D0C02124-30B3-439D-A81E-C17FFCD770A0}" dt="2023-07-19T17:05:36.370" v="219" actId="2696"/>
        <pc:sldMkLst>
          <pc:docMk/>
          <pc:sldMk cId="0" sldId="412"/>
        </pc:sldMkLst>
        <pc:spChg chg="add del">
          <ac:chgData name="Rommel Silva" userId="badcd85a-b75d-4611-98a0-431e48d40834" providerId="ADAL" clId="{D0C02124-30B3-439D-A81E-C17FFCD770A0}" dt="2023-07-19T16:52:02.697" v="151"/>
          <ac:spMkLst>
            <pc:docMk/>
            <pc:sldMk cId="0" sldId="412"/>
            <ac:spMk id="8215" creationId="{4E1BEB12-92AF-4445-98AD-4C7756E7C93B}"/>
          </ac:spMkLst>
        </pc:spChg>
        <pc:spChg chg="add del">
          <ac:chgData name="Rommel Silva" userId="badcd85a-b75d-4611-98a0-431e48d40834" providerId="ADAL" clId="{D0C02124-30B3-439D-A81E-C17FFCD770A0}" dt="2023-07-19T16:52:02.697" v="151"/>
          <ac:spMkLst>
            <pc:docMk/>
            <pc:sldMk cId="0" sldId="412"/>
            <ac:spMk id="8217" creationId="{D0522C2C-7B5C-48A7-A969-03941E5D2E76}"/>
          </ac:spMkLst>
        </pc:spChg>
        <pc:spChg chg="add del">
          <ac:chgData name="Rommel Silva" userId="badcd85a-b75d-4611-98a0-431e48d40834" providerId="ADAL" clId="{D0C02124-30B3-439D-A81E-C17FFCD770A0}" dt="2023-07-19T16:52:02.697" v="151"/>
          <ac:spMkLst>
            <pc:docMk/>
            <pc:sldMk cId="0" sldId="412"/>
            <ac:spMk id="8219" creationId="{9C682A1A-5B2D-4111-BBD6-620165633E5B}"/>
          </ac:spMkLst>
        </pc:spChg>
        <pc:spChg chg="add del">
          <ac:chgData name="Rommel Silva" userId="badcd85a-b75d-4611-98a0-431e48d40834" providerId="ADAL" clId="{D0C02124-30B3-439D-A81E-C17FFCD770A0}" dt="2023-07-19T16:52:02.697" v="151"/>
          <ac:spMkLst>
            <pc:docMk/>
            <pc:sldMk cId="0" sldId="412"/>
            <ac:spMk id="8221" creationId="{D6EE29F2-D77F-4BD0-A20B-334D316A1C9D}"/>
          </ac:spMkLst>
        </pc:spChg>
        <pc:spChg chg="add del">
          <ac:chgData name="Rommel Silva" userId="badcd85a-b75d-4611-98a0-431e48d40834" providerId="ADAL" clId="{D0C02124-30B3-439D-A81E-C17FFCD770A0}" dt="2023-07-19T16:52:02.697" v="151"/>
          <ac:spMkLst>
            <pc:docMk/>
            <pc:sldMk cId="0" sldId="412"/>
            <ac:spMk id="8223" creationId="{22D09ED2-868F-42C6-866E-F92E0CEF314F}"/>
          </ac:spMkLst>
        </pc:spChg>
      </pc:sldChg>
      <pc:sldChg chg="addSp delSp modSp mod delDesignElem chgLayout modNotesTx">
        <pc:chgData name="Rommel Silva" userId="badcd85a-b75d-4611-98a0-431e48d40834" providerId="ADAL" clId="{D0C02124-30B3-439D-A81E-C17FFCD770A0}" dt="2023-07-20T16:22:56.101" v="615" actId="20577"/>
        <pc:sldMkLst>
          <pc:docMk/>
          <pc:sldMk cId="0" sldId="413"/>
        </pc:sldMkLst>
        <pc:spChg chg="mod ord">
          <ac:chgData name="Rommel Silva" userId="badcd85a-b75d-4611-98a0-431e48d40834" providerId="ADAL" clId="{D0C02124-30B3-439D-A81E-C17FFCD770A0}" dt="2023-07-19T17:38:13.549" v="395"/>
          <ac:spMkLst>
            <pc:docMk/>
            <pc:sldMk cId="0" sldId="413"/>
            <ac:spMk id="9218" creationId="{D60212C0-EE0C-A583-5309-37D925C4BA54}"/>
          </ac:spMkLst>
        </pc:spChg>
        <pc:spChg chg="mod ord">
          <ac:chgData name="Rommel Silva" userId="badcd85a-b75d-4611-98a0-431e48d40834" providerId="ADAL" clId="{D0C02124-30B3-439D-A81E-C17FFCD770A0}" dt="2023-07-19T17:14:22.174" v="331" actId="255"/>
          <ac:spMkLst>
            <pc:docMk/>
            <pc:sldMk cId="0" sldId="413"/>
            <ac:spMk id="9219" creationId="{92286551-BE8B-F4EC-7261-CE8E9452D081}"/>
          </ac:spMkLst>
        </pc:spChg>
        <pc:spChg chg="add del">
          <ac:chgData name="Rommel Silva" userId="badcd85a-b75d-4611-98a0-431e48d40834" providerId="ADAL" clId="{D0C02124-30B3-439D-A81E-C17FFCD770A0}" dt="2023-07-19T17:05:55.675" v="235"/>
          <ac:spMkLst>
            <pc:docMk/>
            <pc:sldMk cId="0" sldId="413"/>
            <ac:spMk id="9224" creationId="{1B15ED52-F352-441B-82BF-E0EA34836D08}"/>
          </ac:spMkLst>
        </pc:spChg>
        <pc:spChg chg="add del">
          <ac:chgData name="Rommel Silva" userId="badcd85a-b75d-4611-98a0-431e48d40834" providerId="ADAL" clId="{D0C02124-30B3-439D-A81E-C17FFCD770A0}" dt="2023-07-19T17:05:55.675" v="235"/>
          <ac:spMkLst>
            <pc:docMk/>
            <pc:sldMk cId="0" sldId="413"/>
            <ac:spMk id="9226" creationId="{3B2E3793-BFE6-45A2-9B7B-E18844431C99}"/>
          </ac:spMkLst>
        </pc:spChg>
        <pc:spChg chg="add del">
          <ac:chgData name="Rommel Silva" userId="badcd85a-b75d-4611-98a0-431e48d40834" providerId="ADAL" clId="{D0C02124-30B3-439D-A81E-C17FFCD770A0}" dt="2023-07-19T17:05:55.675" v="235"/>
          <ac:spMkLst>
            <pc:docMk/>
            <pc:sldMk cId="0" sldId="413"/>
            <ac:spMk id="9228" creationId="{BC4C4868-CB8F-4AF9-9CDB-8108F2C19B67}"/>
          </ac:spMkLst>
        </pc:spChg>
        <pc:spChg chg="add del">
          <ac:chgData name="Rommel Silva" userId="badcd85a-b75d-4611-98a0-431e48d40834" providerId="ADAL" clId="{D0C02124-30B3-439D-A81E-C17FFCD770A0}" dt="2023-07-19T17:05:55.675" v="235"/>
          <ac:spMkLst>
            <pc:docMk/>
            <pc:sldMk cId="0" sldId="413"/>
            <ac:spMk id="9230" creationId="{375E0459-6403-40CD-989D-56A4407CA12E}"/>
          </ac:spMkLst>
        </pc:spChg>
        <pc:spChg chg="add del">
          <ac:chgData name="Rommel Silva" userId="badcd85a-b75d-4611-98a0-431e48d40834" providerId="ADAL" clId="{D0C02124-30B3-439D-A81E-C17FFCD770A0}" dt="2023-07-19T17:05:55.675" v="235"/>
          <ac:spMkLst>
            <pc:docMk/>
            <pc:sldMk cId="0" sldId="413"/>
            <ac:spMk id="9232" creationId="{53E5B1A8-3AC9-4BD1-9BBC-78CA94F2D1BA}"/>
          </ac:spMkLst>
        </pc:spChg>
      </pc:sldChg>
      <pc:sldChg chg="addSp delSp modSp mod delDesignElem modNotesTx">
        <pc:chgData name="Rommel Silva" userId="badcd85a-b75d-4611-98a0-431e48d40834" providerId="ADAL" clId="{D0C02124-30B3-439D-A81E-C17FFCD770A0}" dt="2023-07-19T17:16:17.381" v="343" actId="27636"/>
        <pc:sldMkLst>
          <pc:docMk/>
          <pc:sldMk cId="0" sldId="414"/>
        </pc:sldMkLst>
        <pc:spChg chg="mod">
          <ac:chgData name="Rommel Silva" userId="badcd85a-b75d-4611-98a0-431e48d40834" providerId="ADAL" clId="{D0C02124-30B3-439D-A81E-C17FFCD770A0}" dt="2023-07-19T17:16:17.381" v="343" actId="27636"/>
          <ac:spMkLst>
            <pc:docMk/>
            <pc:sldMk cId="0" sldId="414"/>
            <ac:spMk id="3" creationId="{E9B7F096-0D80-2959-3CCC-3D0D265CA0AE}"/>
          </ac:spMkLst>
        </pc:spChg>
        <pc:spChg chg="mod">
          <ac:chgData name="Rommel Silva" userId="badcd85a-b75d-4611-98a0-431e48d40834" providerId="ADAL" clId="{D0C02124-30B3-439D-A81E-C17FFCD770A0}" dt="2023-07-19T17:16:04.873" v="341" actId="207"/>
          <ac:spMkLst>
            <pc:docMk/>
            <pc:sldMk cId="0" sldId="414"/>
            <ac:spMk id="10242" creationId="{BF9A5E17-6EFB-D5D5-CBFC-81B6141BCC61}"/>
          </ac:spMkLst>
        </pc:spChg>
        <pc:spChg chg="add del">
          <ac:chgData name="Rommel Silva" userId="badcd85a-b75d-4611-98a0-431e48d40834" providerId="ADAL" clId="{D0C02124-30B3-439D-A81E-C17FFCD770A0}" dt="2023-07-19T17:05:55.675" v="235"/>
          <ac:spMkLst>
            <pc:docMk/>
            <pc:sldMk cId="0" sldId="414"/>
            <ac:spMk id="10247" creationId="{100EDD19-6802-4EC3-95CE-CFFAB042CFD6}"/>
          </ac:spMkLst>
        </pc:spChg>
        <pc:spChg chg="add del">
          <ac:chgData name="Rommel Silva" userId="badcd85a-b75d-4611-98a0-431e48d40834" providerId="ADAL" clId="{D0C02124-30B3-439D-A81E-C17FFCD770A0}" dt="2023-07-19T17:05:55.675" v="235"/>
          <ac:spMkLst>
            <pc:docMk/>
            <pc:sldMk cId="0" sldId="414"/>
            <ac:spMk id="10249" creationId="{DB17E863-922E-4C26-BD64-E8FD41D28661}"/>
          </ac:spMkLst>
        </pc:spChg>
      </pc:sldChg>
      <pc:sldChg chg="addSp delSp modSp mod delDesignElem">
        <pc:chgData name="Rommel Silva" userId="badcd85a-b75d-4611-98a0-431e48d40834" providerId="ADAL" clId="{D0C02124-30B3-439D-A81E-C17FFCD770A0}" dt="2023-07-21T16:47:54.963" v="722" actId="20577"/>
        <pc:sldMkLst>
          <pc:docMk/>
          <pc:sldMk cId="0" sldId="415"/>
        </pc:sldMkLst>
        <pc:spChg chg="mod">
          <ac:chgData name="Rommel Silva" userId="badcd85a-b75d-4611-98a0-431e48d40834" providerId="ADAL" clId="{D0C02124-30B3-439D-A81E-C17FFCD770A0}" dt="2023-07-21T16:47:54.963" v="722" actId="20577"/>
          <ac:spMkLst>
            <pc:docMk/>
            <pc:sldMk cId="0" sldId="415"/>
            <ac:spMk id="3" creationId="{D52DE6BE-CE3B-B99F-3DE1-AFB20BCBBEB6}"/>
          </ac:spMkLst>
        </pc:spChg>
        <pc:spChg chg="mod">
          <ac:chgData name="Rommel Silva" userId="badcd85a-b75d-4611-98a0-431e48d40834" providerId="ADAL" clId="{D0C02124-30B3-439D-A81E-C17FFCD770A0}" dt="2023-07-19T17:15:44.825" v="339" actId="207"/>
          <ac:spMkLst>
            <pc:docMk/>
            <pc:sldMk cId="0" sldId="415"/>
            <ac:spMk id="11266" creationId="{6A941265-CF8B-54BD-39C9-EAB11FF3E1A6}"/>
          </ac:spMkLst>
        </pc:spChg>
        <pc:spChg chg="add del">
          <ac:chgData name="Rommel Silva" userId="badcd85a-b75d-4611-98a0-431e48d40834" providerId="ADAL" clId="{D0C02124-30B3-439D-A81E-C17FFCD770A0}" dt="2023-07-19T17:05:55.675" v="235"/>
          <ac:spMkLst>
            <pc:docMk/>
            <pc:sldMk cId="0" sldId="415"/>
            <ac:spMk id="11271" creationId="{100EDD19-6802-4EC3-95CE-CFFAB042CFD6}"/>
          </ac:spMkLst>
        </pc:spChg>
        <pc:spChg chg="add del">
          <ac:chgData name="Rommel Silva" userId="badcd85a-b75d-4611-98a0-431e48d40834" providerId="ADAL" clId="{D0C02124-30B3-439D-A81E-C17FFCD770A0}" dt="2023-07-19T17:05:55.675" v="235"/>
          <ac:spMkLst>
            <pc:docMk/>
            <pc:sldMk cId="0" sldId="415"/>
            <ac:spMk id="11273" creationId="{DB17E863-922E-4C26-BD64-E8FD41D28661}"/>
          </ac:spMkLst>
        </pc:spChg>
      </pc:sldChg>
      <pc:sldChg chg="addSp delSp modSp mod delDesignElem">
        <pc:chgData name="Rommel Silva" userId="badcd85a-b75d-4611-98a0-431e48d40834" providerId="ADAL" clId="{D0C02124-30B3-439D-A81E-C17FFCD770A0}" dt="2023-07-19T17:15:08.937" v="337" actId="1076"/>
        <pc:sldMkLst>
          <pc:docMk/>
          <pc:sldMk cId="0" sldId="416"/>
        </pc:sldMkLst>
        <pc:spChg chg="mod">
          <ac:chgData name="Rommel Silva" userId="badcd85a-b75d-4611-98a0-431e48d40834" providerId="ADAL" clId="{D0C02124-30B3-439D-A81E-C17FFCD770A0}" dt="2023-07-19T17:14:54.465" v="334" actId="207"/>
          <ac:spMkLst>
            <pc:docMk/>
            <pc:sldMk cId="0" sldId="416"/>
            <ac:spMk id="12290" creationId="{7D5687B7-F527-C224-D4A7-D1AF25B7CDAF}"/>
          </ac:spMkLst>
        </pc:spChg>
        <pc:spChg chg="add del">
          <ac:chgData name="Rommel Silva" userId="badcd85a-b75d-4611-98a0-431e48d40834" providerId="ADAL" clId="{D0C02124-30B3-439D-A81E-C17FFCD770A0}" dt="2023-07-19T17:05:55.675" v="235"/>
          <ac:spMkLst>
            <pc:docMk/>
            <pc:sldMk cId="0" sldId="416"/>
            <ac:spMk id="12296" creationId="{BCED4D40-4B67-4331-AC48-79B82B4A47D8}"/>
          </ac:spMkLst>
        </pc:spChg>
        <pc:spChg chg="add del">
          <ac:chgData name="Rommel Silva" userId="badcd85a-b75d-4611-98a0-431e48d40834" providerId="ADAL" clId="{D0C02124-30B3-439D-A81E-C17FFCD770A0}" dt="2023-07-19T17:05:55.675" v="235"/>
          <ac:spMkLst>
            <pc:docMk/>
            <pc:sldMk cId="0" sldId="416"/>
            <ac:spMk id="12298" creationId="{670CEDEF-4F34-412E-84EE-329C1E936AF5}"/>
          </ac:spMkLst>
        </pc:spChg>
        <pc:picChg chg="mod">
          <ac:chgData name="Rommel Silva" userId="badcd85a-b75d-4611-98a0-431e48d40834" providerId="ADAL" clId="{D0C02124-30B3-439D-A81E-C17FFCD770A0}" dt="2023-07-19T17:15:08.937" v="337" actId="1076"/>
          <ac:picMkLst>
            <pc:docMk/>
            <pc:sldMk cId="0" sldId="416"/>
            <ac:picMk id="12291" creationId="{2ECD369D-D032-83DB-F1EC-54EF7D317525}"/>
          </ac:picMkLst>
        </pc:picChg>
      </pc:sldChg>
      <pc:sldChg chg="addSp delSp modSp mod delDesignElem">
        <pc:chgData name="Rommel Silva" userId="badcd85a-b75d-4611-98a0-431e48d40834" providerId="ADAL" clId="{D0C02124-30B3-439D-A81E-C17FFCD770A0}" dt="2023-07-20T18:01:34.950" v="619" actId="20577"/>
        <pc:sldMkLst>
          <pc:docMk/>
          <pc:sldMk cId="0" sldId="417"/>
        </pc:sldMkLst>
        <pc:spChg chg="mod">
          <ac:chgData name="Rommel Silva" userId="badcd85a-b75d-4611-98a0-431e48d40834" providerId="ADAL" clId="{D0C02124-30B3-439D-A81E-C17FFCD770A0}" dt="2023-07-19T17:15:30.518" v="338" actId="207"/>
          <ac:spMkLst>
            <pc:docMk/>
            <pc:sldMk cId="0" sldId="417"/>
            <ac:spMk id="13314" creationId="{8A0AE2E1-0EBE-105D-4271-F60EE7104929}"/>
          </ac:spMkLst>
        </pc:spChg>
        <pc:spChg chg="mod">
          <ac:chgData name="Rommel Silva" userId="badcd85a-b75d-4611-98a0-431e48d40834" providerId="ADAL" clId="{D0C02124-30B3-439D-A81E-C17FFCD770A0}" dt="2023-07-20T18:01:34.950" v="619" actId="20577"/>
          <ac:spMkLst>
            <pc:docMk/>
            <pc:sldMk cId="0" sldId="417"/>
            <ac:spMk id="13315" creationId="{CD8B6540-97D7-75C7-D11F-7A6B389EA61B}"/>
          </ac:spMkLst>
        </pc:spChg>
        <pc:spChg chg="add del">
          <ac:chgData name="Rommel Silva" userId="badcd85a-b75d-4611-98a0-431e48d40834" providerId="ADAL" clId="{D0C02124-30B3-439D-A81E-C17FFCD770A0}" dt="2023-07-19T17:05:55.675" v="235"/>
          <ac:spMkLst>
            <pc:docMk/>
            <pc:sldMk cId="0" sldId="417"/>
            <ac:spMk id="13320" creationId="{1BB867FF-FC45-48F7-8104-F89BE54909F1}"/>
          </ac:spMkLst>
        </pc:spChg>
        <pc:spChg chg="add del">
          <ac:chgData name="Rommel Silva" userId="badcd85a-b75d-4611-98a0-431e48d40834" providerId="ADAL" clId="{D0C02124-30B3-439D-A81E-C17FFCD770A0}" dt="2023-07-19T17:05:55.675" v="235"/>
          <ac:spMkLst>
            <pc:docMk/>
            <pc:sldMk cId="0" sldId="417"/>
            <ac:spMk id="13322" creationId="{8BB56887-D0D5-4F0C-9E19-7247EB83C8B7}"/>
          </ac:spMkLst>
        </pc:spChg>
        <pc:spChg chg="add del">
          <ac:chgData name="Rommel Silva" userId="badcd85a-b75d-4611-98a0-431e48d40834" providerId="ADAL" clId="{D0C02124-30B3-439D-A81E-C17FFCD770A0}" dt="2023-07-19T17:05:55.675" v="235"/>
          <ac:spMkLst>
            <pc:docMk/>
            <pc:sldMk cId="0" sldId="417"/>
            <ac:spMk id="13324" creationId="{081E4A58-353D-44AE-B2FC-2A74E2E400F7}"/>
          </ac:spMkLst>
        </pc:spChg>
      </pc:sldChg>
      <pc:sldChg chg="addSp delSp modSp mod delDesignElem">
        <pc:chgData name="Rommel Silva" userId="badcd85a-b75d-4611-98a0-431e48d40834" providerId="ADAL" clId="{D0C02124-30B3-439D-A81E-C17FFCD770A0}" dt="2023-07-19T17:18:01.082" v="350" actId="255"/>
        <pc:sldMkLst>
          <pc:docMk/>
          <pc:sldMk cId="0" sldId="420"/>
        </pc:sldMkLst>
        <pc:spChg chg="mod">
          <ac:chgData name="Rommel Silva" userId="badcd85a-b75d-4611-98a0-431e48d40834" providerId="ADAL" clId="{D0C02124-30B3-439D-A81E-C17FFCD770A0}" dt="2023-07-19T17:17:45.908" v="349" actId="207"/>
          <ac:spMkLst>
            <pc:docMk/>
            <pc:sldMk cId="0" sldId="420"/>
            <ac:spMk id="16386" creationId="{9E43D1FD-F957-D453-7496-66FACD120702}"/>
          </ac:spMkLst>
        </pc:spChg>
        <pc:spChg chg="mod">
          <ac:chgData name="Rommel Silva" userId="badcd85a-b75d-4611-98a0-431e48d40834" providerId="ADAL" clId="{D0C02124-30B3-439D-A81E-C17FFCD770A0}" dt="2023-07-19T17:18:01.082" v="350" actId="255"/>
          <ac:spMkLst>
            <pc:docMk/>
            <pc:sldMk cId="0" sldId="420"/>
            <ac:spMk id="16387" creationId="{34810E12-5D5F-3449-80EA-538F637C8083}"/>
          </ac:spMkLst>
        </pc:spChg>
        <pc:spChg chg="add del">
          <ac:chgData name="Rommel Silva" userId="badcd85a-b75d-4611-98a0-431e48d40834" providerId="ADAL" clId="{D0C02124-30B3-439D-A81E-C17FFCD770A0}" dt="2023-07-19T17:05:55.675" v="235"/>
          <ac:spMkLst>
            <pc:docMk/>
            <pc:sldMk cId="0" sldId="420"/>
            <ac:spMk id="16392" creationId="{777A147A-9ED8-46B4-8660-1B3C2AA880B5}"/>
          </ac:spMkLst>
        </pc:spChg>
        <pc:spChg chg="add del">
          <ac:chgData name="Rommel Silva" userId="badcd85a-b75d-4611-98a0-431e48d40834" providerId="ADAL" clId="{D0C02124-30B3-439D-A81E-C17FFCD770A0}" dt="2023-07-19T17:05:55.675" v="235"/>
          <ac:spMkLst>
            <pc:docMk/>
            <pc:sldMk cId="0" sldId="420"/>
            <ac:spMk id="16394" creationId="{5D6C15A0-C087-4593-8414-2B4EC1CDC3DE}"/>
          </ac:spMkLst>
        </pc:spChg>
      </pc:sldChg>
      <pc:sldChg chg="addSp delSp modSp mod delDesignElem">
        <pc:chgData name="Rommel Silva" userId="badcd85a-b75d-4611-98a0-431e48d40834" providerId="ADAL" clId="{D0C02124-30B3-439D-A81E-C17FFCD770A0}" dt="2023-07-19T17:17:11.342" v="346" actId="1076"/>
        <pc:sldMkLst>
          <pc:docMk/>
          <pc:sldMk cId="0" sldId="421"/>
        </pc:sldMkLst>
        <pc:spChg chg="mod">
          <ac:chgData name="Rommel Silva" userId="badcd85a-b75d-4611-98a0-431e48d40834" providerId="ADAL" clId="{D0C02124-30B3-439D-A81E-C17FFCD770A0}" dt="2023-07-19T17:17:05.862" v="345" actId="207"/>
          <ac:spMkLst>
            <pc:docMk/>
            <pc:sldMk cId="0" sldId="421"/>
            <ac:spMk id="17410" creationId="{A7BF6211-D4F9-0505-97E8-0D5BC99857B3}"/>
          </ac:spMkLst>
        </pc:spChg>
        <pc:spChg chg="mod">
          <ac:chgData name="Rommel Silva" userId="badcd85a-b75d-4611-98a0-431e48d40834" providerId="ADAL" clId="{D0C02124-30B3-439D-A81E-C17FFCD770A0}" dt="2023-07-19T17:17:11.342" v="346" actId="1076"/>
          <ac:spMkLst>
            <pc:docMk/>
            <pc:sldMk cId="0" sldId="421"/>
            <ac:spMk id="17411" creationId="{F9FF86E3-D4FF-E39D-5C42-1365F5FF5A71}"/>
          </ac:spMkLst>
        </pc:spChg>
        <pc:spChg chg="add del">
          <ac:chgData name="Rommel Silva" userId="badcd85a-b75d-4611-98a0-431e48d40834" providerId="ADAL" clId="{D0C02124-30B3-439D-A81E-C17FFCD770A0}" dt="2023-07-19T17:05:55.675" v="235"/>
          <ac:spMkLst>
            <pc:docMk/>
            <pc:sldMk cId="0" sldId="421"/>
            <ac:spMk id="17416" creationId="{1BB867FF-FC45-48F7-8104-F89BE54909F1}"/>
          </ac:spMkLst>
        </pc:spChg>
        <pc:spChg chg="add del">
          <ac:chgData name="Rommel Silva" userId="badcd85a-b75d-4611-98a0-431e48d40834" providerId="ADAL" clId="{D0C02124-30B3-439D-A81E-C17FFCD770A0}" dt="2023-07-19T17:05:55.675" v="235"/>
          <ac:spMkLst>
            <pc:docMk/>
            <pc:sldMk cId="0" sldId="421"/>
            <ac:spMk id="17418" creationId="{8BB56887-D0D5-4F0C-9E19-7247EB83C8B7}"/>
          </ac:spMkLst>
        </pc:spChg>
        <pc:spChg chg="add del">
          <ac:chgData name="Rommel Silva" userId="badcd85a-b75d-4611-98a0-431e48d40834" providerId="ADAL" clId="{D0C02124-30B3-439D-A81E-C17FFCD770A0}" dt="2023-07-19T17:05:55.675" v="235"/>
          <ac:spMkLst>
            <pc:docMk/>
            <pc:sldMk cId="0" sldId="421"/>
            <ac:spMk id="17420" creationId="{081E4A58-353D-44AE-B2FC-2A74E2E400F7}"/>
          </ac:spMkLst>
        </pc:spChg>
      </pc:sldChg>
      <pc:sldChg chg="addSp delSp modSp mod delDesignElem">
        <pc:chgData name="Rommel Silva" userId="badcd85a-b75d-4611-98a0-431e48d40834" providerId="ADAL" clId="{D0C02124-30B3-439D-A81E-C17FFCD770A0}" dt="2023-07-19T17:23:27.802" v="378" actId="1076"/>
        <pc:sldMkLst>
          <pc:docMk/>
          <pc:sldMk cId="0" sldId="422"/>
        </pc:sldMkLst>
        <pc:spChg chg="mod">
          <ac:chgData name="Rommel Silva" userId="badcd85a-b75d-4611-98a0-431e48d40834" providerId="ADAL" clId="{D0C02124-30B3-439D-A81E-C17FFCD770A0}" dt="2023-07-19T17:18:19.327" v="351" actId="207"/>
          <ac:spMkLst>
            <pc:docMk/>
            <pc:sldMk cId="0" sldId="422"/>
            <ac:spMk id="18434" creationId="{BC6EE1F6-C343-72EF-41A0-26C6669F6BD4}"/>
          </ac:spMkLst>
        </pc:spChg>
        <pc:spChg chg="add del">
          <ac:chgData name="Rommel Silva" userId="badcd85a-b75d-4611-98a0-431e48d40834" providerId="ADAL" clId="{D0C02124-30B3-439D-A81E-C17FFCD770A0}" dt="2023-07-19T17:05:55.675" v="235"/>
          <ac:spMkLst>
            <pc:docMk/>
            <pc:sldMk cId="0" sldId="422"/>
            <ac:spMk id="18439" creationId="{7301F447-EEF7-48F5-AF73-7566EE7F64AD}"/>
          </ac:spMkLst>
        </pc:spChg>
        <pc:spChg chg="add del">
          <ac:chgData name="Rommel Silva" userId="badcd85a-b75d-4611-98a0-431e48d40834" providerId="ADAL" clId="{D0C02124-30B3-439D-A81E-C17FFCD770A0}" dt="2023-07-19T17:05:55.675" v="235"/>
          <ac:spMkLst>
            <pc:docMk/>
            <pc:sldMk cId="0" sldId="422"/>
            <ac:spMk id="18441" creationId="{F7117410-A2A4-4085-9ADC-46744551DBDE}"/>
          </ac:spMkLst>
        </pc:spChg>
        <pc:spChg chg="add del">
          <ac:chgData name="Rommel Silva" userId="badcd85a-b75d-4611-98a0-431e48d40834" providerId="ADAL" clId="{D0C02124-30B3-439D-A81E-C17FFCD770A0}" dt="2023-07-19T17:05:55.675" v="235"/>
          <ac:spMkLst>
            <pc:docMk/>
            <pc:sldMk cId="0" sldId="422"/>
            <ac:spMk id="18443" creationId="{99F74EB5-E547-4FB4-95F5-BCC788F3C4A0}"/>
          </ac:spMkLst>
        </pc:spChg>
        <pc:graphicFrameChg chg="mod modGraphic">
          <ac:chgData name="Rommel Silva" userId="badcd85a-b75d-4611-98a0-431e48d40834" providerId="ADAL" clId="{D0C02124-30B3-439D-A81E-C17FFCD770A0}" dt="2023-07-19T17:23:27.802" v="378" actId="1076"/>
          <ac:graphicFrameMkLst>
            <pc:docMk/>
            <pc:sldMk cId="0" sldId="422"/>
            <ac:graphicFrameMk id="4" creationId="{2E70F34C-ADD6-AB9A-D188-53755CFB5A7A}"/>
          </ac:graphicFrameMkLst>
        </pc:graphicFrameChg>
      </pc:sldChg>
      <pc:sldChg chg="modSp del mod">
        <pc:chgData name="Rommel Silva" userId="badcd85a-b75d-4611-98a0-431e48d40834" providerId="ADAL" clId="{D0C02124-30B3-439D-A81E-C17FFCD770A0}" dt="2023-07-19T16:51:07.304" v="129" actId="2696"/>
        <pc:sldMkLst>
          <pc:docMk/>
          <pc:sldMk cId="1959650266" sldId="423"/>
        </pc:sldMkLst>
        <pc:graphicFrameChg chg="modGraphic">
          <ac:chgData name="Rommel Silva" userId="badcd85a-b75d-4611-98a0-431e48d40834" providerId="ADAL" clId="{D0C02124-30B3-439D-A81E-C17FFCD770A0}" dt="2023-07-19T16:49:53.137" v="122" actId="14734"/>
          <ac:graphicFrameMkLst>
            <pc:docMk/>
            <pc:sldMk cId="1959650266" sldId="423"/>
            <ac:graphicFrameMk id="5" creationId="{55FEA2A2-B83E-4707-0719-DA4C3AD2B604}"/>
          </ac:graphicFrameMkLst>
        </pc:graphicFrameChg>
      </pc:sldChg>
      <pc:sldChg chg="addSp delSp del delDesignElem">
        <pc:chgData name="Rommel Silva" userId="badcd85a-b75d-4611-98a0-431e48d40834" providerId="ADAL" clId="{D0C02124-30B3-439D-A81E-C17FFCD770A0}" dt="2023-07-19T16:58:36.809" v="182" actId="2696"/>
        <pc:sldMkLst>
          <pc:docMk/>
          <pc:sldMk cId="2900422865" sldId="425"/>
        </pc:sldMkLst>
        <pc:spChg chg="add del">
          <ac:chgData name="Rommel Silva" userId="badcd85a-b75d-4611-98a0-431e48d40834" providerId="ADAL" clId="{D0C02124-30B3-439D-A81E-C17FFCD770A0}" dt="2023-07-19T16:52:02.697" v="151"/>
          <ac:spMkLst>
            <pc:docMk/>
            <pc:sldMk cId="2900422865" sldId="425"/>
            <ac:spMk id="10" creationId="{BCED4D40-4B67-4331-AC48-79B82B4A47D8}"/>
          </ac:spMkLst>
        </pc:spChg>
        <pc:spChg chg="add del">
          <ac:chgData name="Rommel Silva" userId="badcd85a-b75d-4611-98a0-431e48d40834" providerId="ADAL" clId="{D0C02124-30B3-439D-A81E-C17FFCD770A0}" dt="2023-07-19T16:52:02.697" v="151"/>
          <ac:spMkLst>
            <pc:docMk/>
            <pc:sldMk cId="2900422865" sldId="425"/>
            <ac:spMk id="12" creationId="{670CEDEF-4F34-412E-84EE-329C1E936AF5}"/>
          </ac:spMkLst>
        </pc:spChg>
      </pc:sldChg>
      <pc:sldChg chg="addSp delSp modSp del mod delDesignElem">
        <pc:chgData name="Rommel Silva" userId="badcd85a-b75d-4611-98a0-431e48d40834" providerId="ADAL" clId="{D0C02124-30B3-439D-A81E-C17FFCD770A0}" dt="2023-07-19T16:56:05.799" v="170" actId="2696"/>
        <pc:sldMkLst>
          <pc:docMk/>
          <pc:sldMk cId="1013053905" sldId="426"/>
        </pc:sldMkLst>
        <pc:spChg chg="add del">
          <ac:chgData name="Rommel Silva" userId="badcd85a-b75d-4611-98a0-431e48d40834" providerId="ADAL" clId="{D0C02124-30B3-439D-A81E-C17FFCD770A0}" dt="2023-07-19T16:52:02.697" v="151"/>
          <ac:spMkLst>
            <pc:docMk/>
            <pc:sldMk cId="1013053905" sldId="426"/>
            <ac:spMk id="10" creationId="{BCED4D40-4B67-4331-AC48-79B82B4A47D8}"/>
          </ac:spMkLst>
        </pc:spChg>
        <pc:spChg chg="add del">
          <ac:chgData name="Rommel Silva" userId="badcd85a-b75d-4611-98a0-431e48d40834" providerId="ADAL" clId="{D0C02124-30B3-439D-A81E-C17FFCD770A0}" dt="2023-07-19T16:52:02.697" v="151"/>
          <ac:spMkLst>
            <pc:docMk/>
            <pc:sldMk cId="1013053905" sldId="426"/>
            <ac:spMk id="12" creationId="{670CEDEF-4F34-412E-84EE-329C1E936AF5}"/>
          </ac:spMkLst>
        </pc:spChg>
        <pc:graphicFrameChg chg="modGraphic">
          <ac:chgData name="Rommel Silva" userId="badcd85a-b75d-4611-98a0-431e48d40834" providerId="ADAL" clId="{D0C02124-30B3-439D-A81E-C17FFCD770A0}" dt="2023-07-19T16:53:56.930" v="156" actId="14734"/>
          <ac:graphicFrameMkLst>
            <pc:docMk/>
            <pc:sldMk cId="1013053905" sldId="426"/>
            <ac:graphicFrameMk id="5" creationId="{55FEA2A2-B83E-4707-0719-DA4C3AD2B604}"/>
          </ac:graphicFrameMkLst>
        </pc:graphicFrameChg>
      </pc:sldChg>
      <pc:sldChg chg="addSp delSp del delDesignElem">
        <pc:chgData name="Rommel Silva" userId="badcd85a-b75d-4611-98a0-431e48d40834" providerId="ADAL" clId="{D0C02124-30B3-439D-A81E-C17FFCD770A0}" dt="2023-07-19T17:01:03.177" v="194" actId="2696"/>
        <pc:sldMkLst>
          <pc:docMk/>
          <pc:sldMk cId="3183721481" sldId="428"/>
        </pc:sldMkLst>
        <pc:spChg chg="add del">
          <ac:chgData name="Rommel Silva" userId="badcd85a-b75d-4611-98a0-431e48d40834" providerId="ADAL" clId="{D0C02124-30B3-439D-A81E-C17FFCD770A0}" dt="2023-07-19T16:52:02.697" v="151"/>
          <ac:spMkLst>
            <pc:docMk/>
            <pc:sldMk cId="3183721481" sldId="428"/>
            <ac:spMk id="10" creationId="{BCED4D40-4B67-4331-AC48-79B82B4A47D8}"/>
          </ac:spMkLst>
        </pc:spChg>
        <pc:spChg chg="add del">
          <ac:chgData name="Rommel Silva" userId="badcd85a-b75d-4611-98a0-431e48d40834" providerId="ADAL" clId="{D0C02124-30B3-439D-A81E-C17FFCD770A0}" dt="2023-07-19T16:52:02.697" v="151"/>
          <ac:spMkLst>
            <pc:docMk/>
            <pc:sldMk cId="3183721481" sldId="428"/>
            <ac:spMk id="12" creationId="{670CEDEF-4F34-412E-84EE-329C1E936AF5}"/>
          </ac:spMkLst>
        </pc:spChg>
      </pc:sldChg>
      <pc:sldChg chg="addSp delSp modSp mod delDesignElem">
        <pc:chgData name="Rommel Silva" userId="badcd85a-b75d-4611-98a0-431e48d40834" providerId="ADAL" clId="{D0C02124-30B3-439D-A81E-C17FFCD770A0}" dt="2023-07-19T18:04:31.860" v="530" actId="27636"/>
        <pc:sldMkLst>
          <pc:docMk/>
          <pc:sldMk cId="962372786" sldId="435"/>
        </pc:sldMkLst>
        <pc:spChg chg="mod">
          <ac:chgData name="Rommel Silva" userId="badcd85a-b75d-4611-98a0-431e48d40834" providerId="ADAL" clId="{D0C02124-30B3-439D-A81E-C17FFCD770A0}" dt="2023-07-19T18:03:56.383" v="524" actId="207"/>
          <ac:spMkLst>
            <pc:docMk/>
            <pc:sldMk cId="962372786" sldId="435"/>
            <ac:spMk id="2" creationId="{B7CF3DDA-F72F-4D59-9F58-696EC6A883D7}"/>
          </ac:spMkLst>
        </pc:spChg>
        <pc:spChg chg="mod">
          <ac:chgData name="Rommel Silva" userId="badcd85a-b75d-4611-98a0-431e48d40834" providerId="ADAL" clId="{D0C02124-30B3-439D-A81E-C17FFCD770A0}" dt="2023-07-19T18:04:31.860" v="530" actId="27636"/>
          <ac:spMkLst>
            <pc:docMk/>
            <pc:sldMk cId="962372786" sldId="435"/>
            <ac:spMk id="3" creationId="{99E41EED-E650-4BCF-9172-7CE023D0EDAF}"/>
          </ac:spMkLst>
        </pc:spChg>
        <pc:spChg chg="add">
          <ac:chgData name="Rommel Silva" userId="badcd85a-b75d-4611-98a0-431e48d40834" providerId="ADAL" clId="{D0C02124-30B3-439D-A81E-C17FFCD770A0}" dt="2023-07-19T17:54:55.728" v="474" actId="26606"/>
          <ac:spMkLst>
            <pc:docMk/>
            <pc:sldMk cId="962372786" sldId="435"/>
            <ac:spMk id="5" creationId="{7578A52D-2496-4956-A9A4-EA5C38B2F1FC}"/>
          </ac:spMkLst>
        </pc:spChg>
        <pc:spChg chg="add">
          <ac:chgData name="Rommel Silva" userId="badcd85a-b75d-4611-98a0-431e48d40834" providerId="ADAL" clId="{D0C02124-30B3-439D-A81E-C17FFCD770A0}" dt="2023-07-19T17:54:55.728" v="474" actId="26606"/>
          <ac:spMkLst>
            <pc:docMk/>
            <pc:sldMk cId="962372786" sldId="435"/>
            <ac:spMk id="6" creationId="{9809C8E2-EF9B-4E0B-A17E-836DE0508E76}"/>
          </ac:spMkLst>
        </pc:spChg>
        <pc:spChg chg="add">
          <ac:chgData name="Rommel Silva" userId="badcd85a-b75d-4611-98a0-431e48d40834" providerId="ADAL" clId="{D0C02124-30B3-439D-A81E-C17FFCD770A0}" dt="2023-07-19T17:54:55.728" v="474" actId="26606"/>
          <ac:spMkLst>
            <pc:docMk/>
            <pc:sldMk cId="962372786" sldId="435"/>
            <ac:spMk id="7" creationId="{61EB557E-621E-4254-B750-85274C5F4D5C}"/>
          </ac:spMkLst>
        </pc:spChg>
        <pc:spChg chg="add del">
          <ac:chgData name="Rommel Silva" userId="badcd85a-b75d-4611-98a0-431e48d40834" providerId="ADAL" clId="{D0C02124-30B3-439D-A81E-C17FFCD770A0}" dt="2023-07-19T17:05:55.675" v="235"/>
          <ac:spMkLst>
            <pc:docMk/>
            <pc:sldMk cId="962372786" sldId="435"/>
            <ac:spMk id="8" creationId="{907EF6B7-1338-4443-8C46-6A318D952DFD}"/>
          </ac:spMkLst>
        </pc:spChg>
        <pc:spChg chg="add del">
          <ac:chgData name="Rommel Silva" userId="badcd85a-b75d-4611-98a0-431e48d40834" providerId="ADAL" clId="{D0C02124-30B3-439D-A81E-C17FFCD770A0}" dt="2023-07-19T17:05:55.675" v="235"/>
          <ac:spMkLst>
            <pc:docMk/>
            <pc:sldMk cId="962372786" sldId="435"/>
            <ac:spMk id="10" creationId="{DAAE4CDD-124C-4DCF-9584-B6033B545DD5}"/>
          </ac:spMkLst>
        </pc:spChg>
        <pc:spChg chg="add del">
          <ac:chgData name="Rommel Silva" userId="badcd85a-b75d-4611-98a0-431e48d40834" providerId="ADAL" clId="{D0C02124-30B3-439D-A81E-C17FFCD770A0}" dt="2023-07-19T17:05:55.675" v="235"/>
          <ac:spMkLst>
            <pc:docMk/>
            <pc:sldMk cId="962372786" sldId="435"/>
            <ac:spMk id="12" creationId="{081E4A58-353D-44AE-B2FC-2A74E2E400F7}"/>
          </ac:spMkLst>
        </pc:spChg>
      </pc:sldChg>
      <pc:sldChg chg="addSp delSp modSp mod setBg delDesignElem chgLayout">
        <pc:chgData name="Rommel Silva" userId="badcd85a-b75d-4611-98a0-431e48d40834" providerId="ADAL" clId="{D0C02124-30B3-439D-A81E-C17FFCD770A0}" dt="2023-07-19T18:04:53.954" v="533" actId="255"/>
        <pc:sldMkLst>
          <pc:docMk/>
          <pc:sldMk cId="2259549820" sldId="436"/>
        </pc:sldMkLst>
        <pc:spChg chg="mod ord">
          <ac:chgData name="Rommel Silva" userId="badcd85a-b75d-4611-98a0-431e48d40834" providerId="ADAL" clId="{D0C02124-30B3-439D-A81E-C17FFCD770A0}" dt="2023-07-19T18:04:38.905" v="531" actId="207"/>
          <ac:spMkLst>
            <pc:docMk/>
            <pc:sldMk cId="2259549820" sldId="436"/>
            <ac:spMk id="2" creationId="{B7CF3DDA-F72F-4D59-9F58-696EC6A883D7}"/>
          </ac:spMkLst>
        </pc:spChg>
        <pc:spChg chg="mod ord">
          <ac:chgData name="Rommel Silva" userId="badcd85a-b75d-4611-98a0-431e48d40834" providerId="ADAL" clId="{D0C02124-30B3-439D-A81E-C17FFCD770A0}" dt="2023-07-19T18:04:53.954" v="533" actId="255"/>
          <ac:spMkLst>
            <pc:docMk/>
            <pc:sldMk cId="2259549820" sldId="436"/>
            <ac:spMk id="14" creationId="{65AC4B15-434E-4912-8BC3-DA70F8151026}"/>
          </ac:spMkLst>
        </pc:spChg>
        <pc:spChg chg="add del">
          <ac:chgData name="Rommel Silva" userId="badcd85a-b75d-4611-98a0-431e48d40834" providerId="ADAL" clId="{D0C02124-30B3-439D-A81E-C17FFCD770A0}" dt="2023-07-19T17:05:55.675" v="235"/>
          <ac:spMkLst>
            <pc:docMk/>
            <pc:sldMk cId="2259549820" sldId="436"/>
            <ac:spMk id="18" creationId="{CB6E2F43-29E9-49D9-91FC-E5FEFAAA70DE}"/>
          </ac:spMkLst>
        </pc:spChg>
        <pc:spChg chg="add del">
          <ac:chgData name="Rommel Silva" userId="badcd85a-b75d-4611-98a0-431e48d40834" providerId="ADAL" clId="{D0C02124-30B3-439D-A81E-C17FFCD770A0}" dt="2023-07-19T17:55:07.182" v="476" actId="26606"/>
          <ac:spMkLst>
            <pc:docMk/>
            <pc:sldMk cId="2259549820" sldId="436"/>
            <ac:spMk id="19" creationId="{BA2EA6A6-CD0C-4CFD-8EC2-AA44F9870331}"/>
          </ac:spMkLst>
        </pc:spChg>
        <pc:spChg chg="add del">
          <ac:chgData name="Rommel Silva" userId="badcd85a-b75d-4611-98a0-431e48d40834" providerId="ADAL" clId="{D0C02124-30B3-439D-A81E-C17FFCD770A0}" dt="2023-07-19T17:05:55.675" v="235"/>
          <ac:spMkLst>
            <pc:docMk/>
            <pc:sldMk cId="2259549820" sldId="436"/>
            <ac:spMk id="20" creationId="{3BA62E19-CD42-4C09-B825-844B4943D49D}"/>
          </ac:spMkLst>
        </pc:spChg>
        <pc:spChg chg="add del">
          <ac:chgData name="Rommel Silva" userId="badcd85a-b75d-4611-98a0-431e48d40834" providerId="ADAL" clId="{D0C02124-30B3-439D-A81E-C17FFCD770A0}" dt="2023-07-19T17:55:07.860" v="478" actId="26606"/>
          <ac:spMkLst>
            <pc:docMk/>
            <pc:sldMk cId="2259549820" sldId="436"/>
            <ac:spMk id="21" creationId="{E9271C28-7496-4447-8541-7B39F5E9480A}"/>
          </ac:spMkLst>
        </pc:spChg>
        <pc:spChg chg="add del">
          <ac:chgData name="Rommel Silva" userId="badcd85a-b75d-4611-98a0-431e48d40834" providerId="ADAL" clId="{D0C02124-30B3-439D-A81E-C17FFCD770A0}" dt="2023-07-19T17:05:55.675" v="235"/>
          <ac:spMkLst>
            <pc:docMk/>
            <pc:sldMk cId="2259549820" sldId="436"/>
            <ac:spMk id="22" creationId="{8E63CC27-1C86-4653-8866-79C24C5C51FB}"/>
          </ac:spMkLst>
        </pc:spChg>
        <pc:spChg chg="add del">
          <ac:chgData name="Rommel Silva" userId="badcd85a-b75d-4611-98a0-431e48d40834" providerId="ADAL" clId="{D0C02124-30B3-439D-A81E-C17FFCD770A0}" dt="2023-07-19T17:55:08.875" v="480" actId="26606"/>
          <ac:spMkLst>
            <pc:docMk/>
            <pc:sldMk cId="2259549820" sldId="436"/>
            <ac:spMk id="23" creationId="{E9271C28-7496-4447-8541-7B39F5E9480A}"/>
          </ac:spMkLst>
        </pc:spChg>
        <pc:spChg chg="add del">
          <ac:chgData name="Rommel Silva" userId="badcd85a-b75d-4611-98a0-431e48d40834" providerId="ADAL" clId="{D0C02124-30B3-439D-A81E-C17FFCD770A0}" dt="2023-07-19T17:55:11.371" v="482" actId="26606"/>
          <ac:spMkLst>
            <pc:docMk/>
            <pc:sldMk cId="2259549820" sldId="436"/>
            <ac:spMk id="25" creationId="{BA2EA6A6-CD0C-4CFD-8EC2-AA44F9870331}"/>
          </ac:spMkLst>
        </pc:spChg>
        <pc:spChg chg="add del">
          <ac:chgData name="Rommel Silva" userId="badcd85a-b75d-4611-98a0-431e48d40834" providerId="ADAL" clId="{D0C02124-30B3-439D-A81E-C17FFCD770A0}" dt="2023-07-19T17:55:13.947" v="484" actId="26606"/>
          <ac:spMkLst>
            <pc:docMk/>
            <pc:sldMk cId="2259549820" sldId="436"/>
            <ac:spMk id="27" creationId="{E9271C28-7496-4447-8541-7B39F5E9480A}"/>
          </ac:spMkLst>
        </pc:spChg>
        <pc:spChg chg="add del">
          <ac:chgData name="Rommel Silva" userId="badcd85a-b75d-4611-98a0-431e48d40834" providerId="ADAL" clId="{D0C02124-30B3-439D-A81E-C17FFCD770A0}" dt="2023-07-19T17:55:15.435" v="486" actId="26606"/>
          <ac:spMkLst>
            <pc:docMk/>
            <pc:sldMk cId="2259549820" sldId="436"/>
            <ac:spMk id="29" creationId="{E9271C28-7496-4447-8541-7B39F5E9480A}"/>
          </ac:spMkLst>
        </pc:spChg>
        <pc:spChg chg="add del">
          <ac:chgData name="Rommel Silva" userId="badcd85a-b75d-4611-98a0-431e48d40834" providerId="ADAL" clId="{D0C02124-30B3-439D-A81E-C17FFCD770A0}" dt="2023-07-19T17:55:22.669" v="488" actId="26606"/>
          <ac:spMkLst>
            <pc:docMk/>
            <pc:sldMk cId="2259549820" sldId="436"/>
            <ac:spMk id="31" creationId="{BA2EA6A6-CD0C-4CFD-8EC2-AA44F9870331}"/>
          </ac:spMkLst>
        </pc:spChg>
        <pc:spChg chg="add del">
          <ac:chgData name="Rommel Silva" userId="badcd85a-b75d-4611-98a0-431e48d40834" providerId="ADAL" clId="{D0C02124-30B3-439D-A81E-C17FFCD770A0}" dt="2023-07-19T17:55:26.207" v="490" actId="26606"/>
          <ac:spMkLst>
            <pc:docMk/>
            <pc:sldMk cId="2259549820" sldId="436"/>
            <ac:spMk id="33" creationId="{E9271C28-7496-4447-8541-7B39F5E9480A}"/>
          </ac:spMkLst>
        </pc:spChg>
        <pc:spChg chg="add del">
          <ac:chgData name="Rommel Silva" userId="badcd85a-b75d-4611-98a0-431e48d40834" providerId="ADAL" clId="{D0C02124-30B3-439D-A81E-C17FFCD770A0}" dt="2023-07-19T17:55:44.984" v="492" actId="700"/>
          <ac:spMkLst>
            <pc:docMk/>
            <pc:sldMk cId="2259549820" sldId="436"/>
            <ac:spMk id="35" creationId="{E9271C28-7496-4447-8541-7B39F5E9480A}"/>
          </ac:spMkLst>
        </pc:spChg>
        <pc:graphicFrameChg chg="add del mod modGraphic">
          <ac:chgData name="Rommel Silva" userId="badcd85a-b75d-4611-98a0-431e48d40834" providerId="ADAL" clId="{D0C02124-30B3-439D-A81E-C17FFCD770A0}" dt="2023-07-19T17:56:41.028" v="496" actId="21"/>
          <ac:graphicFrameMkLst>
            <pc:docMk/>
            <pc:sldMk cId="2259549820" sldId="436"/>
            <ac:graphicFrameMk id="7" creationId="{27419680-2523-481F-BB40-92A83392B589}"/>
          </ac:graphicFrameMkLst>
        </pc:graphicFrameChg>
      </pc:sldChg>
      <pc:sldChg chg="addSp delSp modSp mod setBg delDesignElem">
        <pc:chgData name="Rommel Silva" userId="badcd85a-b75d-4611-98a0-431e48d40834" providerId="ADAL" clId="{D0C02124-30B3-439D-A81E-C17FFCD770A0}" dt="2023-07-19T18:05:22.111" v="536" actId="207"/>
        <pc:sldMkLst>
          <pc:docMk/>
          <pc:sldMk cId="1916551954" sldId="437"/>
        </pc:sldMkLst>
        <pc:spChg chg="mod">
          <ac:chgData name="Rommel Silva" userId="badcd85a-b75d-4611-98a0-431e48d40834" providerId="ADAL" clId="{D0C02124-30B3-439D-A81E-C17FFCD770A0}" dt="2023-07-19T18:05:22.111" v="536" actId="207"/>
          <ac:spMkLst>
            <pc:docMk/>
            <pc:sldMk cId="1916551954" sldId="437"/>
            <ac:spMk id="2" creationId="{B7CF3DDA-F72F-4D59-9F58-696EC6A883D7}"/>
          </ac:spMkLst>
        </pc:spChg>
        <pc:spChg chg="add del">
          <ac:chgData name="Rommel Silva" userId="badcd85a-b75d-4611-98a0-431e48d40834" providerId="ADAL" clId="{D0C02124-30B3-439D-A81E-C17FFCD770A0}" dt="2023-07-19T17:05:55.675" v="235"/>
          <ac:spMkLst>
            <pc:docMk/>
            <pc:sldMk cId="1916551954" sldId="437"/>
            <ac:spMk id="18" creationId="{CB6E2F43-29E9-49D9-91FC-E5FEFAAA70DE}"/>
          </ac:spMkLst>
        </pc:spChg>
        <pc:spChg chg="add del">
          <ac:chgData name="Rommel Silva" userId="badcd85a-b75d-4611-98a0-431e48d40834" providerId="ADAL" clId="{D0C02124-30B3-439D-A81E-C17FFCD770A0}" dt="2023-07-19T17:05:55.675" v="235"/>
          <ac:spMkLst>
            <pc:docMk/>
            <pc:sldMk cId="1916551954" sldId="437"/>
            <ac:spMk id="20" creationId="{3BA62E19-CD42-4C09-B825-844B4943D49D}"/>
          </ac:spMkLst>
        </pc:spChg>
        <pc:spChg chg="add del">
          <ac:chgData name="Rommel Silva" userId="badcd85a-b75d-4611-98a0-431e48d40834" providerId="ADAL" clId="{D0C02124-30B3-439D-A81E-C17FFCD770A0}" dt="2023-07-19T17:05:55.675" v="235"/>
          <ac:spMkLst>
            <pc:docMk/>
            <pc:sldMk cId="1916551954" sldId="437"/>
            <ac:spMk id="22" creationId="{8E63CC27-1C86-4653-8866-79C24C5C51FB}"/>
          </ac:spMkLst>
        </pc:spChg>
      </pc:sldChg>
      <pc:sldChg chg="addSp delSp modSp mod setBg delDesignElem">
        <pc:chgData name="Rommel Silva" userId="badcd85a-b75d-4611-98a0-431e48d40834" providerId="ADAL" clId="{D0C02124-30B3-439D-A81E-C17FFCD770A0}" dt="2023-07-19T18:06:02.428" v="541" actId="255"/>
        <pc:sldMkLst>
          <pc:docMk/>
          <pc:sldMk cId="2169503545" sldId="440"/>
        </pc:sldMkLst>
        <pc:spChg chg="mod">
          <ac:chgData name="Rommel Silva" userId="badcd85a-b75d-4611-98a0-431e48d40834" providerId="ADAL" clId="{D0C02124-30B3-439D-A81E-C17FFCD770A0}" dt="2023-07-19T18:05:37.566" v="537" actId="207"/>
          <ac:spMkLst>
            <pc:docMk/>
            <pc:sldMk cId="2169503545" sldId="440"/>
            <ac:spMk id="2" creationId="{B7CF3DDA-F72F-4D59-9F58-696EC6A883D7}"/>
          </ac:spMkLst>
        </pc:spChg>
        <pc:spChg chg="mod">
          <ac:chgData name="Rommel Silva" userId="badcd85a-b75d-4611-98a0-431e48d40834" providerId="ADAL" clId="{D0C02124-30B3-439D-A81E-C17FFCD770A0}" dt="2023-07-19T18:06:02.428" v="541" actId="255"/>
          <ac:spMkLst>
            <pc:docMk/>
            <pc:sldMk cId="2169503545" sldId="440"/>
            <ac:spMk id="14" creationId="{65AC4B15-434E-4912-8BC3-DA70F8151026}"/>
          </ac:spMkLst>
        </pc:spChg>
        <pc:spChg chg="add del">
          <ac:chgData name="Rommel Silva" userId="badcd85a-b75d-4611-98a0-431e48d40834" providerId="ADAL" clId="{D0C02124-30B3-439D-A81E-C17FFCD770A0}" dt="2023-07-19T17:05:55.675" v="235"/>
          <ac:spMkLst>
            <pc:docMk/>
            <pc:sldMk cId="2169503545" sldId="440"/>
            <ac:spMk id="18" creationId="{CB6E2F43-29E9-49D9-91FC-E5FEFAAA70DE}"/>
          </ac:spMkLst>
        </pc:spChg>
        <pc:spChg chg="add del">
          <ac:chgData name="Rommel Silva" userId="badcd85a-b75d-4611-98a0-431e48d40834" providerId="ADAL" clId="{D0C02124-30B3-439D-A81E-C17FFCD770A0}" dt="2023-07-19T17:58:00.447" v="500" actId="26606"/>
          <ac:spMkLst>
            <pc:docMk/>
            <pc:sldMk cId="2169503545" sldId="440"/>
            <ac:spMk id="19" creationId="{BA2EA6A6-CD0C-4CFD-8EC2-AA44F9870331}"/>
          </ac:spMkLst>
        </pc:spChg>
        <pc:spChg chg="add del">
          <ac:chgData name="Rommel Silva" userId="badcd85a-b75d-4611-98a0-431e48d40834" providerId="ADAL" clId="{D0C02124-30B3-439D-A81E-C17FFCD770A0}" dt="2023-07-19T17:05:55.675" v="235"/>
          <ac:spMkLst>
            <pc:docMk/>
            <pc:sldMk cId="2169503545" sldId="440"/>
            <ac:spMk id="20" creationId="{3BA62E19-CD42-4C09-B825-844B4943D49D}"/>
          </ac:spMkLst>
        </pc:spChg>
        <pc:spChg chg="add del">
          <ac:chgData name="Rommel Silva" userId="badcd85a-b75d-4611-98a0-431e48d40834" providerId="ADAL" clId="{D0C02124-30B3-439D-A81E-C17FFCD770A0}" dt="2023-07-19T17:58:00.910" v="502" actId="26606"/>
          <ac:spMkLst>
            <pc:docMk/>
            <pc:sldMk cId="2169503545" sldId="440"/>
            <ac:spMk id="21" creationId="{E9271C28-7496-4447-8541-7B39F5E9480A}"/>
          </ac:spMkLst>
        </pc:spChg>
        <pc:spChg chg="add del">
          <ac:chgData name="Rommel Silva" userId="badcd85a-b75d-4611-98a0-431e48d40834" providerId="ADAL" clId="{D0C02124-30B3-439D-A81E-C17FFCD770A0}" dt="2023-07-19T17:05:55.675" v="235"/>
          <ac:spMkLst>
            <pc:docMk/>
            <pc:sldMk cId="2169503545" sldId="440"/>
            <ac:spMk id="22" creationId="{8E63CC27-1C86-4653-8866-79C24C5C51FB}"/>
          </ac:spMkLst>
        </pc:spChg>
        <pc:spChg chg="add del">
          <ac:chgData name="Rommel Silva" userId="badcd85a-b75d-4611-98a0-431e48d40834" providerId="ADAL" clId="{D0C02124-30B3-439D-A81E-C17FFCD770A0}" dt="2023-07-19T17:58:01.865" v="504" actId="26606"/>
          <ac:spMkLst>
            <pc:docMk/>
            <pc:sldMk cId="2169503545" sldId="440"/>
            <ac:spMk id="23" creationId="{E9271C28-7496-4447-8541-7B39F5E9480A}"/>
          </ac:spMkLst>
        </pc:spChg>
        <pc:spChg chg="add del">
          <ac:chgData name="Rommel Silva" userId="badcd85a-b75d-4611-98a0-431e48d40834" providerId="ADAL" clId="{D0C02124-30B3-439D-A81E-C17FFCD770A0}" dt="2023-07-19T17:58:10.074" v="506" actId="26606"/>
          <ac:spMkLst>
            <pc:docMk/>
            <pc:sldMk cId="2169503545" sldId="440"/>
            <ac:spMk id="25" creationId="{BA2EA6A6-CD0C-4CFD-8EC2-AA44F9870331}"/>
          </ac:spMkLst>
        </pc:spChg>
        <pc:graphicFrameChg chg="add mod modGraphic">
          <ac:chgData name="Rommel Silva" userId="badcd85a-b75d-4611-98a0-431e48d40834" providerId="ADAL" clId="{D0C02124-30B3-439D-A81E-C17FFCD770A0}" dt="2023-07-19T17:58:10.074" v="506" actId="26606"/>
          <ac:graphicFrameMkLst>
            <pc:docMk/>
            <pc:sldMk cId="2169503545" sldId="440"/>
            <ac:graphicFrameMk id="7" creationId="{27419680-2523-481F-BB40-92A83392B589}"/>
          </ac:graphicFrameMkLst>
        </pc:graphicFrameChg>
      </pc:sldChg>
      <pc:sldChg chg="addSp delSp modSp mod modTransition setBg delDesignElem">
        <pc:chgData name="Rommel Silva" userId="badcd85a-b75d-4611-98a0-431e48d40834" providerId="ADAL" clId="{D0C02124-30B3-439D-A81E-C17FFCD770A0}" dt="2023-07-19T18:02:20.143" v="518" actId="27636"/>
        <pc:sldMkLst>
          <pc:docMk/>
          <pc:sldMk cId="466620045" sldId="447"/>
        </pc:sldMkLst>
        <pc:spChg chg="mod">
          <ac:chgData name="Rommel Silva" userId="badcd85a-b75d-4611-98a0-431e48d40834" providerId="ADAL" clId="{D0C02124-30B3-439D-A81E-C17FFCD770A0}" dt="2023-07-19T17:48:41.609" v="438" actId="207"/>
          <ac:spMkLst>
            <pc:docMk/>
            <pc:sldMk cId="466620045" sldId="447"/>
            <ac:spMk id="18434" creationId="{BC6EE1F6-C343-72EF-41A0-26C6669F6BD4}"/>
          </ac:spMkLst>
        </pc:spChg>
        <pc:spChg chg="add del">
          <ac:chgData name="Rommel Silva" userId="badcd85a-b75d-4611-98a0-431e48d40834" providerId="ADAL" clId="{D0C02124-30B3-439D-A81E-C17FFCD770A0}" dt="2023-07-19T17:05:55.675" v="235"/>
          <ac:spMkLst>
            <pc:docMk/>
            <pc:sldMk cId="466620045" sldId="447"/>
            <ac:spMk id="18439" creationId="{AC17DE74-01C9-4859-B65A-85CF999E8580}"/>
          </ac:spMkLst>
        </pc:spChg>
        <pc:spChg chg="add del">
          <ac:chgData name="Rommel Silva" userId="badcd85a-b75d-4611-98a0-431e48d40834" providerId="ADAL" clId="{D0C02124-30B3-439D-A81E-C17FFCD770A0}" dt="2023-07-19T17:05:55.675" v="235"/>
          <ac:spMkLst>
            <pc:docMk/>
            <pc:sldMk cId="466620045" sldId="447"/>
            <ac:spMk id="18445" creationId="{068C0432-0E90-4CC1-8CD3-D44A90DF07EF}"/>
          </ac:spMkLst>
        </pc:spChg>
        <pc:spChg chg="mod">
          <ac:chgData name="Rommel Silva" userId="badcd85a-b75d-4611-98a0-431e48d40834" providerId="ADAL" clId="{D0C02124-30B3-439D-A81E-C17FFCD770A0}" dt="2023-07-19T18:02:20.143" v="518" actId="27636"/>
          <ac:spMkLst>
            <pc:docMk/>
            <pc:sldMk cId="466620045" sldId="447"/>
            <ac:spMk id="18446" creationId="{DA1F8FB2-A86B-4EFE-844F-34256A73E0AC}"/>
          </ac:spMkLst>
        </pc:spChg>
      </pc:sldChg>
      <pc:sldChg chg="addSp delSp modSp mod modTransition setBg delDesignElem">
        <pc:chgData name="Rommel Silva" userId="badcd85a-b75d-4611-98a0-431e48d40834" providerId="ADAL" clId="{D0C02124-30B3-439D-A81E-C17FFCD770A0}" dt="2023-07-19T17:50:37.290" v="453" actId="207"/>
        <pc:sldMkLst>
          <pc:docMk/>
          <pc:sldMk cId="3082926342" sldId="448"/>
        </pc:sldMkLst>
        <pc:spChg chg="mod">
          <ac:chgData name="Rommel Silva" userId="badcd85a-b75d-4611-98a0-431e48d40834" providerId="ADAL" clId="{D0C02124-30B3-439D-A81E-C17FFCD770A0}" dt="2023-07-19T17:50:37.290" v="453" actId="207"/>
          <ac:spMkLst>
            <pc:docMk/>
            <pc:sldMk cId="3082926342" sldId="448"/>
            <ac:spMk id="3" creationId="{DA1F8FB2-A86B-4EFE-844F-34256A73E0AC}"/>
          </ac:spMkLst>
        </pc:spChg>
        <pc:spChg chg="mod">
          <ac:chgData name="Rommel Silva" userId="badcd85a-b75d-4611-98a0-431e48d40834" providerId="ADAL" clId="{D0C02124-30B3-439D-A81E-C17FFCD770A0}" dt="2023-07-19T17:49:58.131" v="450" actId="255"/>
          <ac:spMkLst>
            <pc:docMk/>
            <pc:sldMk cId="3082926342" sldId="448"/>
            <ac:spMk id="18434" creationId="{BC6EE1F6-C343-72EF-41A0-26C6669F6BD4}"/>
          </ac:spMkLst>
        </pc:spChg>
        <pc:spChg chg="add del">
          <ac:chgData name="Rommel Silva" userId="badcd85a-b75d-4611-98a0-431e48d40834" providerId="ADAL" clId="{D0C02124-30B3-439D-A81E-C17FFCD770A0}" dt="2023-07-19T17:05:55.675" v="235"/>
          <ac:spMkLst>
            <pc:docMk/>
            <pc:sldMk cId="3082926342" sldId="448"/>
            <ac:spMk id="18439" creationId="{1BB867FF-FC45-48F7-8104-F89BE54909F1}"/>
          </ac:spMkLst>
        </pc:spChg>
        <pc:spChg chg="add del">
          <ac:chgData name="Rommel Silva" userId="badcd85a-b75d-4611-98a0-431e48d40834" providerId="ADAL" clId="{D0C02124-30B3-439D-A81E-C17FFCD770A0}" dt="2023-07-19T17:05:55.675" v="235"/>
          <ac:spMkLst>
            <pc:docMk/>
            <pc:sldMk cId="3082926342" sldId="448"/>
            <ac:spMk id="18441" creationId="{8BB56887-D0D5-4F0C-9E19-7247EB83C8B7}"/>
          </ac:spMkLst>
        </pc:spChg>
        <pc:spChg chg="add del">
          <ac:chgData name="Rommel Silva" userId="badcd85a-b75d-4611-98a0-431e48d40834" providerId="ADAL" clId="{D0C02124-30B3-439D-A81E-C17FFCD770A0}" dt="2023-07-19T17:05:55.675" v="235"/>
          <ac:spMkLst>
            <pc:docMk/>
            <pc:sldMk cId="3082926342" sldId="448"/>
            <ac:spMk id="18443" creationId="{081E4A58-353D-44AE-B2FC-2A74E2E400F7}"/>
          </ac:spMkLst>
        </pc:spChg>
      </pc:sldChg>
      <pc:sldChg chg="addSp delSp modSp mod modTransition setBg delDesignElem">
        <pc:chgData name="Rommel Silva" userId="badcd85a-b75d-4611-98a0-431e48d40834" providerId="ADAL" clId="{D0C02124-30B3-439D-A81E-C17FFCD770A0}" dt="2023-07-19T18:03:00.456" v="519" actId="14100"/>
        <pc:sldMkLst>
          <pc:docMk/>
          <pc:sldMk cId="2787332919" sldId="449"/>
        </pc:sldMkLst>
        <pc:spChg chg="mod">
          <ac:chgData name="Rommel Silva" userId="badcd85a-b75d-4611-98a0-431e48d40834" providerId="ADAL" clId="{D0C02124-30B3-439D-A81E-C17FFCD770A0}" dt="2023-07-19T17:50:59.570" v="455" actId="113"/>
          <ac:spMkLst>
            <pc:docMk/>
            <pc:sldMk cId="2787332919" sldId="449"/>
            <ac:spMk id="18434" creationId="{BC6EE1F6-C343-72EF-41A0-26C6669F6BD4}"/>
          </ac:spMkLst>
        </pc:spChg>
        <pc:spChg chg="add del">
          <ac:chgData name="Rommel Silva" userId="badcd85a-b75d-4611-98a0-431e48d40834" providerId="ADAL" clId="{D0C02124-30B3-439D-A81E-C17FFCD770A0}" dt="2023-07-19T17:05:55.675" v="235"/>
          <ac:spMkLst>
            <pc:docMk/>
            <pc:sldMk cId="2787332919" sldId="449"/>
            <ac:spMk id="18447" creationId="{A4AC5506-6312-4701-8D3C-40187889A947}"/>
          </ac:spMkLst>
        </pc:spChg>
        <pc:picChg chg="mod">
          <ac:chgData name="Rommel Silva" userId="badcd85a-b75d-4611-98a0-431e48d40834" providerId="ADAL" clId="{D0C02124-30B3-439D-A81E-C17FFCD770A0}" dt="2023-07-19T18:03:00.456" v="519" actId="14100"/>
          <ac:picMkLst>
            <pc:docMk/>
            <pc:sldMk cId="2787332919" sldId="449"/>
            <ac:picMk id="4" creationId="{D9018E45-0435-4BE6-B3AC-0A2310A72870}"/>
          </ac:picMkLst>
        </pc:picChg>
      </pc:sldChg>
      <pc:sldChg chg="modSp add mod">
        <pc:chgData name="Rommel Silva" userId="badcd85a-b75d-4611-98a0-431e48d40834" providerId="ADAL" clId="{D0C02124-30B3-439D-A81E-C17FFCD770A0}" dt="2023-07-19T17:42:30.907" v="409" actId="207"/>
        <pc:sldMkLst>
          <pc:docMk/>
          <pc:sldMk cId="0" sldId="450"/>
        </pc:sldMkLst>
        <pc:spChg chg="mod">
          <ac:chgData name="Rommel Silva" userId="badcd85a-b75d-4611-98a0-431e48d40834" providerId="ADAL" clId="{D0C02124-30B3-439D-A81E-C17FFCD770A0}" dt="2023-07-19T17:38:13.549" v="395"/>
          <ac:spMkLst>
            <pc:docMk/>
            <pc:sldMk cId="0" sldId="450"/>
            <ac:spMk id="30722" creationId="{9E21FA4A-86F5-40E2-BF79-1FF6DE783F0C}"/>
          </ac:spMkLst>
        </pc:spChg>
        <pc:spChg chg="mod">
          <ac:chgData name="Rommel Silva" userId="badcd85a-b75d-4611-98a0-431e48d40834" providerId="ADAL" clId="{D0C02124-30B3-439D-A81E-C17FFCD770A0}" dt="2023-07-19T17:42:30.907" v="409" actId="207"/>
          <ac:spMkLst>
            <pc:docMk/>
            <pc:sldMk cId="0" sldId="450"/>
            <ac:spMk id="30723" creationId="{BAEA40F4-238F-4070-8A65-C19608E6CE7B}"/>
          </ac:spMkLst>
        </pc:spChg>
      </pc:sldChg>
      <pc:sldChg chg="modSp add mod modTransition">
        <pc:chgData name="Rommel Silva" userId="badcd85a-b75d-4611-98a0-431e48d40834" providerId="ADAL" clId="{D0C02124-30B3-439D-A81E-C17FFCD770A0}" dt="2023-07-20T16:56:05.899" v="617"/>
        <pc:sldMkLst>
          <pc:docMk/>
          <pc:sldMk cId="0" sldId="451"/>
        </pc:sldMkLst>
        <pc:spChg chg="mod">
          <ac:chgData name="Rommel Silva" userId="badcd85a-b75d-4611-98a0-431e48d40834" providerId="ADAL" clId="{D0C02124-30B3-439D-A81E-C17FFCD770A0}" dt="2023-07-19T17:38:13.549" v="395"/>
          <ac:spMkLst>
            <pc:docMk/>
            <pc:sldMk cId="0" sldId="451"/>
            <ac:spMk id="32770" creationId="{79D5C06B-83CD-41F7-8689-E25A4E38A509}"/>
          </ac:spMkLst>
        </pc:spChg>
        <pc:spChg chg="mod">
          <ac:chgData name="Rommel Silva" userId="badcd85a-b75d-4611-98a0-431e48d40834" providerId="ADAL" clId="{D0C02124-30B3-439D-A81E-C17FFCD770A0}" dt="2023-07-19T17:42:39.478" v="410" actId="207"/>
          <ac:spMkLst>
            <pc:docMk/>
            <pc:sldMk cId="0" sldId="451"/>
            <ac:spMk id="32771" creationId="{C3887277-C296-4265-AEF1-5A83C06E12C8}"/>
          </ac:spMkLst>
        </pc:spChg>
        <pc:spChg chg="mod">
          <ac:chgData name="Rommel Silva" userId="badcd85a-b75d-4611-98a0-431e48d40834" providerId="ADAL" clId="{D0C02124-30B3-439D-A81E-C17FFCD770A0}" dt="2023-07-19T17:42:44.238" v="411" actId="113"/>
          <ac:spMkLst>
            <pc:docMk/>
            <pc:sldMk cId="0" sldId="451"/>
            <ac:spMk id="32772" creationId="{E78BE777-F26E-43E3-B9D0-C8CE5806F62A}"/>
          </ac:spMkLst>
        </pc:spChg>
      </pc:sldChg>
      <pc:sldChg chg="addSp delSp modSp new mod modClrScheme chgLayout">
        <pc:chgData name="Rommel Silva" userId="badcd85a-b75d-4611-98a0-431e48d40834" providerId="ADAL" clId="{D0C02124-30B3-439D-A81E-C17FFCD770A0}" dt="2023-07-19T17:43:13.583" v="414" actId="255"/>
        <pc:sldMkLst>
          <pc:docMk/>
          <pc:sldMk cId="4260108421" sldId="452"/>
        </pc:sldMkLst>
        <pc:spChg chg="mod ord">
          <ac:chgData name="Rommel Silva" userId="badcd85a-b75d-4611-98a0-431e48d40834" providerId="ADAL" clId="{D0C02124-30B3-439D-A81E-C17FFCD770A0}" dt="2023-07-19T17:42:57.073" v="412" actId="207"/>
          <ac:spMkLst>
            <pc:docMk/>
            <pc:sldMk cId="4260108421" sldId="452"/>
            <ac:spMk id="2" creationId="{6A272146-7ADE-4A0A-B21B-094B5FFE7D7A}"/>
          </ac:spMkLst>
        </pc:spChg>
        <pc:spChg chg="del mod ord">
          <ac:chgData name="Rommel Silva" userId="badcd85a-b75d-4611-98a0-431e48d40834" providerId="ADAL" clId="{D0C02124-30B3-439D-A81E-C17FFCD770A0}" dt="2023-07-19T16:36:03.409" v="16" actId="700"/>
          <ac:spMkLst>
            <pc:docMk/>
            <pc:sldMk cId="4260108421" sldId="452"/>
            <ac:spMk id="3" creationId="{F137A959-89F3-4257-B798-F0BDCBAA3762}"/>
          </ac:spMkLst>
        </pc:spChg>
        <pc:spChg chg="add mod ord">
          <ac:chgData name="Rommel Silva" userId="badcd85a-b75d-4611-98a0-431e48d40834" providerId="ADAL" clId="{D0C02124-30B3-439D-A81E-C17FFCD770A0}" dt="2023-07-19T17:43:13.583" v="414" actId="255"/>
          <ac:spMkLst>
            <pc:docMk/>
            <pc:sldMk cId="4260108421" sldId="452"/>
            <ac:spMk id="4" creationId="{D8EAE60C-D717-4322-8892-87EEF5D987E2}"/>
          </ac:spMkLst>
        </pc:spChg>
        <pc:graphicFrameChg chg="add mod">
          <ac:chgData name="Rommel Silva" userId="badcd85a-b75d-4611-98a0-431e48d40834" providerId="ADAL" clId="{D0C02124-30B3-439D-A81E-C17FFCD770A0}" dt="2023-07-19T16:36:42.855" v="36"/>
          <ac:graphicFrameMkLst>
            <pc:docMk/>
            <pc:sldMk cId="4260108421" sldId="452"/>
            <ac:graphicFrameMk id="5" creationId="{709B6588-855B-424B-819B-148D17DF38F8}"/>
          </ac:graphicFrameMkLst>
        </pc:graphicFrameChg>
      </pc:sldChg>
      <pc:sldChg chg="modSp new mod">
        <pc:chgData name="Rommel Silva" userId="badcd85a-b75d-4611-98a0-431e48d40834" providerId="ADAL" clId="{D0C02124-30B3-439D-A81E-C17FFCD770A0}" dt="2023-07-19T17:43:49.547" v="417" actId="255"/>
        <pc:sldMkLst>
          <pc:docMk/>
          <pc:sldMk cId="977799388" sldId="453"/>
        </pc:sldMkLst>
        <pc:spChg chg="mod">
          <ac:chgData name="Rommel Silva" userId="badcd85a-b75d-4611-98a0-431e48d40834" providerId="ADAL" clId="{D0C02124-30B3-439D-A81E-C17FFCD770A0}" dt="2023-07-19T17:43:23.964" v="415" actId="207"/>
          <ac:spMkLst>
            <pc:docMk/>
            <pc:sldMk cId="977799388" sldId="453"/>
            <ac:spMk id="2" creationId="{997581FE-6729-4371-8C9B-8B3978975B8E}"/>
          </ac:spMkLst>
        </pc:spChg>
        <pc:spChg chg="mod">
          <ac:chgData name="Rommel Silva" userId="badcd85a-b75d-4611-98a0-431e48d40834" providerId="ADAL" clId="{D0C02124-30B3-439D-A81E-C17FFCD770A0}" dt="2023-07-19T17:43:49.547" v="417" actId="255"/>
          <ac:spMkLst>
            <pc:docMk/>
            <pc:sldMk cId="977799388" sldId="453"/>
            <ac:spMk id="3" creationId="{07FA4BA0-8B9E-4873-B782-5A6F9AA88C2E}"/>
          </ac:spMkLst>
        </pc:spChg>
      </pc:sldChg>
      <pc:sldChg chg="modSp new mod">
        <pc:chgData name="Rommel Silva" userId="badcd85a-b75d-4611-98a0-431e48d40834" providerId="ADAL" clId="{D0C02124-30B3-439D-A81E-C17FFCD770A0}" dt="2023-07-19T17:40:51.191" v="399"/>
        <pc:sldMkLst>
          <pc:docMk/>
          <pc:sldMk cId="2756573032" sldId="454"/>
        </pc:sldMkLst>
        <pc:spChg chg="mod">
          <ac:chgData name="Rommel Silva" userId="badcd85a-b75d-4611-98a0-431e48d40834" providerId="ADAL" clId="{D0C02124-30B3-439D-A81E-C17FFCD770A0}" dt="2023-07-19T17:40:51.191" v="399"/>
          <ac:spMkLst>
            <pc:docMk/>
            <pc:sldMk cId="2756573032" sldId="454"/>
            <ac:spMk id="2" creationId="{9CB40F09-4BE8-4524-B6BE-0F6FFD899F7B}"/>
          </ac:spMkLst>
        </pc:spChg>
        <pc:spChg chg="mod">
          <ac:chgData name="Rommel Silva" userId="badcd85a-b75d-4611-98a0-431e48d40834" providerId="ADAL" clId="{D0C02124-30B3-439D-A81E-C17FFCD770A0}" dt="2023-07-19T17:40:51.191" v="399"/>
          <ac:spMkLst>
            <pc:docMk/>
            <pc:sldMk cId="2756573032" sldId="454"/>
            <ac:spMk id="3" creationId="{E8F8BC11-2185-4B52-B449-658073D3B98F}"/>
          </ac:spMkLst>
        </pc:spChg>
      </pc:sldChg>
      <pc:sldChg chg="modSp new mod modNotesTx">
        <pc:chgData name="Rommel Silva" userId="badcd85a-b75d-4611-98a0-431e48d40834" providerId="ADAL" clId="{D0C02124-30B3-439D-A81E-C17FFCD770A0}" dt="2023-07-20T18:16:52.786" v="711" actId="33524"/>
        <pc:sldMkLst>
          <pc:docMk/>
          <pc:sldMk cId="413957031" sldId="455"/>
        </pc:sldMkLst>
        <pc:spChg chg="mod">
          <ac:chgData name="Rommel Silva" userId="badcd85a-b75d-4611-98a0-431e48d40834" providerId="ADAL" clId="{D0C02124-30B3-439D-A81E-C17FFCD770A0}" dt="2023-07-19T17:44:06.608" v="418" actId="207"/>
          <ac:spMkLst>
            <pc:docMk/>
            <pc:sldMk cId="413957031" sldId="455"/>
            <ac:spMk id="2" creationId="{D3B6B249-7936-4871-8192-7E1C147FBC76}"/>
          </ac:spMkLst>
        </pc:spChg>
        <pc:spChg chg="mod">
          <ac:chgData name="Rommel Silva" userId="badcd85a-b75d-4611-98a0-431e48d40834" providerId="ADAL" clId="{D0C02124-30B3-439D-A81E-C17FFCD770A0}" dt="2023-07-19T17:44:16.430" v="420" actId="255"/>
          <ac:spMkLst>
            <pc:docMk/>
            <pc:sldMk cId="413957031" sldId="455"/>
            <ac:spMk id="3" creationId="{44C90684-3B69-4A3C-994C-8EDD3F4BD7D1}"/>
          </ac:spMkLst>
        </pc:spChg>
      </pc:sldChg>
      <pc:sldChg chg="modSp new mod">
        <pc:chgData name="Rommel Silva" userId="badcd85a-b75d-4611-98a0-431e48d40834" providerId="ADAL" clId="{D0C02124-30B3-439D-A81E-C17FFCD770A0}" dt="2023-07-19T17:40:51.191" v="399"/>
        <pc:sldMkLst>
          <pc:docMk/>
          <pc:sldMk cId="3859724874" sldId="456"/>
        </pc:sldMkLst>
        <pc:spChg chg="mod">
          <ac:chgData name="Rommel Silva" userId="badcd85a-b75d-4611-98a0-431e48d40834" providerId="ADAL" clId="{D0C02124-30B3-439D-A81E-C17FFCD770A0}" dt="2023-07-19T17:40:51.191" v="399"/>
          <ac:spMkLst>
            <pc:docMk/>
            <pc:sldMk cId="3859724874" sldId="456"/>
            <ac:spMk id="2" creationId="{4404E12B-1A4D-4C02-9D22-2C5696F76BFC}"/>
          </ac:spMkLst>
        </pc:spChg>
        <pc:spChg chg="mod">
          <ac:chgData name="Rommel Silva" userId="badcd85a-b75d-4611-98a0-431e48d40834" providerId="ADAL" clId="{D0C02124-30B3-439D-A81E-C17FFCD770A0}" dt="2023-07-19T17:40:51.191" v="399"/>
          <ac:spMkLst>
            <pc:docMk/>
            <pc:sldMk cId="3859724874" sldId="456"/>
            <ac:spMk id="3" creationId="{ADD77E4A-4161-43B0-BF7F-A9ED2E91CC9D}"/>
          </ac:spMkLst>
        </pc:spChg>
      </pc:sldChg>
      <pc:sldChg chg="modSp new mod">
        <pc:chgData name="Rommel Silva" userId="badcd85a-b75d-4611-98a0-431e48d40834" providerId="ADAL" clId="{D0C02124-30B3-439D-A81E-C17FFCD770A0}" dt="2023-07-19T17:40:51.191" v="399"/>
        <pc:sldMkLst>
          <pc:docMk/>
          <pc:sldMk cId="3404565938" sldId="457"/>
        </pc:sldMkLst>
        <pc:spChg chg="mod">
          <ac:chgData name="Rommel Silva" userId="badcd85a-b75d-4611-98a0-431e48d40834" providerId="ADAL" clId="{D0C02124-30B3-439D-A81E-C17FFCD770A0}" dt="2023-07-19T17:40:51.191" v="399"/>
          <ac:spMkLst>
            <pc:docMk/>
            <pc:sldMk cId="3404565938" sldId="457"/>
            <ac:spMk id="2" creationId="{AC47BFC0-DC87-466A-866B-AAEF0F70CC95}"/>
          </ac:spMkLst>
        </pc:spChg>
        <pc:spChg chg="mod">
          <ac:chgData name="Rommel Silva" userId="badcd85a-b75d-4611-98a0-431e48d40834" providerId="ADAL" clId="{D0C02124-30B3-439D-A81E-C17FFCD770A0}" dt="2023-07-19T17:40:51.191" v="399"/>
          <ac:spMkLst>
            <pc:docMk/>
            <pc:sldMk cId="3404565938" sldId="457"/>
            <ac:spMk id="3" creationId="{D4DC0A0F-851B-4602-8984-DF00FA3EBFE7}"/>
          </ac:spMkLst>
        </pc:spChg>
      </pc:sldChg>
      <pc:sldChg chg="modSp new mod">
        <pc:chgData name="Rommel Silva" userId="badcd85a-b75d-4611-98a0-431e48d40834" providerId="ADAL" clId="{D0C02124-30B3-439D-A81E-C17FFCD770A0}" dt="2023-07-19T18:00:41.496" v="513" actId="113"/>
        <pc:sldMkLst>
          <pc:docMk/>
          <pc:sldMk cId="1211275209" sldId="458"/>
        </pc:sldMkLst>
        <pc:spChg chg="mod">
          <ac:chgData name="Rommel Silva" userId="badcd85a-b75d-4611-98a0-431e48d40834" providerId="ADAL" clId="{D0C02124-30B3-439D-A81E-C17FFCD770A0}" dt="2023-07-19T17:40:51.191" v="399"/>
          <ac:spMkLst>
            <pc:docMk/>
            <pc:sldMk cId="1211275209" sldId="458"/>
            <ac:spMk id="2" creationId="{329D47FE-D597-4850-9AFA-394F43EBD981}"/>
          </ac:spMkLst>
        </pc:spChg>
        <pc:spChg chg="mod">
          <ac:chgData name="Rommel Silva" userId="badcd85a-b75d-4611-98a0-431e48d40834" providerId="ADAL" clId="{D0C02124-30B3-439D-A81E-C17FFCD770A0}" dt="2023-07-19T18:00:41.496" v="513" actId="113"/>
          <ac:spMkLst>
            <pc:docMk/>
            <pc:sldMk cId="1211275209" sldId="458"/>
            <ac:spMk id="3" creationId="{091B0FA2-38C5-4E95-9656-086782E75390}"/>
          </ac:spMkLst>
        </pc:spChg>
      </pc:sldChg>
      <pc:sldChg chg="modSp new del mod">
        <pc:chgData name="Rommel Silva" userId="badcd85a-b75d-4611-98a0-431e48d40834" providerId="ADAL" clId="{D0C02124-30B3-439D-A81E-C17FFCD770A0}" dt="2023-07-19T16:56:01.785" v="169" actId="2696"/>
        <pc:sldMkLst>
          <pc:docMk/>
          <pc:sldMk cId="2195081306" sldId="458"/>
        </pc:sldMkLst>
        <pc:spChg chg="mod">
          <ac:chgData name="Rommel Silva" userId="badcd85a-b75d-4611-98a0-431e48d40834" providerId="ADAL" clId="{D0C02124-30B3-439D-A81E-C17FFCD770A0}" dt="2023-07-19T16:55:37.681" v="166" actId="207"/>
          <ac:spMkLst>
            <pc:docMk/>
            <pc:sldMk cId="2195081306" sldId="458"/>
            <ac:spMk id="2" creationId="{73DA01C5-639E-4254-AAF9-23734FFB2DDD}"/>
          </ac:spMkLst>
        </pc:spChg>
        <pc:spChg chg="mod">
          <ac:chgData name="Rommel Silva" userId="badcd85a-b75d-4611-98a0-431e48d40834" providerId="ADAL" clId="{D0C02124-30B3-439D-A81E-C17FFCD770A0}" dt="2023-07-19T16:55:55.217" v="168" actId="207"/>
          <ac:spMkLst>
            <pc:docMk/>
            <pc:sldMk cId="2195081306" sldId="458"/>
            <ac:spMk id="3" creationId="{E6FB390C-9078-4331-942D-81821E484106}"/>
          </ac:spMkLst>
        </pc:spChg>
      </pc:sldChg>
      <pc:sldChg chg="modSp new mod modNotesTx">
        <pc:chgData name="Rommel Silva" userId="badcd85a-b75d-4611-98a0-431e48d40834" providerId="ADAL" clId="{D0C02124-30B3-439D-A81E-C17FFCD770A0}" dt="2023-07-19T17:40:51.360" v="400" actId="27636"/>
        <pc:sldMkLst>
          <pc:docMk/>
          <pc:sldMk cId="293647025" sldId="459"/>
        </pc:sldMkLst>
        <pc:spChg chg="mod">
          <ac:chgData name="Rommel Silva" userId="badcd85a-b75d-4611-98a0-431e48d40834" providerId="ADAL" clId="{D0C02124-30B3-439D-A81E-C17FFCD770A0}" dt="2023-07-19T17:40:51.191" v="399"/>
          <ac:spMkLst>
            <pc:docMk/>
            <pc:sldMk cId="293647025" sldId="459"/>
            <ac:spMk id="2" creationId="{0913AB20-08FB-46BC-BF7F-4DD575AC3FE2}"/>
          </ac:spMkLst>
        </pc:spChg>
        <pc:spChg chg="mod">
          <ac:chgData name="Rommel Silva" userId="badcd85a-b75d-4611-98a0-431e48d40834" providerId="ADAL" clId="{D0C02124-30B3-439D-A81E-C17FFCD770A0}" dt="2023-07-19T17:40:51.360" v="400" actId="27636"/>
          <ac:spMkLst>
            <pc:docMk/>
            <pc:sldMk cId="293647025" sldId="459"/>
            <ac:spMk id="3" creationId="{5A59E375-9353-4A01-9D37-BA880C9E17BA}"/>
          </ac:spMkLst>
        </pc:spChg>
      </pc:sldChg>
      <pc:sldChg chg="modSp new del mod">
        <pc:chgData name="Rommel Silva" userId="badcd85a-b75d-4611-98a0-431e48d40834" providerId="ADAL" clId="{D0C02124-30B3-439D-A81E-C17FFCD770A0}" dt="2023-07-19T17:02:10.330" v="198" actId="2696"/>
        <pc:sldMkLst>
          <pc:docMk/>
          <pc:sldMk cId="2408654299" sldId="460"/>
        </pc:sldMkLst>
        <pc:spChg chg="mod">
          <ac:chgData name="Rommel Silva" userId="badcd85a-b75d-4611-98a0-431e48d40834" providerId="ADAL" clId="{D0C02124-30B3-439D-A81E-C17FFCD770A0}" dt="2023-07-19T17:01:25.557" v="196"/>
          <ac:spMkLst>
            <pc:docMk/>
            <pc:sldMk cId="2408654299" sldId="460"/>
            <ac:spMk id="2" creationId="{96152000-7BC7-4216-ADA7-46B265E2BEAC}"/>
          </ac:spMkLst>
        </pc:spChg>
        <pc:spChg chg="mod">
          <ac:chgData name="Rommel Silva" userId="badcd85a-b75d-4611-98a0-431e48d40834" providerId="ADAL" clId="{D0C02124-30B3-439D-A81E-C17FFCD770A0}" dt="2023-07-19T17:01:38.999" v="197"/>
          <ac:spMkLst>
            <pc:docMk/>
            <pc:sldMk cId="2408654299" sldId="460"/>
            <ac:spMk id="3" creationId="{6FC8B754-5E4D-41CB-9547-EDA7BBF80032}"/>
          </ac:spMkLst>
        </pc:spChg>
      </pc:sldChg>
      <pc:sldChg chg="addSp modSp new mod modNotesTx">
        <pc:chgData name="Rommel Silva" userId="badcd85a-b75d-4611-98a0-431e48d40834" providerId="ADAL" clId="{D0C02124-30B3-439D-A81E-C17FFCD770A0}" dt="2023-07-19T17:05:32.289" v="218"/>
        <pc:sldMkLst>
          <pc:docMk/>
          <pc:sldMk cId="2819463498" sldId="460"/>
        </pc:sldMkLst>
        <pc:spChg chg="add mod">
          <ac:chgData name="Rommel Silva" userId="badcd85a-b75d-4611-98a0-431e48d40834" providerId="ADAL" clId="{D0C02124-30B3-439D-A81E-C17FFCD770A0}" dt="2023-07-19T17:05:12.907" v="217" actId="207"/>
          <ac:spMkLst>
            <pc:docMk/>
            <pc:sldMk cId="2819463498" sldId="460"/>
            <ac:spMk id="3" creationId="{C7A2F9FA-801C-4C38-9C64-59D838F93332}"/>
          </ac:spMkLst>
        </pc:spChg>
      </pc:sldChg>
      <pc:sldChg chg="addSp modSp new mod modClrScheme chgLayout">
        <pc:chgData name="Rommel Silva" userId="badcd85a-b75d-4611-98a0-431e48d40834" providerId="ADAL" clId="{D0C02124-30B3-439D-A81E-C17FFCD770A0}" dt="2023-07-20T18:15:34.192" v="710" actId="255"/>
        <pc:sldMkLst>
          <pc:docMk/>
          <pc:sldMk cId="2044699328" sldId="461"/>
        </pc:sldMkLst>
        <pc:spChg chg="mod ord">
          <ac:chgData name="Rommel Silva" userId="badcd85a-b75d-4611-98a0-431e48d40834" providerId="ADAL" clId="{D0C02124-30B3-439D-A81E-C17FFCD770A0}" dt="2023-07-20T18:14:16.847" v="705" actId="700"/>
          <ac:spMkLst>
            <pc:docMk/>
            <pc:sldMk cId="2044699328" sldId="461"/>
            <ac:spMk id="2" creationId="{DEB5D1F6-E650-4E1A-9AB4-AC82BEBD9D39}"/>
          </ac:spMkLst>
        </pc:spChg>
        <pc:spChg chg="mod ord">
          <ac:chgData name="Rommel Silva" userId="badcd85a-b75d-4611-98a0-431e48d40834" providerId="ADAL" clId="{D0C02124-30B3-439D-A81E-C17FFCD770A0}" dt="2023-07-20T18:14:35.204" v="708" actId="5793"/>
          <ac:spMkLst>
            <pc:docMk/>
            <pc:sldMk cId="2044699328" sldId="461"/>
            <ac:spMk id="3" creationId="{824905D5-5F4F-43A9-99E8-8F43F1E93C90}"/>
          </ac:spMkLst>
        </pc:spChg>
        <pc:spChg chg="add mod ord">
          <ac:chgData name="Rommel Silva" userId="badcd85a-b75d-4611-98a0-431e48d40834" providerId="ADAL" clId="{D0C02124-30B3-439D-A81E-C17FFCD770A0}" dt="2023-07-20T18:15:34.192" v="710" actId="255"/>
          <ac:spMkLst>
            <pc:docMk/>
            <pc:sldMk cId="2044699328" sldId="461"/>
            <ac:spMk id="4" creationId="{D5788FF6-2B87-4073-9520-D90BD3EDD0E7}"/>
          </ac:spMkLst>
        </pc:spChg>
      </pc:sldChg>
      <pc:sldChg chg="modSp new del">
        <pc:chgData name="Rommel Silva" userId="badcd85a-b75d-4611-98a0-431e48d40834" providerId="ADAL" clId="{D0C02124-30B3-439D-A81E-C17FFCD770A0}" dt="2023-07-19T17:41:08.587" v="405" actId="2696"/>
        <pc:sldMkLst>
          <pc:docMk/>
          <pc:sldMk cId="4013660741" sldId="461"/>
        </pc:sldMkLst>
        <pc:spChg chg="mod">
          <ac:chgData name="Rommel Silva" userId="badcd85a-b75d-4611-98a0-431e48d40834" providerId="ADAL" clId="{D0C02124-30B3-439D-A81E-C17FFCD770A0}" dt="2023-07-19T17:40:51.191" v="399"/>
          <ac:spMkLst>
            <pc:docMk/>
            <pc:sldMk cId="4013660741" sldId="461"/>
            <ac:spMk id="2" creationId="{ECEC9540-4552-4F87-8CDC-8877310DD9C3}"/>
          </ac:spMkLst>
        </pc:spChg>
        <pc:spChg chg="mod">
          <ac:chgData name="Rommel Silva" userId="badcd85a-b75d-4611-98a0-431e48d40834" providerId="ADAL" clId="{D0C02124-30B3-439D-A81E-C17FFCD770A0}" dt="2023-07-19T17:40:51.191" v="399"/>
          <ac:spMkLst>
            <pc:docMk/>
            <pc:sldMk cId="4013660741" sldId="461"/>
            <ac:spMk id="3" creationId="{E5150C20-0B98-4892-94F7-058FB38CFE9B}"/>
          </ac:spMkLst>
        </pc:spChg>
      </pc:sldChg>
      <pc:sldChg chg="add del">
        <pc:chgData name="Rommel Silva" userId="badcd85a-b75d-4611-98a0-431e48d40834" providerId="ADAL" clId="{D0C02124-30B3-439D-A81E-C17FFCD770A0}" dt="2023-07-21T16:49:58.377" v="724" actId="2696"/>
        <pc:sldMkLst>
          <pc:docMk/>
          <pc:sldMk cId="977257196" sldId="462"/>
        </pc:sldMkLst>
      </pc:sldChg>
      <pc:sldChg chg="modSp new mod">
        <pc:chgData name="Rommel Silva" userId="badcd85a-b75d-4611-98a0-431e48d40834" providerId="ADAL" clId="{D0C02124-30B3-439D-A81E-C17FFCD770A0}" dt="2023-07-20T18:13:05.356" v="704" actId="255"/>
        <pc:sldMkLst>
          <pc:docMk/>
          <pc:sldMk cId="977257196" sldId="462"/>
        </pc:sldMkLst>
        <pc:spChg chg="mod">
          <ac:chgData name="Rommel Silva" userId="badcd85a-b75d-4611-98a0-431e48d40834" providerId="ADAL" clId="{D0C02124-30B3-439D-A81E-C17FFCD770A0}" dt="2023-07-20T18:12:20.782" v="702" actId="255"/>
          <ac:spMkLst>
            <pc:docMk/>
            <pc:sldMk cId="977257196" sldId="462"/>
            <ac:spMk id="2" creationId="{DF10DEB5-A1E2-48FC-9A2A-25883A43AD3B}"/>
          </ac:spMkLst>
        </pc:spChg>
        <pc:spChg chg="mod">
          <ac:chgData name="Rommel Silva" userId="badcd85a-b75d-4611-98a0-431e48d40834" providerId="ADAL" clId="{D0C02124-30B3-439D-A81E-C17FFCD770A0}" dt="2023-07-20T18:13:05.356" v="704" actId="255"/>
          <ac:spMkLst>
            <pc:docMk/>
            <pc:sldMk cId="977257196" sldId="462"/>
            <ac:spMk id="3" creationId="{A7757CC4-0B0F-4085-B55F-FC5DD7B60A44}"/>
          </ac:spMkLst>
        </pc:spChg>
      </pc:sldChg>
      <pc:sldChg chg="add del">
        <pc:chgData name="Rommel Silva" userId="badcd85a-b75d-4611-98a0-431e48d40834" providerId="ADAL" clId="{D0C02124-30B3-439D-A81E-C17FFCD770A0}" dt="2023-07-19T17:35:04.128" v="393"/>
        <pc:sldMkLst>
          <pc:docMk/>
          <pc:sldMk cId="2116995374" sldId="462"/>
        </pc:sldMkLst>
      </pc:sldChg>
      <pc:sldMasterChg chg="del delSldLayout">
        <pc:chgData name="Rommel Silva" userId="badcd85a-b75d-4611-98a0-431e48d40834" providerId="ADAL" clId="{D0C02124-30B3-439D-A81E-C17FFCD770A0}" dt="2023-07-19T17:02:22.444" v="199" actId="2696"/>
        <pc:sldMasterMkLst>
          <pc:docMk/>
          <pc:sldMasterMk cId="348513293" sldId="2147483672"/>
        </pc:sldMasterMkLst>
        <pc:sldLayoutChg chg="del">
          <pc:chgData name="Rommel Silva" userId="badcd85a-b75d-4611-98a0-431e48d40834" providerId="ADAL" clId="{D0C02124-30B3-439D-A81E-C17FFCD770A0}" dt="2023-07-19T17:02:22.444" v="199" actId="2696"/>
          <pc:sldLayoutMkLst>
            <pc:docMk/>
            <pc:sldMasterMk cId="348513293" sldId="2147483672"/>
            <pc:sldLayoutMk cId="2529760478" sldId="2147483673"/>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297277415" sldId="2147483674"/>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3971402420" sldId="2147483675"/>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2774624715" sldId="2147483676"/>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1937707574" sldId="2147483677"/>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4164527989" sldId="2147483678"/>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1728395324" sldId="2147483679"/>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4095923059" sldId="2147483680"/>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3377992213" sldId="2147483681"/>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4274925196" sldId="2147483682"/>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3296637959" sldId="2147483683"/>
          </pc:sldLayoutMkLst>
        </pc:sldLayoutChg>
        <pc:sldLayoutChg chg="del">
          <pc:chgData name="Rommel Silva" userId="badcd85a-b75d-4611-98a0-431e48d40834" providerId="ADAL" clId="{D0C02124-30B3-439D-A81E-C17FFCD770A0}" dt="2023-07-19T17:02:22.444" v="199" actId="2696"/>
          <pc:sldLayoutMkLst>
            <pc:docMk/>
            <pc:sldMasterMk cId="348513293" sldId="2147483672"/>
            <pc:sldLayoutMk cId="2063845559" sldId="2147483684"/>
          </pc:sldLayoutMkLst>
        </pc:sldLayoutChg>
      </pc:sldMasterChg>
      <pc:sldMasterChg chg="modTransition modSldLayout">
        <pc:chgData name="Rommel Silva" userId="badcd85a-b75d-4611-98a0-431e48d40834" providerId="ADAL" clId="{D0C02124-30B3-439D-A81E-C17FFCD770A0}" dt="2023-07-19T17:40:51.191" v="399"/>
        <pc:sldMasterMkLst>
          <pc:docMk/>
          <pc:sldMasterMk cId="1129443294" sldId="2147483786"/>
        </pc:sldMasterMkLst>
        <pc:sldLayoutChg chg="modTransition">
          <pc:chgData name="Rommel Silva" userId="badcd85a-b75d-4611-98a0-431e48d40834" providerId="ADAL" clId="{D0C02124-30B3-439D-A81E-C17FFCD770A0}" dt="2023-07-19T17:40:51.191" v="399"/>
          <pc:sldLayoutMkLst>
            <pc:docMk/>
            <pc:sldMasterMk cId="1129443294" sldId="2147483786"/>
            <pc:sldLayoutMk cId="3839410802" sldId="2147483787"/>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3530171612" sldId="2147483788"/>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2170598204" sldId="2147483789"/>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3601516444" sldId="2147483790"/>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719296792" sldId="2147483791"/>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3763712709" sldId="2147483792"/>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4087811141" sldId="2147483793"/>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878498940" sldId="2147483794"/>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3481283525" sldId="2147483795"/>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3266319655" sldId="2147483796"/>
          </pc:sldLayoutMkLst>
        </pc:sldLayoutChg>
        <pc:sldLayoutChg chg="modTransition">
          <pc:chgData name="Rommel Silva" userId="badcd85a-b75d-4611-98a0-431e48d40834" providerId="ADAL" clId="{D0C02124-30B3-439D-A81E-C17FFCD770A0}" dt="2023-07-19T17:40:51.191" v="399"/>
          <pc:sldLayoutMkLst>
            <pc:docMk/>
            <pc:sldMasterMk cId="1129443294" sldId="2147483786"/>
            <pc:sldLayoutMk cId="1534073968" sldId="2147483797"/>
          </pc:sldLayoutMkLst>
        </pc:sldLayoutChg>
      </pc:sldMasterChg>
      <pc:sldMasterChg chg="modTransition modSldLayout">
        <pc:chgData name="Rommel Silva" userId="badcd85a-b75d-4611-98a0-431e48d40834" providerId="ADAL" clId="{D0C02124-30B3-439D-A81E-C17FFCD770A0}" dt="2023-07-19T17:52:30.054" v="460"/>
        <pc:sldMasterMkLst>
          <pc:docMk/>
          <pc:sldMasterMk cId="2015939273" sldId="2147483798"/>
        </pc:sldMasterMkLst>
        <pc:sldLayoutChg chg="modTransition">
          <pc:chgData name="Rommel Silva" userId="badcd85a-b75d-4611-98a0-431e48d40834" providerId="ADAL" clId="{D0C02124-30B3-439D-A81E-C17FFCD770A0}" dt="2023-07-19T17:52:30.054" v="460"/>
          <pc:sldLayoutMkLst>
            <pc:docMk/>
            <pc:sldMasterMk cId="2015939273" sldId="2147483798"/>
            <pc:sldLayoutMk cId="2647738552" sldId="2147483799"/>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3075408683" sldId="2147483800"/>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2757207420" sldId="2147483801"/>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729533760" sldId="2147483802"/>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781065366" sldId="2147483803"/>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3367930091" sldId="2147483804"/>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4232266327" sldId="2147483805"/>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1024142379" sldId="2147483806"/>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357289524" sldId="2147483807"/>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2750901464" sldId="2147483808"/>
          </pc:sldLayoutMkLst>
        </pc:sldLayoutChg>
        <pc:sldLayoutChg chg="modTransition">
          <pc:chgData name="Rommel Silva" userId="badcd85a-b75d-4611-98a0-431e48d40834" providerId="ADAL" clId="{D0C02124-30B3-439D-A81E-C17FFCD770A0}" dt="2023-07-19T17:52:30.054" v="460"/>
          <pc:sldLayoutMkLst>
            <pc:docMk/>
            <pc:sldMasterMk cId="2015939273" sldId="2147483798"/>
            <pc:sldLayoutMk cId="3377003434" sldId="2147483809"/>
          </pc:sldLayoutMkLst>
        </pc:sldLayoutChg>
      </pc:sldMasterChg>
      <pc:sldMasterChg chg="modTransition modSldLayout">
        <pc:chgData name="Rommel Silva" userId="badcd85a-b75d-4611-98a0-431e48d40834" providerId="ADAL" clId="{D0C02124-30B3-439D-A81E-C17FFCD770A0}" dt="2023-07-19T17:53:46.203" v="465"/>
        <pc:sldMasterMkLst>
          <pc:docMk/>
          <pc:sldMasterMk cId="1072094269" sldId="2147483810"/>
        </pc:sldMasterMkLst>
        <pc:sldLayoutChg chg="modTransition">
          <pc:chgData name="Rommel Silva" userId="badcd85a-b75d-4611-98a0-431e48d40834" providerId="ADAL" clId="{D0C02124-30B3-439D-A81E-C17FFCD770A0}" dt="2023-07-19T17:53:46.203" v="465"/>
          <pc:sldLayoutMkLst>
            <pc:docMk/>
            <pc:sldMasterMk cId="1072094269" sldId="2147483810"/>
            <pc:sldLayoutMk cId="3621023172" sldId="2147483811"/>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1137744742" sldId="2147483812"/>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2343622846" sldId="2147483813"/>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4103562393" sldId="2147483814"/>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853546046" sldId="2147483815"/>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3340734059" sldId="2147483816"/>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2369991282" sldId="2147483817"/>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399121622" sldId="2147483818"/>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134502436" sldId="2147483819"/>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3790776968" sldId="2147483820"/>
          </pc:sldLayoutMkLst>
        </pc:sldLayoutChg>
        <pc:sldLayoutChg chg="modTransition">
          <pc:chgData name="Rommel Silva" userId="badcd85a-b75d-4611-98a0-431e48d40834" providerId="ADAL" clId="{D0C02124-30B3-439D-A81E-C17FFCD770A0}" dt="2023-07-19T17:53:46.203" v="465"/>
          <pc:sldLayoutMkLst>
            <pc:docMk/>
            <pc:sldMasterMk cId="1072094269" sldId="2147483810"/>
            <pc:sldLayoutMk cId="180635542" sldId="2147483821"/>
          </pc:sldLayoutMkLst>
        </pc:sldLayoutChg>
      </pc:sldMasterChg>
    </pc:docChg>
  </pc:docChgLst>
  <pc:docChgLst>
    <pc:chgData name="Rommel" userId="badcd85a-b75d-4611-98a0-431e48d40834" providerId="ADAL" clId="{D0C02124-30B3-439D-A81E-C17FFCD770A0}"/>
    <pc:docChg chg="undo custSel addSld delSld modSld">
      <pc:chgData name="Rommel" userId="badcd85a-b75d-4611-98a0-431e48d40834" providerId="ADAL" clId="{D0C02124-30B3-439D-A81E-C17FFCD770A0}" dt="2023-07-19T02:22:32.669" v="9" actId="680"/>
      <pc:docMkLst>
        <pc:docMk/>
      </pc:docMkLst>
      <pc:sldChg chg="addSp modSp mod">
        <pc:chgData name="Rommel" userId="badcd85a-b75d-4611-98a0-431e48d40834" providerId="ADAL" clId="{D0C02124-30B3-439D-A81E-C17FFCD770A0}" dt="2023-07-19T02:22:25.751" v="1"/>
        <pc:sldMkLst>
          <pc:docMk/>
          <pc:sldMk cId="0" sldId="257"/>
        </pc:sldMkLst>
        <pc:spChg chg="mod">
          <ac:chgData name="Rommel" userId="badcd85a-b75d-4611-98a0-431e48d40834" providerId="ADAL" clId="{D0C02124-30B3-439D-A81E-C17FFCD770A0}" dt="2023-07-19T02:22:25.751" v="1"/>
          <ac:spMkLst>
            <pc:docMk/>
            <pc:sldMk cId="0" sldId="257"/>
            <ac:spMk id="28674" creationId="{DC6D9B96-395F-429B-9562-46FF5441CC42}"/>
          </ac:spMkLst>
        </pc:spChg>
        <pc:spChg chg="mod">
          <ac:chgData name="Rommel" userId="badcd85a-b75d-4611-98a0-431e48d40834" providerId="ADAL" clId="{D0C02124-30B3-439D-A81E-C17FFCD770A0}" dt="2023-07-19T02:22:25.751" v="1"/>
          <ac:spMkLst>
            <pc:docMk/>
            <pc:sldMk cId="0" sldId="257"/>
            <ac:spMk id="28675" creationId="{FA219A49-56B9-4842-9BFF-9CB18583CBBD}"/>
          </ac:spMkLst>
        </pc:spChg>
        <pc:spChg chg="add">
          <ac:chgData name="Rommel" userId="badcd85a-b75d-4611-98a0-431e48d40834" providerId="ADAL" clId="{D0C02124-30B3-439D-A81E-C17FFCD770A0}" dt="2023-07-19T02:22:25.751" v="1"/>
          <ac:spMkLst>
            <pc:docMk/>
            <pc:sldMk cId="0" sldId="257"/>
            <ac:spMk id="28682" creationId="{23D09407-53BC-485E-B4CE-BC5E4FC4B25B}"/>
          </ac:spMkLst>
        </pc:spChg>
        <pc:spChg chg="add">
          <ac:chgData name="Rommel" userId="badcd85a-b75d-4611-98a0-431e48d40834" providerId="ADAL" clId="{D0C02124-30B3-439D-A81E-C17FFCD770A0}" dt="2023-07-19T02:22:25.751" v="1"/>
          <ac:spMkLst>
            <pc:docMk/>
            <pc:sldMk cId="0" sldId="257"/>
            <ac:spMk id="28684" creationId="{921DB988-49FC-4608-B0A2-E2F3A4019041}"/>
          </ac:spMkLst>
        </pc:spChg>
        <pc:grpChg chg="add">
          <ac:chgData name="Rommel" userId="badcd85a-b75d-4611-98a0-431e48d40834" providerId="ADAL" clId="{D0C02124-30B3-439D-A81E-C17FFCD770A0}" dt="2023-07-19T02:22:25.751" v="1"/>
          <ac:grpSpMkLst>
            <pc:docMk/>
            <pc:sldMk cId="0" sldId="257"/>
            <ac:grpSpMk id="28686" creationId="{E9B930FD-8671-4C4C-ADCF-73AC1D0CD417}"/>
          </ac:grpSpMkLst>
        </pc:grpChg>
        <pc:grpChg chg="add">
          <ac:chgData name="Rommel" userId="badcd85a-b75d-4611-98a0-431e48d40834" providerId="ADAL" clId="{D0C02124-30B3-439D-A81E-C17FFCD770A0}" dt="2023-07-19T02:22:25.751" v="1"/>
          <ac:grpSpMkLst>
            <pc:docMk/>
            <pc:sldMk cId="0" sldId="257"/>
            <ac:grpSpMk id="28692" creationId="{383C2651-AE0C-4AE4-8725-E2F9414FE219}"/>
          </ac:grpSpMkLst>
        </pc:grpChg>
      </pc:sldChg>
      <pc:sldChg chg="addSp modSp">
        <pc:chgData name="Rommel" userId="badcd85a-b75d-4611-98a0-431e48d40834" providerId="ADAL" clId="{D0C02124-30B3-439D-A81E-C17FFCD770A0}" dt="2023-07-19T02:22:25.751" v="1"/>
        <pc:sldMkLst>
          <pc:docMk/>
          <pc:sldMk cId="0" sldId="259"/>
        </pc:sldMkLst>
        <pc:spChg chg="mod">
          <ac:chgData name="Rommel" userId="badcd85a-b75d-4611-98a0-431e48d40834" providerId="ADAL" clId="{D0C02124-30B3-439D-A81E-C17FFCD770A0}" dt="2023-07-19T02:22:25.751" v="1"/>
          <ac:spMkLst>
            <pc:docMk/>
            <pc:sldMk cId="0" sldId="259"/>
            <ac:spMk id="30722" creationId="{A7B62E57-1375-4A04-B6CD-DC66B0AD6085}"/>
          </ac:spMkLst>
        </pc:spChg>
        <pc:spChg chg="add">
          <ac:chgData name="Rommel" userId="badcd85a-b75d-4611-98a0-431e48d40834" providerId="ADAL" clId="{D0C02124-30B3-439D-A81E-C17FFCD770A0}" dt="2023-07-19T02:22:25.751" v="1"/>
          <ac:spMkLst>
            <pc:docMk/>
            <pc:sldMk cId="0" sldId="259"/>
            <ac:spMk id="30729" creationId="{18873D23-2DCF-4B31-A009-95721C06E8E1}"/>
          </ac:spMkLst>
        </pc:spChg>
        <pc:spChg chg="add">
          <ac:chgData name="Rommel" userId="badcd85a-b75d-4611-98a0-431e48d40834" providerId="ADAL" clId="{D0C02124-30B3-439D-A81E-C17FFCD770A0}" dt="2023-07-19T02:22:25.751" v="1"/>
          <ac:spMkLst>
            <pc:docMk/>
            <pc:sldMk cId="0" sldId="259"/>
            <ac:spMk id="30731" creationId="{C13EF075-D4EF-4929-ADBC-91B27DA19955}"/>
          </ac:spMkLst>
        </pc:spChg>
        <pc:grpChg chg="add">
          <ac:chgData name="Rommel" userId="badcd85a-b75d-4611-98a0-431e48d40834" providerId="ADAL" clId="{D0C02124-30B3-439D-A81E-C17FFCD770A0}" dt="2023-07-19T02:22:25.751" v="1"/>
          <ac:grpSpMkLst>
            <pc:docMk/>
            <pc:sldMk cId="0" sldId="259"/>
            <ac:grpSpMk id="30733" creationId="{DAA26DFA-AAB2-4973-9C17-16D587C7B198}"/>
          </ac:grpSpMkLst>
        </pc:grpChg>
      </pc:sldChg>
      <pc:sldChg chg="addSp modSp">
        <pc:chgData name="Rommel" userId="badcd85a-b75d-4611-98a0-431e48d40834" providerId="ADAL" clId="{D0C02124-30B3-439D-A81E-C17FFCD770A0}" dt="2023-07-19T02:22:25.751" v="1"/>
        <pc:sldMkLst>
          <pc:docMk/>
          <pc:sldMk cId="0" sldId="261"/>
        </pc:sldMkLst>
        <pc:spChg chg="mod">
          <ac:chgData name="Rommel" userId="badcd85a-b75d-4611-98a0-431e48d40834" providerId="ADAL" clId="{D0C02124-30B3-439D-A81E-C17FFCD770A0}" dt="2023-07-19T02:22:25.751" v="1"/>
          <ac:spMkLst>
            <pc:docMk/>
            <pc:sldMk cId="0" sldId="261"/>
            <ac:spMk id="32770" creationId="{A5F3435C-B728-42EB-AED8-306C7EC47747}"/>
          </ac:spMkLst>
        </pc:spChg>
        <pc:spChg chg="add">
          <ac:chgData name="Rommel" userId="badcd85a-b75d-4611-98a0-431e48d40834" providerId="ADAL" clId="{D0C02124-30B3-439D-A81E-C17FFCD770A0}" dt="2023-07-19T02:22:25.751" v="1"/>
          <ac:spMkLst>
            <pc:docMk/>
            <pc:sldMk cId="0" sldId="261"/>
            <ac:spMk id="32777" creationId="{18873D23-2DCF-4B31-A009-95721C06E8E1}"/>
          </ac:spMkLst>
        </pc:spChg>
        <pc:spChg chg="add">
          <ac:chgData name="Rommel" userId="badcd85a-b75d-4611-98a0-431e48d40834" providerId="ADAL" clId="{D0C02124-30B3-439D-A81E-C17FFCD770A0}" dt="2023-07-19T02:22:25.751" v="1"/>
          <ac:spMkLst>
            <pc:docMk/>
            <pc:sldMk cId="0" sldId="261"/>
            <ac:spMk id="32779" creationId="{C13EF075-D4EF-4929-ADBC-91B27DA19955}"/>
          </ac:spMkLst>
        </pc:spChg>
        <pc:grpChg chg="add">
          <ac:chgData name="Rommel" userId="badcd85a-b75d-4611-98a0-431e48d40834" providerId="ADAL" clId="{D0C02124-30B3-439D-A81E-C17FFCD770A0}" dt="2023-07-19T02:22:25.751" v="1"/>
          <ac:grpSpMkLst>
            <pc:docMk/>
            <pc:sldMk cId="0" sldId="261"/>
            <ac:grpSpMk id="32781" creationId="{DAA26DFA-AAB2-4973-9C17-16D587C7B198}"/>
          </ac:grpSpMkLst>
        </pc:grpChg>
      </pc:sldChg>
      <pc:sldChg chg="modSp modTransition">
        <pc:chgData name="Rommel" userId="badcd85a-b75d-4611-98a0-431e48d40834" providerId="ADAL" clId="{D0C02124-30B3-439D-A81E-C17FFCD770A0}" dt="2023-07-19T02:22:25.751" v="1"/>
        <pc:sldMkLst>
          <pc:docMk/>
          <pc:sldMk cId="0" sldId="340"/>
        </pc:sldMkLst>
        <pc:spChg chg="mod">
          <ac:chgData name="Rommel" userId="badcd85a-b75d-4611-98a0-431e48d40834" providerId="ADAL" clId="{D0C02124-30B3-439D-A81E-C17FFCD770A0}" dt="2023-07-19T02:22:25.751" v="1"/>
          <ac:spMkLst>
            <pc:docMk/>
            <pc:sldMk cId="0" sldId="340"/>
            <ac:spMk id="425987" creationId="{583A5416-CA89-4E48-B7D7-48D416216075}"/>
          </ac:spMkLst>
        </pc:spChg>
      </pc:sldChg>
      <pc:sldChg chg="modTransition">
        <pc:chgData name="Rommel" userId="badcd85a-b75d-4611-98a0-431e48d40834" providerId="ADAL" clId="{D0C02124-30B3-439D-A81E-C17FFCD770A0}" dt="2023-07-19T02:22:25.751" v="1"/>
        <pc:sldMkLst>
          <pc:docMk/>
          <pc:sldMk cId="0" sldId="341"/>
        </pc:sldMkLst>
      </pc:sldChg>
      <pc:sldChg chg="modSp mod modTransition">
        <pc:chgData name="Rommel" userId="badcd85a-b75d-4611-98a0-431e48d40834" providerId="ADAL" clId="{D0C02124-30B3-439D-A81E-C17FFCD770A0}" dt="2023-07-19T02:22:25.751" v="1"/>
        <pc:sldMkLst>
          <pc:docMk/>
          <pc:sldMk cId="0" sldId="342"/>
        </pc:sldMkLst>
        <pc:spChg chg="mod">
          <ac:chgData name="Rommel" userId="badcd85a-b75d-4611-98a0-431e48d40834" providerId="ADAL" clId="{D0C02124-30B3-439D-A81E-C17FFCD770A0}" dt="2023-07-19T02:22:25.751" v="1"/>
          <ac:spMkLst>
            <pc:docMk/>
            <pc:sldMk cId="0" sldId="342"/>
            <ac:spMk id="430082" creationId="{9AD617EE-CF3E-4A6D-9B95-3EB030EC5B45}"/>
          </ac:spMkLst>
        </pc:spChg>
      </pc:sldChg>
      <pc:sldChg chg="modSp modTransition">
        <pc:chgData name="Rommel" userId="badcd85a-b75d-4611-98a0-431e48d40834" providerId="ADAL" clId="{D0C02124-30B3-439D-A81E-C17FFCD770A0}" dt="2023-07-19T02:22:25.751" v="1"/>
        <pc:sldMkLst>
          <pc:docMk/>
          <pc:sldMk cId="0" sldId="364"/>
        </pc:sldMkLst>
        <pc:spChg chg="mod">
          <ac:chgData name="Rommel" userId="badcd85a-b75d-4611-98a0-431e48d40834" providerId="ADAL" clId="{D0C02124-30B3-439D-A81E-C17FFCD770A0}" dt="2023-07-19T02:22:25.751" v="1"/>
          <ac:spMkLst>
            <pc:docMk/>
            <pc:sldMk cId="0" sldId="364"/>
            <ac:spMk id="67586" creationId="{1FA7CD96-A45F-4BFA-B6C9-9D2E8CB69697}"/>
          </ac:spMkLst>
        </pc:spChg>
      </pc:sldChg>
      <pc:sldChg chg="modTransition">
        <pc:chgData name="Rommel" userId="badcd85a-b75d-4611-98a0-431e48d40834" providerId="ADAL" clId="{D0C02124-30B3-439D-A81E-C17FFCD770A0}" dt="2023-07-19T02:22:25.751" v="1"/>
        <pc:sldMkLst>
          <pc:docMk/>
          <pc:sldMk cId="0" sldId="398"/>
        </pc:sldMkLst>
      </pc:sldChg>
      <pc:sldChg chg="modTransition">
        <pc:chgData name="Rommel" userId="badcd85a-b75d-4611-98a0-431e48d40834" providerId="ADAL" clId="{D0C02124-30B3-439D-A81E-C17FFCD770A0}" dt="2023-07-19T02:22:25.751" v="1"/>
        <pc:sldMkLst>
          <pc:docMk/>
          <pc:sldMk cId="0" sldId="401"/>
        </pc:sldMkLst>
      </pc:sldChg>
      <pc:sldChg chg="addSp modTransition">
        <pc:chgData name="Rommel" userId="badcd85a-b75d-4611-98a0-431e48d40834" providerId="ADAL" clId="{D0C02124-30B3-439D-A81E-C17FFCD770A0}" dt="2023-07-19T02:22:25.751" v="1"/>
        <pc:sldMkLst>
          <pc:docMk/>
          <pc:sldMk cId="1959650266" sldId="423"/>
        </pc:sldMkLst>
        <pc:spChg chg="add">
          <ac:chgData name="Rommel" userId="badcd85a-b75d-4611-98a0-431e48d40834" providerId="ADAL" clId="{D0C02124-30B3-439D-A81E-C17FFCD770A0}" dt="2023-07-19T02:22:25.751" v="1"/>
          <ac:spMkLst>
            <pc:docMk/>
            <pc:sldMk cId="1959650266" sldId="423"/>
            <ac:spMk id="10" creationId="{BCED4D40-4B67-4331-AC48-79B82B4A47D8}"/>
          </ac:spMkLst>
        </pc:spChg>
        <pc:spChg chg="add">
          <ac:chgData name="Rommel" userId="badcd85a-b75d-4611-98a0-431e48d40834" providerId="ADAL" clId="{D0C02124-30B3-439D-A81E-C17FFCD770A0}" dt="2023-07-19T02:22:25.751" v="1"/>
          <ac:spMkLst>
            <pc:docMk/>
            <pc:sldMk cId="1959650266" sldId="423"/>
            <ac:spMk id="12" creationId="{670CEDEF-4F34-412E-84EE-329C1E936AF5}"/>
          </ac:spMkLst>
        </pc:spChg>
      </pc:sldChg>
      <pc:sldChg chg="addSp modTransition">
        <pc:chgData name="Rommel" userId="badcd85a-b75d-4611-98a0-431e48d40834" providerId="ADAL" clId="{D0C02124-30B3-439D-A81E-C17FFCD770A0}" dt="2023-07-19T02:22:25.751" v="1"/>
        <pc:sldMkLst>
          <pc:docMk/>
          <pc:sldMk cId="2900422865" sldId="425"/>
        </pc:sldMkLst>
        <pc:spChg chg="add">
          <ac:chgData name="Rommel" userId="badcd85a-b75d-4611-98a0-431e48d40834" providerId="ADAL" clId="{D0C02124-30B3-439D-A81E-C17FFCD770A0}" dt="2023-07-19T02:22:25.751" v="1"/>
          <ac:spMkLst>
            <pc:docMk/>
            <pc:sldMk cId="2900422865" sldId="425"/>
            <ac:spMk id="10" creationId="{BCED4D40-4B67-4331-AC48-79B82B4A47D8}"/>
          </ac:spMkLst>
        </pc:spChg>
        <pc:spChg chg="add">
          <ac:chgData name="Rommel" userId="badcd85a-b75d-4611-98a0-431e48d40834" providerId="ADAL" clId="{D0C02124-30B3-439D-A81E-C17FFCD770A0}" dt="2023-07-19T02:22:25.751" v="1"/>
          <ac:spMkLst>
            <pc:docMk/>
            <pc:sldMk cId="2900422865" sldId="425"/>
            <ac:spMk id="12" creationId="{670CEDEF-4F34-412E-84EE-329C1E936AF5}"/>
          </ac:spMkLst>
        </pc:spChg>
      </pc:sldChg>
      <pc:sldChg chg="addSp modTransition">
        <pc:chgData name="Rommel" userId="badcd85a-b75d-4611-98a0-431e48d40834" providerId="ADAL" clId="{D0C02124-30B3-439D-A81E-C17FFCD770A0}" dt="2023-07-19T02:22:25.751" v="1"/>
        <pc:sldMkLst>
          <pc:docMk/>
          <pc:sldMk cId="1013053905" sldId="426"/>
        </pc:sldMkLst>
        <pc:spChg chg="add">
          <ac:chgData name="Rommel" userId="badcd85a-b75d-4611-98a0-431e48d40834" providerId="ADAL" clId="{D0C02124-30B3-439D-A81E-C17FFCD770A0}" dt="2023-07-19T02:22:25.751" v="1"/>
          <ac:spMkLst>
            <pc:docMk/>
            <pc:sldMk cId="1013053905" sldId="426"/>
            <ac:spMk id="10" creationId="{BCED4D40-4B67-4331-AC48-79B82B4A47D8}"/>
          </ac:spMkLst>
        </pc:spChg>
        <pc:spChg chg="add">
          <ac:chgData name="Rommel" userId="badcd85a-b75d-4611-98a0-431e48d40834" providerId="ADAL" clId="{D0C02124-30B3-439D-A81E-C17FFCD770A0}" dt="2023-07-19T02:22:25.751" v="1"/>
          <ac:spMkLst>
            <pc:docMk/>
            <pc:sldMk cId="1013053905" sldId="426"/>
            <ac:spMk id="12" creationId="{670CEDEF-4F34-412E-84EE-329C1E936AF5}"/>
          </ac:spMkLst>
        </pc:spChg>
      </pc:sldChg>
      <pc:sldChg chg="addSp modTransition">
        <pc:chgData name="Rommel" userId="badcd85a-b75d-4611-98a0-431e48d40834" providerId="ADAL" clId="{D0C02124-30B3-439D-A81E-C17FFCD770A0}" dt="2023-07-19T02:22:25.751" v="1"/>
        <pc:sldMkLst>
          <pc:docMk/>
          <pc:sldMk cId="3183721481" sldId="428"/>
        </pc:sldMkLst>
        <pc:spChg chg="add">
          <ac:chgData name="Rommel" userId="badcd85a-b75d-4611-98a0-431e48d40834" providerId="ADAL" clId="{D0C02124-30B3-439D-A81E-C17FFCD770A0}" dt="2023-07-19T02:22:25.751" v="1"/>
          <ac:spMkLst>
            <pc:docMk/>
            <pc:sldMk cId="3183721481" sldId="428"/>
            <ac:spMk id="10" creationId="{BCED4D40-4B67-4331-AC48-79B82B4A47D8}"/>
          </ac:spMkLst>
        </pc:spChg>
        <pc:spChg chg="add">
          <ac:chgData name="Rommel" userId="badcd85a-b75d-4611-98a0-431e48d40834" providerId="ADAL" clId="{D0C02124-30B3-439D-A81E-C17FFCD770A0}" dt="2023-07-19T02:22:25.751" v="1"/>
          <ac:spMkLst>
            <pc:docMk/>
            <pc:sldMk cId="3183721481" sldId="428"/>
            <ac:spMk id="12" creationId="{670CEDEF-4F34-412E-84EE-329C1E936AF5}"/>
          </ac:spMkLst>
        </pc:spChg>
      </pc:sldChg>
      <pc:sldChg chg="delSp modSp add del mod">
        <pc:chgData name="Rommel" userId="badcd85a-b75d-4611-98a0-431e48d40834" providerId="ADAL" clId="{D0C02124-30B3-439D-A81E-C17FFCD770A0}" dt="2023-07-19T02:22:32.669" v="9" actId="680"/>
        <pc:sldMkLst>
          <pc:docMk/>
          <pc:sldMk cId="232135811" sldId="450"/>
        </pc:sldMkLst>
        <pc:spChg chg="mod">
          <ac:chgData name="Rommel" userId="badcd85a-b75d-4611-98a0-431e48d40834" providerId="ADAL" clId="{D0C02124-30B3-439D-A81E-C17FFCD770A0}" dt="2023-07-19T02:22:32.118" v="8"/>
          <ac:spMkLst>
            <pc:docMk/>
            <pc:sldMk cId="232135811" sldId="450"/>
            <ac:spMk id="2" creationId="{8D5ACC0F-3C44-4159-B414-243DCBBEECEA}"/>
          </ac:spMkLst>
        </pc:spChg>
        <pc:spChg chg="mod">
          <ac:chgData name="Rommel" userId="badcd85a-b75d-4611-98a0-431e48d40834" providerId="ADAL" clId="{D0C02124-30B3-439D-A81E-C17FFCD770A0}" dt="2023-07-19T02:22:30.756" v="6"/>
          <ac:spMkLst>
            <pc:docMk/>
            <pc:sldMk cId="232135811" sldId="450"/>
            <ac:spMk id="3" creationId="{48D9AC52-C9CB-4FFB-8EBA-AA7FEEB5B650}"/>
          </ac:spMkLst>
        </pc:spChg>
        <pc:graphicFrameChg chg="del">
          <ac:chgData name="Rommel" userId="badcd85a-b75d-4611-98a0-431e48d40834" providerId="ADAL" clId="{D0C02124-30B3-439D-A81E-C17FFCD770A0}" dt="2023-07-19T02:22:29.120" v="3"/>
          <ac:graphicFrameMkLst>
            <pc:docMk/>
            <pc:sldMk cId="232135811" sldId="450"/>
            <ac:graphicFrameMk id="4" creationId="{BB19E545-5DF2-4382-A5E9-F369056A6553}"/>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EC01B-E2AF-4CBC-BE27-1F0DE5D2453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D5C4DC0-8B85-419C-B47D-6538F766D506}">
      <dgm:prSet/>
      <dgm:spPr/>
      <dgm:t>
        <a:bodyPr/>
        <a:lstStyle/>
        <a:p>
          <a:r>
            <a:rPr lang="en-US" b="1"/>
            <a:t>Per Individual - $707</a:t>
          </a:r>
          <a:endParaRPr lang="en-US"/>
        </a:p>
      </dgm:t>
    </dgm:pt>
    <dgm:pt modelId="{C13E47F1-7156-4124-BA0A-69C731A22A97}" type="parTrans" cxnId="{3CECDA6B-8503-4266-95F5-DCB7020AE0D5}">
      <dgm:prSet/>
      <dgm:spPr/>
      <dgm:t>
        <a:bodyPr/>
        <a:lstStyle/>
        <a:p>
          <a:endParaRPr lang="en-US"/>
        </a:p>
      </dgm:t>
    </dgm:pt>
    <dgm:pt modelId="{B8136DBF-C7F0-469E-8CC5-CCA2573EEB34}" type="sibTrans" cxnId="{3CECDA6B-8503-4266-95F5-DCB7020AE0D5}">
      <dgm:prSet/>
      <dgm:spPr/>
      <dgm:t>
        <a:bodyPr/>
        <a:lstStyle/>
        <a:p>
          <a:endParaRPr lang="en-US"/>
        </a:p>
      </dgm:t>
    </dgm:pt>
    <dgm:pt modelId="{AC861903-7DE2-4EAD-B737-1B6C64DF4CF4}">
      <dgm:prSet/>
      <dgm:spPr/>
      <dgm:t>
        <a:bodyPr/>
        <a:lstStyle/>
        <a:p>
          <a:r>
            <a:rPr lang="en-US" b="1"/>
            <a:t>Drug &amp; Alcohol Treatment Center - $707</a:t>
          </a:r>
          <a:endParaRPr lang="en-US"/>
        </a:p>
      </dgm:t>
    </dgm:pt>
    <dgm:pt modelId="{8D022149-C054-4D00-8DB9-E957ADD5C973}" type="parTrans" cxnId="{0FD0EF15-EAD1-4883-B29D-32EAE6B5EA13}">
      <dgm:prSet/>
      <dgm:spPr/>
      <dgm:t>
        <a:bodyPr/>
        <a:lstStyle/>
        <a:p>
          <a:endParaRPr lang="en-US"/>
        </a:p>
      </dgm:t>
    </dgm:pt>
    <dgm:pt modelId="{5E364D21-4951-4B33-A500-44F80A741A1B}" type="sibTrans" cxnId="{0FD0EF15-EAD1-4883-B29D-32EAE6B5EA13}">
      <dgm:prSet/>
      <dgm:spPr/>
      <dgm:t>
        <a:bodyPr/>
        <a:lstStyle/>
        <a:p>
          <a:endParaRPr lang="en-US"/>
        </a:p>
      </dgm:t>
    </dgm:pt>
    <dgm:pt modelId="{AC72F2B2-E450-4A19-B2ED-B57B77A1F746}">
      <dgm:prSet/>
      <dgm:spPr/>
      <dgm:t>
        <a:bodyPr/>
        <a:lstStyle/>
        <a:p>
          <a:r>
            <a:rPr lang="en-US" b="1"/>
            <a:t>Non-Medical Out of Home Care (without accompanying BHRS/SMMC referral) - $707</a:t>
          </a:r>
          <a:endParaRPr lang="en-US"/>
        </a:p>
      </dgm:t>
    </dgm:pt>
    <dgm:pt modelId="{49146FE0-A0A9-4B4E-84B1-FE058EEF452D}" type="parTrans" cxnId="{E2CD5D78-312E-42AD-8F1A-A6FCD82DEB01}">
      <dgm:prSet/>
      <dgm:spPr/>
      <dgm:t>
        <a:bodyPr/>
        <a:lstStyle/>
        <a:p>
          <a:endParaRPr lang="en-US"/>
        </a:p>
      </dgm:t>
    </dgm:pt>
    <dgm:pt modelId="{66788260-9794-4646-B39C-499C51153FF0}" type="sibTrans" cxnId="{E2CD5D78-312E-42AD-8F1A-A6FCD82DEB01}">
      <dgm:prSet/>
      <dgm:spPr/>
      <dgm:t>
        <a:bodyPr/>
        <a:lstStyle/>
        <a:p>
          <a:endParaRPr lang="en-US"/>
        </a:p>
      </dgm:t>
    </dgm:pt>
    <dgm:pt modelId="{E1EC1C2C-E9F4-4EE4-8456-618373FB5A0B}">
      <dgm:prSet/>
      <dgm:spPr/>
      <dgm:t>
        <a:bodyPr/>
        <a:lstStyle/>
        <a:p>
          <a:r>
            <a:rPr lang="en-US" b="1"/>
            <a:t>Non-Medical Out of Home Care (with accompanying BHRS/SMMC referral) - $1,365.77</a:t>
          </a:r>
          <a:endParaRPr lang="en-US"/>
        </a:p>
      </dgm:t>
    </dgm:pt>
    <dgm:pt modelId="{B8E1B70E-5B1C-4056-9EB5-747308E6A43C}" type="parTrans" cxnId="{3C36CCC7-EEB8-4E89-BD37-D9158FC6CE21}">
      <dgm:prSet/>
      <dgm:spPr/>
      <dgm:t>
        <a:bodyPr/>
        <a:lstStyle/>
        <a:p>
          <a:endParaRPr lang="en-US"/>
        </a:p>
      </dgm:t>
    </dgm:pt>
    <dgm:pt modelId="{D00985C2-6B61-4783-A87F-DF0ACE7F75FF}" type="sibTrans" cxnId="{3C36CCC7-EEB8-4E89-BD37-D9158FC6CE21}">
      <dgm:prSet/>
      <dgm:spPr/>
      <dgm:t>
        <a:bodyPr/>
        <a:lstStyle/>
        <a:p>
          <a:endParaRPr lang="en-US"/>
        </a:p>
      </dgm:t>
    </dgm:pt>
    <dgm:pt modelId="{67D8CBEA-E787-4143-8B58-DD38721B1C83}" type="pres">
      <dgm:prSet presAssocID="{441EC01B-E2AF-4CBC-BE27-1F0DE5D2453B}" presName="vert0" presStyleCnt="0">
        <dgm:presLayoutVars>
          <dgm:dir/>
          <dgm:animOne val="branch"/>
          <dgm:animLvl val="lvl"/>
        </dgm:presLayoutVars>
      </dgm:prSet>
      <dgm:spPr/>
    </dgm:pt>
    <dgm:pt modelId="{A1FE257F-EB29-43F3-9AC1-EDBBDD33B26F}" type="pres">
      <dgm:prSet presAssocID="{1D5C4DC0-8B85-419C-B47D-6538F766D506}" presName="thickLine" presStyleLbl="alignNode1" presStyleIdx="0" presStyleCnt="4"/>
      <dgm:spPr/>
    </dgm:pt>
    <dgm:pt modelId="{2508B7A2-17AB-489A-863D-ADA781814F06}" type="pres">
      <dgm:prSet presAssocID="{1D5C4DC0-8B85-419C-B47D-6538F766D506}" presName="horz1" presStyleCnt="0"/>
      <dgm:spPr/>
    </dgm:pt>
    <dgm:pt modelId="{871DF7CE-8EE5-4635-961F-29674A2DECC7}" type="pres">
      <dgm:prSet presAssocID="{1D5C4DC0-8B85-419C-B47D-6538F766D506}" presName="tx1" presStyleLbl="revTx" presStyleIdx="0" presStyleCnt="4"/>
      <dgm:spPr/>
    </dgm:pt>
    <dgm:pt modelId="{49D87014-D422-4048-A3C5-962D648E7432}" type="pres">
      <dgm:prSet presAssocID="{1D5C4DC0-8B85-419C-B47D-6538F766D506}" presName="vert1" presStyleCnt="0"/>
      <dgm:spPr/>
    </dgm:pt>
    <dgm:pt modelId="{382B782A-8D62-4B87-8684-ABB9219A7690}" type="pres">
      <dgm:prSet presAssocID="{AC861903-7DE2-4EAD-B737-1B6C64DF4CF4}" presName="thickLine" presStyleLbl="alignNode1" presStyleIdx="1" presStyleCnt="4"/>
      <dgm:spPr/>
    </dgm:pt>
    <dgm:pt modelId="{56C6FE9A-5FB1-4FBE-8BE6-6879BBF58808}" type="pres">
      <dgm:prSet presAssocID="{AC861903-7DE2-4EAD-B737-1B6C64DF4CF4}" presName="horz1" presStyleCnt="0"/>
      <dgm:spPr/>
    </dgm:pt>
    <dgm:pt modelId="{1FE31E9C-F08B-4069-88F4-1E8D9A269173}" type="pres">
      <dgm:prSet presAssocID="{AC861903-7DE2-4EAD-B737-1B6C64DF4CF4}" presName="tx1" presStyleLbl="revTx" presStyleIdx="1" presStyleCnt="4"/>
      <dgm:spPr/>
    </dgm:pt>
    <dgm:pt modelId="{EEC25999-58EC-47E8-AECF-0872A2413DB2}" type="pres">
      <dgm:prSet presAssocID="{AC861903-7DE2-4EAD-B737-1B6C64DF4CF4}" presName="vert1" presStyleCnt="0"/>
      <dgm:spPr/>
    </dgm:pt>
    <dgm:pt modelId="{58250BC2-5743-425F-9A35-3C6D1975624D}" type="pres">
      <dgm:prSet presAssocID="{AC72F2B2-E450-4A19-B2ED-B57B77A1F746}" presName="thickLine" presStyleLbl="alignNode1" presStyleIdx="2" presStyleCnt="4"/>
      <dgm:spPr/>
    </dgm:pt>
    <dgm:pt modelId="{6C2CB9E0-7F80-4F93-AE47-B3DA246F980C}" type="pres">
      <dgm:prSet presAssocID="{AC72F2B2-E450-4A19-B2ED-B57B77A1F746}" presName="horz1" presStyleCnt="0"/>
      <dgm:spPr/>
    </dgm:pt>
    <dgm:pt modelId="{A6AB4D0C-1165-43B0-A2FF-9F61912E993B}" type="pres">
      <dgm:prSet presAssocID="{AC72F2B2-E450-4A19-B2ED-B57B77A1F746}" presName="tx1" presStyleLbl="revTx" presStyleIdx="2" presStyleCnt="4"/>
      <dgm:spPr/>
    </dgm:pt>
    <dgm:pt modelId="{187B632A-FBBB-46B8-8B23-A14A4674C233}" type="pres">
      <dgm:prSet presAssocID="{AC72F2B2-E450-4A19-B2ED-B57B77A1F746}" presName="vert1" presStyleCnt="0"/>
      <dgm:spPr/>
    </dgm:pt>
    <dgm:pt modelId="{162ED0CA-0063-4AAC-BFD9-8579A7951317}" type="pres">
      <dgm:prSet presAssocID="{E1EC1C2C-E9F4-4EE4-8456-618373FB5A0B}" presName="thickLine" presStyleLbl="alignNode1" presStyleIdx="3" presStyleCnt="4"/>
      <dgm:spPr/>
    </dgm:pt>
    <dgm:pt modelId="{B9D1DC64-B2D1-4531-9215-98D66BFB41FF}" type="pres">
      <dgm:prSet presAssocID="{E1EC1C2C-E9F4-4EE4-8456-618373FB5A0B}" presName="horz1" presStyleCnt="0"/>
      <dgm:spPr/>
    </dgm:pt>
    <dgm:pt modelId="{78EC65B0-F084-47B5-8866-B1D415D1DA46}" type="pres">
      <dgm:prSet presAssocID="{E1EC1C2C-E9F4-4EE4-8456-618373FB5A0B}" presName="tx1" presStyleLbl="revTx" presStyleIdx="3" presStyleCnt="4"/>
      <dgm:spPr/>
    </dgm:pt>
    <dgm:pt modelId="{11C8DA66-BAC8-456C-932D-DEC69C08B8CF}" type="pres">
      <dgm:prSet presAssocID="{E1EC1C2C-E9F4-4EE4-8456-618373FB5A0B}" presName="vert1" presStyleCnt="0"/>
      <dgm:spPr/>
    </dgm:pt>
  </dgm:ptLst>
  <dgm:cxnLst>
    <dgm:cxn modelId="{0FD0EF15-EAD1-4883-B29D-32EAE6B5EA13}" srcId="{441EC01B-E2AF-4CBC-BE27-1F0DE5D2453B}" destId="{AC861903-7DE2-4EAD-B737-1B6C64DF4CF4}" srcOrd="1" destOrd="0" parTransId="{8D022149-C054-4D00-8DB9-E957ADD5C973}" sibTransId="{5E364D21-4951-4B33-A500-44F80A741A1B}"/>
    <dgm:cxn modelId="{3CECDA6B-8503-4266-95F5-DCB7020AE0D5}" srcId="{441EC01B-E2AF-4CBC-BE27-1F0DE5D2453B}" destId="{1D5C4DC0-8B85-419C-B47D-6538F766D506}" srcOrd="0" destOrd="0" parTransId="{C13E47F1-7156-4124-BA0A-69C731A22A97}" sibTransId="{B8136DBF-C7F0-469E-8CC5-CCA2573EEB34}"/>
    <dgm:cxn modelId="{587B5075-7807-4622-94EA-F21AA82FA9F2}" type="presOf" srcId="{1D5C4DC0-8B85-419C-B47D-6538F766D506}" destId="{871DF7CE-8EE5-4635-961F-29674A2DECC7}" srcOrd="0" destOrd="0" presId="urn:microsoft.com/office/officeart/2008/layout/LinedList"/>
    <dgm:cxn modelId="{E2CD5D78-312E-42AD-8F1A-A6FCD82DEB01}" srcId="{441EC01B-E2AF-4CBC-BE27-1F0DE5D2453B}" destId="{AC72F2B2-E450-4A19-B2ED-B57B77A1F746}" srcOrd="2" destOrd="0" parTransId="{49146FE0-A0A9-4B4E-84B1-FE058EEF452D}" sibTransId="{66788260-9794-4646-B39C-499C51153FF0}"/>
    <dgm:cxn modelId="{0423F379-00D3-408D-B813-B0AD50488109}" type="presOf" srcId="{441EC01B-E2AF-4CBC-BE27-1F0DE5D2453B}" destId="{67D8CBEA-E787-4143-8B58-DD38721B1C83}" srcOrd="0" destOrd="0" presId="urn:microsoft.com/office/officeart/2008/layout/LinedList"/>
    <dgm:cxn modelId="{D0F28DB3-EE0E-4A14-8F15-8866B3603F07}" type="presOf" srcId="{AC861903-7DE2-4EAD-B737-1B6C64DF4CF4}" destId="{1FE31E9C-F08B-4069-88F4-1E8D9A269173}" srcOrd="0" destOrd="0" presId="urn:microsoft.com/office/officeart/2008/layout/LinedList"/>
    <dgm:cxn modelId="{569CB2B3-E9D3-48D3-A2C4-C2754919AC94}" type="presOf" srcId="{E1EC1C2C-E9F4-4EE4-8456-618373FB5A0B}" destId="{78EC65B0-F084-47B5-8866-B1D415D1DA46}" srcOrd="0" destOrd="0" presId="urn:microsoft.com/office/officeart/2008/layout/LinedList"/>
    <dgm:cxn modelId="{3C36CCC7-EEB8-4E89-BD37-D9158FC6CE21}" srcId="{441EC01B-E2AF-4CBC-BE27-1F0DE5D2453B}" destId="{E1EC1C2C-E9F4-4EE4-8456-618373FB5A0B}" srcOrd="3" destOrd="0" parTransId="{B8E1B70E-5B1C-4056-9EB5-747308E6A43C}" sibTransId="{D00985C2-6B61-4783-A87F-DF0ACE7F75FF}"/>
    <dgm:cxn modelId="{941E03EC-C680-4448-9352-920A3B2410DA}" type="presOf" srcId="{AC72F2B2-E450-4A19-B2ED-B57B77A1F746}" destId="{A6AB4D0C-1165-43B0-A2FF-9F61912E993B}" srcOrd="0" destOrd="0" presId="urn:microsoft.com/office/officeart/2008/layout/LinedList"/>
    <dgm:cxn modelId="{B283C467-D48A-432A-87A6-BEADC2D5B3EA}" type="presParOf" srcId="{67D8CBEA-E787-4143-8B58-DD38721B1C83}" destId="{A1FE257F-EB29-43F3-9AC1-EDBBDD33B26F}" srcOrd="0" destOrd="0" presId="urn:microsoft.com/office/officeart/2008/layout/LinedList"/>
    <dgm:cxn modelId="{0BAF0B09-6777-44FE-A181-EECE4A4B9BD9}" type="presParOf" srcId="{67D8CBEA-E787-4143-8B58-DD38721B1C83}" destId="{2508B7A2-17AB-489A-863D-ADA781814F06}" srcOrd="1" destOrd="0" presId="urn:microsoft.com/office/officeart/2008/layout/LinedList"/>
    <dgm:cxn modelId="{EAE7F15A-DF12-42BF-BD79-6D1170A71199}" type="presParOf" srcId="{2508B7A2-17AB-489A-863D-ADA781814F06}" destId="{871DF7CE-8EE5-4635-961F-29674A2DECC7}" srcOrd="0" destOrd="0" presId="urn:microsoft.com/office/officeart/2008/layout/LinedList"/>
    <dgm:cxn modelId="{B8A9E052-8B53-4310-AB8F-DECA9CF0FBC0}" type="presParOf" srcId="{2508B7A2-17AB-489A-863D-ADA781814F06}" destId="{49D87014-D422-4048-A3C5-962D648E7432}" srcOrd="1" destOrd="0" presId="urn:microsoft.com/office/officeart/2008/layout/LinedList"/>
    <dgm:cxn modelId="{869F0199-AE86-410A-B6BA-8C9D758DECB7}" type="presParOf" srcId="{67D8CBEA-E787-4143-8B58-DD38721B1C83}" destId="{382B782A-8D62-4B87-8684-ABB9219A7690}" srcOrd="2" destOrd="0" presId="urn:microsoft.com/office/officeart/2008/layout/LinedList"/>
    <dgm:cxn modelId="{7E30F840-4638-432D-BD92-71D32F925ABE}" type="presParOf" srcId="{67D8CBEA-E787-4143-8B58-DD38721B1C83}" destId="{56C6FE9A-5FB1-4FBE-8BE6-6879BBF58808}" srcOrd="3" destOrd="0" presId="urn:microsoft.com/office/officeart/2008/layout/LinedList"/>
    <dgm:cxn modelId="{18A07B99-1ADA-481A-9C8B-19BB69BA467A}" type="presParOf" srcId="{56C6FE9A-5FB1-4FBE-8BE6-6879BBF58808}" destId="{1FE31E9C-F08B-4069-88F4-1E8D9A269173}" srcOrd="0" destOrd="0" presId="urn:microsoft.com/office/officeart/2008/layout/LinedList"/>
    <dgm:cxn modelId="{87271E1F-C2FE-48CC-8E41-834F95969412}" type="presParOf" srcId="{56C6FE9A-5FB1-4FBE-8BE6-6879BBF58808}" destId="{EEC25999-58EC-47E8-AECF-0872A2413DB2}" srcOrd="1" destOrd="0" presId="urn:microsoft.com/office/officeart/2008/layout/LinedList"/>
    <dgm:cxn modelId="{F42E90D6-D1AA-42CA-9EB0-EC7BB2CA077B}" type="presParOf" srcId="{67D8CBEA-E787-4143-8B58-DD38721B1C83}" destId="{58250BC2-5743-425F-9A35-3C6D1975624D}" srcOrd="4" destOrd="0" presId="urn:microsoft.com/office/officeart/2008/layout/LinedList"/>
    <dgm:cxn modelId="{4E5595A2-5322-4229-9675-448019AD4250}" type="presParOf" srcId="{67D8CBEA-E787-4143-8B58-DD38721B1C83}" destId="{6C2CB9E0-7F80-4F93-AE47-B3DA246F980C}" srcOrd="5" destOrd="0" presId="urn:microsoft.com/office/officeart/2008/layout/LinedList"/>
    <dgm:cxn modelId="{E26E1B5D-E3AC-4A16-A410-8A1FA0594E45}" type="presParOf" srcId="{6C2CB9E0-7F80-4F93-AE47-B3DA246F980C}" destId="{A6AB4D0C-1165-43B0-A2FF-9F61912E993B}" srcOrd="0" destOrd="0" presId="urn:microsoft.com/office/officeart/2008/layout/LinedList"/>
    <dgm:cxn modelId="{5C1BD039-FD73-49AB-A1E2-5D8A4759B135}" type="presParOf" srcId="{6C2CB9E0-7F80-4F93-AE47-B3DA246F980C}" destId="{187B632A-FBBB-46B8-8B23-A14A4674C233}" srcOrd="1" destOrd="0" presId="urn:microsoft.com/office/officeart/2008/layout/LinedList"/>
    <dgm:cxn modelId="{F9453814-F256-4CF6-8325-CDB51E89CF72}" type="presParOf" srcId="{67D8CBEA-E787-4143-8B58-DD38721B1C83}" destId="{162ED0CA-0063-4AAC-BFD9-8579A7951317}" srcOrd="6" destOrd="0" presId="urn:microsoft.com/office/officeart/2008/layout/LinedList"/>
    <dgm:cxn modelId="{2A8E5FF3-3ACD-4A88-B673-AD5912886A70}" type="presParOf" srcId="{67D8CBEA-E787-4143-8B58-DD38721B1C83}" destId="{B9D1DC64-B2D1-4531-9215-98D66BFB41FF}" srcOrd="7" destOrd="0" presId="urn:microsoft.com/office/officeart/2008/layout/LinedList"/>
    <dgm:cxn modelId="{95E9C9EF-5AA4-429A-AADF-E5324F1847AD}" type="presParOf" srcId="{B9D1DC64-B2D1-4531-9215-98D66BFB41FF}" destId="{78EC65B0-F084-47B5-8866-B1D415D1DA46}" srcOrd="0" destOrd="0" presId="urn:microsoft.com/office/officeart/2008/layout/LinedList"/>
    <dgm:cxn modelId="{15D74B19-AE00-41D1-A3FC-B96433A993CA}" type="presParOf" srcId="{B9D1DC64-B2D1-4531-9215-98D66BFB41FF}" destId="{11C8DA66-BAC8-456C-932D-DEC69C08B8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666DE-6FAB-4D8A-9BCB-C4EF6351E2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FAB703-DF71-403E-82A5-9F0DCBF8ABF5}">
      <dgm:prSet/>
      <dgm:spPr/>
      <dgm:t>
        <a:bodyPr/>
        <a:lstStyle/>
        <a:p>
          <a:r>
            <a:rPr lang="en-US" b="1"/>
            <a:t>Under income limit (grant amount)</a:t>
          </a:r>
          <a:endParaRPr lang="en-US"/>
        </a:p>
      </dgm:t>
    </dgm:pt>
    <dgm:pt modelId="{C17D22C1-A017-4C7D-98EA-632B341F5929}" type="parTrans" cxnId="{269E64A9-648F-4255-9D05-03EA9883E5B1}">
      <dgm:prSet/>
      <dgm:spPr/>
      <dgm:t>
        <a:bodyPr/>
        <a:lstStyle/>
        <a:p>
          <a:endParaRPr lang="en-US"/>
        </a:p>
      </dgm:t>
    </dgm:pt>
    <dgm:pt modelId="{1E6671A1-FAAE-48B6-B46B-8195AB231045}" type="sibTrans" cxnId="{269E64A9-648F-4255-9D05-03EA9883E5B1}">
      <dgm:prSet/>
      <dgm:spPr/>
      <dgm:t>
        <a:bodyPr/>
        <a:lstStyle/>
        <a:p>
          <a:endParaRPr lang="en-US"/>
        </a:p>
      </dgm:t>
    </dgm:pt>
    <dgm:pt modelId="{DAD5E892-4E81-4BC1-93B4-2A627525C19E}">
      <dgm:prSet/>
      <dgm:spPr/>
      <dgm:t>
        <a:bodyPr/>
        <a:lstStyle/>
        <a:p>
          <a:r>
            <a:rPr lang="en-US" b="1"/>
            <a:t>Within property limits</a:t>
          </a:r>
          <a:endParaRPr lang="en-US"/>
        </a:p>
      </dgm:t>
    </dgm:pt>
    <dgm:pt modelId="{57A59A19-3C81-40C5-8CB8-6F0F93ABC4D2}" type="parTrans" cxnId="{1723F327-97BC-4D21-8224-E8793ED5FD0B}">
      <dgm:prSet/>
      <dgm:spPr/>
      <dgm:t>
        <a:bodyPr/>
        <a:lstStyle/>
        <a:p>
          <a:endParaRPr lang="en-US"/>
        </a:p>
      </dgm:t>
    </dgm:pt>
    <dgm:pt modelId="{56492CA7-8DED-43E7-9017-D2B2FFB60D77}" type="sibTrans" cxnId="{1723F327-97BC-4D21-8224-E8793ED5FD0B}">
      <dgm:prSet/>
      <dgm:spPr/>
      <dgm:t>
        <a:bodyPr/>
        <a:lstStyle/>
        <a:p>
          <a:endParaRPr lang="en-US"/>
        </a:p>
      </dgm:t>
    </dgm:pt>
    <dgm:pt modelId="{E2F21CDD-C4CC-4A60-A810-0A2C42330F21}">
      <dgm:prSet/>
      <dgm:spPr/>
      <dgm:t>
        <a:bodyPr/>
        <a:lstStyle/>
        <a:p>
          <a:r>
            <a:rPr lang="en-US" b="1"/>
            <a:t>The maximum allowable property limit for personal and real property combined is $1,414 </a:t>
          </a:r>
          <a:endParaRPr lang="en-US"/>
        </a:p>
      </dgm:t>
    </dgm:pt>
    <dgm:pt modelId="{85DE95E1-2769-4CD5-B24C-2BA92F40D6F6}" type="parTrans" cxnId="{1AF6B8B6-C804-4952-8C06-8456612024CD}">
      <dgm:prSet/>
      <dgm:spPr/>
      <dgm:t>
        <a:bodyPr/>
        <a:lstStyle/>
        <a:p>
          <a:endParaRPr lang="en-US"/>
        </a:p>
      </dgm:t>
    </dgm:pt>
    <dgm:pt modelId="{9B52DD1E-219A-4509-9A0D-399C4B640F46}" type="sibTrans" cxnId="{1AF6B8B6-C804-4952-8C06-8456612024CD}">
      <dgm:prSet/>
      <dgm:spPr/>
      <dgm:t>
        <a:bodyPr/>
        <a:lstStyle/>
        <a:p>
          <a:endParaRPr lang="en-US"/>
        </a:p>
      </dgm:t>
    </dgm:pt>
    <dgm:pt modelId="{49442D6F-55D4-47CA-BDE7-0B1258E7C459}">
      <dgm:prSet/>
      <dgm:spPr/>
      <dgm:t>
        <a:bodyPr/>
        <a:lstStyle/>
        <a:p>
          <a:r>
            <a:rPr lang="en-US" b="1"/>
            <a:t>Linking factors</a:t>
          </a:r>
          <a:endParaRPr lang="en-US"/>
        </a:p>
      </dgm:t>
    </dgm:pt>
    <dgm:pt modelId="{B75E0460-D0CE-4639-B1E5-FCB1965C33A7}" type="parTrans" cxnId="{424FBA36-42D8-435F-B56A-BF325D1AAC35}">
      <dgm:prSet/>
      <dgm:spPr/>
      <dgm:t>
        <a:bodyPr/>
        <a:lstStyle/>
        <a:p>
          <a:endParaRPr lang="en-US"/>
        </a:p>
      </dgm:t>
    </dgm:pt>
    <dgm:pt modelId="{E6FED3FC-E920-45D6-B9C4-31E689B1239E}" type="sibTrans" cxnId="{424FBA36-42D8-435F-B56A-BF325D1AAC35}">
      <dgm:prSet/>
      <dgm:spPr/>
      <dgm:t>
        <a:bodyPr/>
        <a:lstStyle/>
        <a:p>
          <a:endParaRPr lang="en-US"/>
        </a:p>
      </dgm:t>
    </dgm:pt>
    <dgm:pt modelId="{1FBC13E7-E4CB-40A4-AC07-E0E035D170BD}" type="pres">
      <dgm:prSet presAssocID="{922666DE-6FAB-4D8A-9BCB-C4EF6351E291}" presName="root" presStyleCnt="0">
        <dgm:presLayoutVars>
          <dgm:dir/>
          <dgm:resizeHandles val="exact"/>
        </dgm:presLayoutVars>
      </dgm:prSet>
      <dgm:spPr/>
    </dgm:pt>
    <dgm:pt modelId="{FDE1FFDB-A675-4220-924C-48031459CD31}" type="pres">
      <dgm:prSet presAssocID="{E1FAB703-DF71-403E-82A5-9F0DCBF8ABF5}" presName="compNode" presStyleCnt="0"/>
      <dgm:spPr/>
    </dgm:pt>
    <dgm:pt modelId="{BD8A4133-1FC1-43F6-85C5-CF6B0521FAF4}" type="pres">
      <dgm:prSet presAssocID="{E1FAB703-DF71-403E-82A5-9F0DCBF8ABF5}" presName="bgRect" presStyleLbl="bgShp" presStyleIdx="0" presStyleCnt="3"/>
      <dgm:spPr/>
    </dgm:pt>
    <dgm:pt modelId="{926B6DC1-3DDA-461C-ADDE-DCA628368F39}" type="pres">
      <dgm:prSet presAssocID="{E1FAB703-DF71-403E-82A5-9F0DCBF8AB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DAE3AF6-136F-4179-9D42-7041B7A884BB}" type="pres">
      <dgm:prSet presAssocID="{E1FAB703-DF71-403E-82A5-9F0DCBF8ABF5}" presName="spaceRect" presStyleCnt="0"/>
      <dgm:spPr/>
    </dgm:pt>
    <dgm:pt modelId="{C16EB838-8A11-4878-8C6B-1095596B9CB4}" type="pres">
      <dgm:prSet presAssocID="{E1FAB703-DF71-403E-82A5-9F0DCBF8ABF5}" presName="parTx" presStyleLbl="revTx" presStyleIdx="0" presStyleCnt="4">
        <dgm:presLayoutVars>
          <dgm:chMax val="0"/>
          <dgm:chPref val="0"/>
        </dgm:presLayoutVars>
      </dgm:prSet>
      <dgm:spPr/>
    </dgm:pt>
    <dgm:pt modelId="{94013288-FA63-47F1-A089-D68FD76B0A9A}" type="pres">
      <dgm:prSet presAssocID="{1E6671A1-FAAE-48B6-B46B-8195AB231045}" presName="sibTrans" presStyleCnt="0"/>
      <dgm:spPr/>
    </dgm:pt>
    <dgm:pt modelId="{0E1C3EA1-2378-4BD7-986C-185B05CE6B47}" type="pres">
      <dgm:prSet presAssocID="{DAD5E892-4E81-4BC1-93B4-2A627525C19E}" presName="compNode" presStyleCnt="0"/>
      <dgm:spPr/>
    </dgm:pt>
    <dgm:pt modelId="{2FA9E3FA-D570-48CE-8FCF-BAB4460000CB}" type="pres">
      <dgm:prSet presAssocID="{DAD5E892-4E81-4BC1-93B4-2A627525C19E}" presName="bgRect" presStyleLbl="bgShp" presStyleIdx="1" presStyleCnt="3"/>
      <dgm:spPr/>
    </dgm:pt>
    <dgm:pt modelId="{87F08C08-BE12-4FA2-885A-4E5FCCC8FD78}" type="pres">
      <dgm:prSet presAssocID="{DAD5E892-4E81-4BC1-93B4-2A627525C1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9ED5E1CE-7A56-45F2-8E8A-3E7F54CF79D0}" type="pres">
      <dgm:prSet presAssocID="{DAD5E892-4E81-4BC1-93B4-2A627525C19E}" presName="spaceRect" presStyleCnt="0"/>
      <dgm:spPr/>
    </dgm:pt>
    <dgm:pt modelId="{F9BEBE2A-B8E8-4964-8EB3-CE5495F0C1E8}" type="pres">
      <dgm:prSet presAssocID="{DAD5E892-4E81-4BC1-93B4-2A627525C19E}" presName="parTx" presStyleLbl="revTx" presStyleIdx="1" presStyleCnt="4">
        <dgm:presLayoutVars>
          <dgm:chMax val="0"/>
          <dgm:chPref val="0"/>
        </dgm:presLayoutVars>
      </dgm:prSet>
      <dgm:spPr/>
    </dgm:pt>
    <dgm:pt modelId="{3D8B50F3-4628-46B4-8EBE-9FC27956F48E}" type="pres">
      <dgm:prSet presAssocID="{DAD5E892-4E81-4BC1-93B4-2A627525C19E}" presName="desTx" presStyleLbl="revTx" presStyleIdx="2" presStyleCnt="4">
        <dgm:presLayoutVars/>
      </dgm:prSet>
      <dgm:spPr/>
    </dgm:pt>
    <dgm:pt modelId="{E2C91A3F-437C-47E5-AA18-01B3E0C53ED6}" type="pres">
      <dgm:prSet presAssocID="{56492CA7-8DED-43E7-9017-D2B2FFB60D77}" presName="sibTrans" presStyleCnt="0"/>
      <dgm:spPr/>
    </dgm:pt>
    <dgm:pt modelId="{96CB62B7-68F9-4A0F-866A-130188812E61}" type="pres">
      <dgm:prSet presAssocID="{49442D6F-55D4-47CA-BDE7-0B1258E7C459}" presName="compNode" presStyleCnt="0"/>
      <dgm:spPr/>
    </dgm:pt>
    <dgm:pt modelId="{F37A93AB-3555-4C4B-8A69-8FB0E6C3A4C7}" type="pres">
      <dgm:prSet presAssocID="{49442D6F-55D4-47CA-BDE7-0B1258E7C459}" presName="bgRect" presStyleLbl="bgShp" presStyleIdx="2" presStyleCnt="3"/>
      <dgm:spPr/>
    </dgm:pt>
    <dgm:pt modelId="{753BAB3C-6FA9-4844-AFF5-125FDF8D9A97}" type="pres">
      <dgm:prSet presAssocID="{49442D6F-55D4-47CA-BDE7-0B1258E7C4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a:ext>
      </dgm:extLst>
    </dgm:pt>
    <dgm:pt modelId="{3345FFAA-5E0F-4762-B641-38106E3E8575}" type="pres">
      <dgm:prSet presAssocID="{49442D6F-55D4-47CA-BDE7-0B1258E7C459}" presName="spaceRect" presStyleCnt="0"/>
      <dgm:spPr/>
    </dgm:pt>
    <dgm:pt modelId="{370445CE-BA96-40CF-ADAC-98BA727467EE}" type="pres">
      <dgm:prSet presAssocID="{49442D6F-55D4-47CA-BDE7-0B1258E7C459}" presName="parTx" presStyleLbl="revTx" presStyleIdx="3" presStyleCnt="4">
        <dgm:presLayoutVars>
          <dgm:chMax val="0"/>
          <dgm:chPref val="0"/>
        </dgm:presLayoutVars>
      </dgm:prSet>
      <dgm:spPr/>
    </dgm:pt>
  </dgm:ptLst>
  <dgm:cxnLst>
    <dgm:cxn modelId="{48BBE914-86AE-45EE-A2D3-EE90BA57CAF1}" type="presOf" srcId="{DAD5E892-4E81-4BC1-93B4-2A627525C19E}" destId="{F9BEBE2A-B8E8-4964-8EB3-CE5495F0C1E8}" srcOrd="0" destOrd="0" presId="urn:microsoft.com/office/officeart/2018/2/layout/IconVerticalSolidList"/>
    <dgm:cxn modelId="{1723F327-97BC-4D21-8224-E8793ED5FD0B}" srcId="{922666DE-6FAB-4D8A-9BCB-C4EF6351E291}" destId="{DAD5E892-4E81-4BC1-93B4-2A627525C19E}" srcOrd="1" destOrd="0" parTransId="{57A59A19-3C81-40C5-8CB8-6F0F93ABC4D2}" sibTransId="{56492CA7-8DED-43E7-9017-D2B2FFB60D77}"/>
    <dgm:cxn modelId="{7B9D7C2B-5527-4032-9720-ABF2896F397B}" type="presOf" srcId="{E2F21CDD-C4CC-4A60-A810-0A2C42330F21}" destId="{3D8B50F3-4628-46B4-8EBE-9FC27956F48E}" srcOrd="0" destOrd="0" presId="urn:microsoft.com/office/officeart/2018/2/layout/IconVerticalSolidList"/>
    <dgm:cxn modelId="{424FBA36-42D8-435F-B56A-BF325D1AAC35}" srcId="{922666DE-6FAB-4D8A-9BCB-C4EF6351E291}" destId="{49442D6F-55D4-47CA-BDE7-0B1258E7C459}" srcOrd="2" destOrd="0" parTransId="{B75E0460-D0CE-4639-B1E5-FCB1965C33A7}" sibTransId="{E6FED3FC-E920-45D6-B9C4-31E689B1239E}"/>
    <dgm:cxn modelId="{5B2E3B59-F116-4CD1-A009-CC86B7CAC544}" type="presOf" srcId="{922666DE-6FAB-4D8A-9BCB-C4EF6351E291}" destId="{1FBC13E7-E4CB-40A4-AC07-E0E035D170BD}" srcOrd="0" destOrd="0" presId="urn:microsoft.com/office/officeart/2018/2/layout/IconVerticalSolidList"/>
    <dgm:cxn modelId="{8431BF85-A550-40EF-9B6E-EACD9A5BC807}" type="presOf" srcId="{49442D6F-55D4-47CA-BDE7-0B1258E7C459}" destId="{370445CE-BA96-40CF-ADAC-98BA727467EE}" srcOrd="0" destOrd="0" presId="urn:microsoft.com/office/officeart/2018/2/layout/IconVerticalSolidList"/>
    <dgm:cxn modelId="{269E64A9-648F-4255-9D05-03EA9883E5B1}" srcId="{922666DE-6FAB-4D8A-9BCB-C4EF6351E291}" destId="{E1FAB703-DF71-403E-82A5-9F0DCBF8ABF5}" srcOrd="0" destOrd="0" parTransId="{C17D22C1-A017-4C7D-98EA-632B341F5929}" sibTransId="{1E6671A1-FAAE-48B6-B46B-8195AB231045}"/>
    <dgm:cxn modelId="{D446F3B0-713C-473B-B083-6F7BC065FC27}" type="presOf" srcId="{E1FAB703-DF71-403E-82A5-9F0DCBF8ABF5}" destId="{C16EB838-8A11-4878-8C6B-1095596B9CB4}" srcOrd="0" destOrd="0" presId="urn:microsoft.com/office/officeart/2018/2/layout/IconVerticalSolidList"/>
    <dgm:cxn modelId="{1AF6B8B6-C804-4952-8C06-8456612024CD}" srcId="{DAD5E892-4E81-4BC1-93B4-2A627525C19E}" destId="{E2F21CDD-C4CC-4A60-A810-0A2C42330F21}" srcOrd="0" destOrd="0" parTransId="{85DE95E1-2769-4CD5-B24C-2BA92F40D6F6}" sibTransId="{9B52DD1E-219A-4509-9A0D-399C4B640F46}"/>
    <dgm:cxn modelId="{91203A2A-708F-48A4-9EFD-B1CAE5B6C3B4}" type="presParOf" srcId="{1FBC13E7-E4CB-40A4-AC07-E0E035D170BD}" destId="{FDE1FFDB-A675-4220-924C-48031459CD31}" srcOrd="0" destOrd="0" presId="urn:microsoft.com/office/officeart/2018/2/layout/IconVerticalSolidList"/>
    <dgm:cxn modelId="{03EEA69A-7A5E-4DDD-B550-9BB8011E15B2}" type="presParOf" srcId="{FDE1FFDB-A675-4220-924C-48031459CD31}" destId="{BD8A4133-1FC1-43F6-85C5-CF6B0521FAF4}" srcOrd="0" destOrd="0" presId="urn:microsoft.com/office/officeart/2018/2/layout/IconVerticalSolidList"/>
    <dgm:cxn modelId="{801465C7-0612-4AF7-A9E3-75FB5DEA4644}" type="presParOf" srcId="{FDE1FFDB-A675-4220-924C-48031459CD31}" destId="{926B6DC1-3DDA-461C-ADDE-DCA628368F39}" srcOrd="1" destOrd="0" presId="urn:microsoft.com/office/officeart/2018/2/layout/IconVerticalSolidList"/>
    <dgm:cxn modelId="{5D726120-783C-42B1-A476-913D1DB14F3D}" type="presParOf" srcId="{FDE1FFDB-A675-4220-924C-48031459CD31}" destId="{EDAE3AF6-136F-4179-9D42-7041B7A884BB}" srcOrd="2" destOrd="0" presId="urn:microsoft.com/office/officeart/2018/2/layout/IconVerticalSolidList"/>
    <dgm:cxn modelId="{937E4235-CB5E-449F-928E-AABB14DDD254}" type="presParOf" srcId="{FDE1FFDB-A675-4220-924C-48031459CD31}" destId="{C16EB838-8A11-4878-8C6B-1095596B9CB4}" srcOrd="3" destOrd="0" presId="urn:microsoft.com/office/officeart/2018/2/layout/IconVerticalSolidList"/>
    <dgm:cxn modelId="{566B40BD-BB16-4557-9A7C-A23A61628C81}" type="presParOf" srcId="{1FBC13E7-E4CB-40A4-AC07-E0E035D170BD}" destId="{94013288-FA63-47F1-A089-D68FD76B0A9A}" srcOrd="1" destOrd="0" presId="urn:microsoft.com/office/officeart/2018/2/layout/IconVerticalSolidList"/>
    <dgm:cxn modelId="{0F0C5CB5-B3CD-478D-A31B-03DAB2C7EFC7}" type="presParOf" srcId="{1FBC13E7-E4CB-40A4-AC07-E0E035D170BD}" destId="{0E1C3EA1-2378-4BD7-986C-185B05CE6B47}" srcOrd="2" destOrd="0" presId="urn:microsoft.com/office/officeart/2018/2/layout/IconVerticalSolidList"/>
    <dgm:cxn modelId="{E664200D-FC8A-4622-AC82-2A676A1A7707}" type="presParOf" srcId="{0E1C3EA1-2378-4BD7-986C-185B05CE6B47}" destId="{2FA9E3FA-D570-48CE-8FCF-BAB4460000CB}" srcOrd="0" destOrd="0" presId="urn:microsoft.com/office/officeart/2018/2/layout/IconVerticalSolidList"/>
    <dgm:cxn modelId="{C6DE0FF6-B3FE-4C07-9B6E-2BD850C224B9}" type="presParOf" srcId="{0E1C3EA1-2378-4BD7-986C-185B05CE6B47}" destId="{87F08C08-BE12-4FA2-885A-4E5FCCC8FD78}" srcOrd="1" destOrd="0" presId="urn:microsoft.com/office/officeart/2018/2/layout/IconVerticalSolidList"/>
    <dgm:cxn modelId="{B9695879-455B-42E4-849F-232DB229AD66}" type="presParOf" srcId="{0E1C3EA1-2378-4BD7-986C-185B05CE6B47}" destId="{9ED5E1CE-7A56-45F2-8E8A-3E7F54CF79D0}" srcOrd="2" destOrd="0" presId="urn:microsoft.com/office/officeart/2018/2/layout/IconVerticalSolidList"/>
    <dgm:cxn modelId="{0642C887-331A-4773-86D9-B690B352EF1F}" type="presParOf" srcId="{0E1C3EA1-2378-4BD7-986C-185B05CE6B47}" destId="{F9BEBE2A-B8E8-4964-8EB3-CE5495F0C1E8}" srcOrd="3" destOrd="0" presId="urn:microsoft.com/office/officeart/2018/2/layout/IconVerticalSolidList"/>
    <dgm:cxn modelId="{6F83E4E6-99CE-4608-9CAC-C7A62F080D5D}" type="presParOf" srcId="{0E1C3EA1-2378-4BD7-986C-185B05CE6B47}" destId="{3D8B50F3-4628-46B4-8EBE-9FC27956F48E}" srcOrd="4" destOrd="0" presId="urn:microsoft.com/office/officeart/2018/2/layout/IconVerticalSolidList"/>
    <dgm:cxn modelId="{99911206-5957-4AC2-A9FA-265948E1C5AE}" type="presParOf" srcId="{1FBC13E7-E4CB-40A4-AC07-E0E035D170BD}" destId="{E2C91A3F-437C-47E5-AA18-01B3E0C53ED6}" srcOrd="3" destOrd="0" presId="urn:microsoft.com/office/officeart/2018/2/layout/IconVerticalSolidList"/>
    <dgm:cxn modelId="{F10FF4EE-4A26-487A-A3CA-F1A990EB3DF4}" type="presParOf" srcId="{1FBC13E7-E4CB-40A4-AC07-E0E035D170BD}" destId="{96CB62B7-68F9-4A0F-866A-130188812E61}" srcOrd="4" destOrd="0" presId="urn:microsoft.com/office/officeart/2018/2/layout/IconVerticalSolidList"/>
    <dgm:cxn modelId="{5FA20F0D-38B7-4431-A6D3-867738079F6D}" type="presParOf" srcId="{96CB62B7-68F9-4A0F-866A-130188812E61}" destId="{F37A93AB-3555-4C4B-8A69-8FB0E6C3A4C7}" srcOrd="0" destOrd="0" presId="urn:microsoft.com/office/officeart/2018/2/layout/IconVerticalSolidList"/>
    <dgm:cxn modelId="{3F5B41D7-8E98-45E1-9FCC-7D29BA0B3A2A}" type="presParOf" srcId="{96CB62B7-68F9-4A0F-866A-130188812E61}" destId="{753BAB3C-6FA9-4844-AFF5-125FDF8D9A97}" srcOrd="1" destOrd="0" presId="urn:microsoft.com/office/officeart/2018/2/layout/IconVerticalSolidList"/>
    <dgm:cxn modelId="{D5BA7336-2D04-47C3-9D2E-023DC8388397}" type="presParOf" srcId="{96CB62B7-68F9-4A0F-866A-130188812E61}" destId="{3345FFAA-5E0F-4762-B641-38106E3E8575}" srcOrd="2" destOrd="0" presId="urn:microsoft.com/office/officeart/2018/2/layout/IconVerticalSolidList"/>
    <dgm:cxn modelId="{DAEF379D-D071-42DE-9AE3-47DC67BB55BE}" type="presParOf" srcId="{96CB62B7-68F9-4A0F-866A-130188812E61}" destId="{370445CE-BA96-40CF-ADAC-98BA727467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3933E3-A7E5-4B77-B622-A188370FDB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F12FEF2-64C5-4F8A-977B-8166A11E83BC}">
      <dgm:prSet/>
      <dgm:spPr/>
      <dgm:t>
        <a:bodyPr/>
        <a:lstStyle/>
        <a:p>
          <a:r>
            <a:rPr lang="en-US"/>
            <a:t>To be eligible for CAPI, an individual must:</a:t>
          </a:r>
        </a:p>
      </dgm:t>
    </dgm:pt>
    <dgm:pt modelId="{24B45052-8474-47AB-A6A4-07AF57C98192}" type="parTrans" cxnId="{B99AD019-0EA7-49F4-83A1-36210A8ED140}">
      <dgm:prSet/>
      <dgm:spPr/>
      <dgm:t>
        <a:bodyPr/>
        <a:lstStyle/>
        <a:p>
          <a:endParaRPr lang="en-US"/>
        </a:p>
      </dgm:t>
    </dgm:pt>
    <dgm:pt modelId="{DDDFC619-E3B9-4CA7-8FA6-ED81FA1564F8}" type="sibTrans" cxnId="{B99AD019-0EA7-49F4-83A1-36210A8ED140}">
      <dgm:prSet/>
      <dgm:spPr/>
      <dgm:t>
        <a:bodyPr/>
        <a:lstStyle/>
        <a:p>
          <a:endParaRPr lang="en-US"/>
        </a:p>
      </dgm:t>
    </dgm:pt>
    <dgm:pt modelId="{F949D6FA-BCB7-45FE-88D5-221B85982ADC}">
      <dgm:prSet/>
      <dgm:spPr/>
      <dgm:t>
        <a:bodyPr/>
        <a:lstStyle/>
        <a:p>
          <a:r>
            <a:rPr lang="en-US"/>
            <a:t>Be an Aged, Blind or Disabled immigrant</a:t>
          </a:r>
        </a:p>
      </dgm:t>
    </dgm:pt>
    <dgm:pt modelId="{0AF1CAA6-46AA-495E-B532-AB02186DE9D9}" type="parTrans" cxnId="{F3D0EA8A-5EF9-4937-84B6-2599EE62646C}">
      <dgm:prSet/>
      <dgm:spPr/>
      <dgm:t>
        <a:bodyPr/>
        <a:lstStyle/>
        <a:p>
          <a:endParaRPr lang="en-US"/>
        </a:p>
      </dgm:t>
    </dgm:pt>
    <dgm:pt modelId="{693789A8-E6A9-4622-8073-EB4E7CBA3551}" type="sibTrans" cxnId="{F3D0EA8A-5EF9-4937-84B6-2599EE62646C}">
      <dgm:prSet/>
      <dgm:spPr/>
      <dgm:t>
        <a:bodyPr/>
        <a:lstStyle/>
        <a:p>
          <a:endParaRPr lang="en-US"/>
        </a:p>
      </dgm:t>
    </dgm:pt>
    <dgm:pt modelId="{C2394071-1BC1-4F5F-8DB5-A2848062FB52}">
      <dgm:prSet/>
      <dgm:spPr/>
      <dgm:t>
        <a:bodyPr/>
        <a:lstStyle/>
        <a:p>
          <a:r>
            <a:rPr lang="en-US"/>
            <a:t>Lawful Permanent Residents (LPRs) not eligible for SSI due to their immigration status only</a:t>
          </a:r>
        </a:p>
      </dgm:t>
    </dgm:pt>
    <dgm:pt modelId="{C361A764-4F57-4B5E-81BA-724C91075266}" type="parTrans" cxnId="{A7C2E968-C067-4EE3-8657-57AFF485DAB3}">
      <dgm:prSet/>
      <dgm:spPr/>
      <dgm:t>
        <a:bodyPr/>
        <a:lstStyle/>
        <a:p>
          <a:endParaRPr lang="en-US"/>
        </a:p>
      </dgm:t>
    </dgm:pt>
    <dgm:pt modelId="{14258BDF-95ED-4FB8-93F8-428D725F8CE9}" type="sibTrans" cxnId="{A7C2E968-C067-4EE3-8657-57AFF485DAB3}">
      <dgm:prSet/>
      <dgm:spPr/>
      <dgm:t>
        <a:bodyPr/>
        <a:lstStyle/>
        <a:p>
          <a:endParaRPr lang="en-US"/>
        </a:p>
      </dgm:t>
    </dgm:pt>
    <dgm:pt modelId="{6EFC1A9A-0921-4FC9-9164-9D31195A5AAE}">
      <dgm:prSet/>
      <dgm:spPr/>
      <dgm:t>
        <a:bodyPr/>
        <a:lstStyle/>
        <a:p>
          <a:r>
            <a:rPr lang="en-US"/>
            <a:t>Eligible non citizen whose deportation is withheld (ex. DACA student, U-Visa holder)</a:t>
          </a:r>
        </a:p>
      </dgm:t>
    </dgm:pt>
    <dgm:pt modelId="{45370D0D-46B9-4AC5-B15E-E54F2B59D1DC}" type="parTrans" cxnId="{F8034BA4-CB56-462E-B430-72BED7A86DBF}">
      <dgm:prSet/>
      <dgm:spPr/>
      <dgm:t>
        <a:bodyPr/>
        <a:lstStyle/>
        <a:p>
          <a:endParaRPr lang="en-US"/>
        </a:p>
      </dgm:t>
    </dgm:pt>
    <dgm:pt modelId="{708FF0C4-C72B-4A0F-9011-6048AEA7E5FE}" type="sibTrans" cxnId="{F8034BA4-CB56-462E-B430-72BED7A86DBF}">
      <dgm:prSet/>
      <dgm:spPr/>
      <dgm:t>
        <a:bodyPr/>
        <a:lstStyle/>
        <a:p>
          <a:endParaRPr lang="en-US"/>
        </a:p>
      </dgm:t>
    </dgm:pt>
    <dgm:pt modelId="{80C38F1D-81AE-463A-9ADA-E963D93CF64E}">
      <dgm:prSet/>
      <dgm:spPr/>
      <dgm:t>
        <a:bodyPr/>
        <a:lstStyle/>
        <a:p>
          <a:r>
            <a:rPr lang="en-US"/>
            <a:t>Disability Evaluation Determination (DED) Process through the State of California</a:t>
          </a:r>
        </a:p>
      </dgm:t>
    </dgm:pt>
    <dgm:pt modelId="{FBC09F28-6D91-4E98-8F50-3F29B7C0F4D0}" type="parTrans" cxnId="{A22C15BB-2943-4D53-A7DC-C4CF60789F12}">
      <dgm:prSet/>
      <dgm:spPr/>
      <dgm:t>
        <a:bodyPr/>
        <a:lstStyle/>
        <a:p>
          <a:endParaRPr lang="en-US"/>
        </a:p>
      </dgm:t>
    </dgm:pt>
    <dgm:pt modelId="{BAFE08D0-7FD3-41F2-B700-30FFCB20EA8B}" type="sibTrans" cxnId="{A22C15BB-2943-4D53-A7DC-C4CF60789F12}">
      <dgm:prSet/>
      <dgm:spPr/>
      <dgm:t>
        <a:bodyPr/>
        <a:lstStyle/>
        <a:p>
          <a:endParaRPr lang="en-US"/>
        </a:p>
      </dgm:t>
    </dgm:pt>
    <dgm:pt modelId="{9C37945A-74F1-42DA-865F-9557BCA390BB}">
      <dgm:prSet/>
      <dgm:spPr/>
      <dgm:t>
        <a:bodyPr/>
        <a:lstStyle/>
        <a:p>
          <a:r>
            <a:rPr lang="en-US"/>
            <a:t>Meet all other SSI/SSP criteria except for immigration status</a:t>
          </a:r>
        </a:p>
      </dgm:t>
    </dgm:pt>
    <dgm:pt modelId="{C2587910-AE26-458A-84B0-3B3CBE875AD5}" type="parTrans" cxnId="{EEBDA620-107C-47FA-865B-9DEB27FBA56F}">
      <dgm:prSet/>
      <dgm:spPr/>
      <dgm:t>
        <a:bodyPr/>
        <a:lstStyle/>
        <a:p>
          <a:endParaRPr lang="en-US"/>
        </a:p>
      </dgm:t>
    </dgm:pt>
    <dgm:pt modelId="{D963ECB2-EE3A-44B6-AF29-5610F73CFB52}" type="sibTrans" cxnId="{EEBDA620-107C-47FA-865B-9DEB27FBA56F}">
      <dgm:prSet/>
      <dgm:spPr/>
      <dgm:t>
        <a:bodyPr/>
        <a:lstStyle/>
        <a:p>
          <a:endParaRPr lang="en-US"/>
        </a:p>
      </dgm:t>
    </dgm:pt>
    <dgm:pt modelId="{D00D799A-3FEB-463C-AE9D-48B2F62C2E7A}">
      <dgm:prSet/>
      <dgm:spPr/>
      <dgm:t>
        <a:bodyPr/>
        <a:lstStyle/>
        <a:p>
          <a:r>
            <a:rPr lang="en-US"/>
            <a:t>Resides in California</a:t>
          </a:r>
        </a:p>
      </dgm:t>
    </dgm:pt>
    <dgm:pt modelId="{ECDE4FF0-7CE2-489A-A9D7-5C13D2AA9CA9}" type="parTrans" cxnId="{0AC41173-9385-4FEA-8BC6-E539426A7372}">
      <dgm:prSet/>
      <dgm:spPr/>
      <dgm:t>
        <a:bodyPr/>
        <a:lstStyle/>
        <a:p>
          <a:endParaRPr lang="en-US"/>
        </a:p>
      </dgm:t>
    </dgm:pt>
    <dgm:pt modelId="{A942BE84-6CB2-45DD-AE31-F7EFFD9E47E9}" type="sibTrans" cxnId="{0AC41173-9385-4FEA-8BC6-E539426A7372}">
      <dgm:prSet/>
      <dgm:spPr/>
      <dgm:t>
        <a:bodyPr/>
        <a:lstStyle/>
        <a:p>
          <a:endParaRPr lang="en-US"/>
        </a:p>
      </dgm:t>
    </dgm:pt>
    <dgm:pt modelId="{AFFB0319-2208-4445-AAC2-4CAD6425E19F}">
      <dgm:prSet/>
      <dgm:spPr/>
      <dgm:t>
        <a:bodyPr/>
        <a:lstStyle/>
        <a:p>
          <a:r>
            <a:rPr lang="en-US"/>
            <a:t>Complete the application process which includes a face-to-face interview</a:t>
          </a:r>
        </a:p>
      </dgm:t>
    </dgm:pt>
    <dgm:pt modelId="{25BF003B-98D4-4D75-985A-0E2DD6BD8739}" type="parTrans" cxnId="{A195DE9F-82BF-4345-B713-F58C1EDA53C2}">
      <dgm:prSet/>
      <dgm:spPr/>
      <dgm:t>
        <a:bodyPr/>
        <a:lstStyle/>
        <a:p>
          <a:endParaRPr lang="en-US"/>
        </a:p>
      </dgm:t>
    </dgm:pt>
    <dgm:pt modelId="{F5EC3E7F-0D8E-47C2-8F8F-28022E72DAED}" type="sibTrans" cxnId="{A195DE9F-82BF-4345-B713-F58C1EDA53C2}">
      <dgm:prSet/>
      <dgm:spPr/>
      <dgm:t>
        <a:bodyPr/>
        <a:lstStyle/>
        <a:p>
          <a:endParaRPr lang="en-US"/>
        </a:p>
      </dgm:t>
    </dgm:pt>
    <dgm:pt modelId="{EDA0A798-3151-4275-A7F0-A80BEB547C7D}" type="pres">
      <dgm:prSet presAssocID="{433933E3-A7E5-4B77-B622-A188370FDB98}" presName="linear" presStyleCnt="0">
        <dgm:presLayoutVars>
          <dgm:animLvl val="lvl"/>
          <dgm:resizeHandles val="exact"/>
        </dgm:presLayoutVars>
      </dgm:prSet>
      <dgm:spPr/>
    </dgm:pt>
    <dgm:pt modelId="{B9431220-EB27-4C8B-8E2E-333744797BA3}" type="pres">
      <dgm:prSet presAssocID="{5F12FEF2-64C5-4F8A-977B-8166A11E83BC}" presName="parentText" presStyleLbl="node1" presStyleIdx="0" presStyleCnt="5">
        <dgm:presLayoutVars>
          <dgm:chMax val="0"/>
          <dgm:bulletEnabled val="1"/>
        </dgm:presLayoutVars>
      </dgm:prSet>
      <dgm:spPr/>
    </dgm:pt>
    <dgm:pt modelId="{38D7EAA3-A5E7-4B30-AF85-336430E5096B}" type="pres">
      <dgm:prSet presAssocID="{DDDFC619-E3B9-4CA7-8FA6-ED81FA1564F8}" presName="spacer" presStyleCnt="0"/>
      <dgm:spPr/>
    </dgm:pt>
    <dgm:pt modelId="{B0283206-1DCA-41FA-92D8-D322E16F699C}" type="pres">
      <dgm:prSet presAssocID="{F949D6FA-BCB7-45FE-88D5-221B85982ADC}" presName="parentText" presStyleLbl="node1" presStyleIdx="1" presStyleCnt="5">
        <dgm:presLayoutVars>
          <dgm:chMax val="0"/>
          <dgm:bulletEnabled val="1"/>
        </dgm:presLayoutVars>
      </dgm:prSet>
      <dgm:spPr/>
    </dgm:pt>
    <dgm:pt modelId="{4EACE6FC-7805-4B81-8537-0507D4D126A1}" type="pres">
      <dgm:prSet presAssocID="{F949D6FA-BCB7-45FE-88D5-221B85982ADC}" presName="childText" presStyleLbl="revTx" presStyleIdx="0" presStyleCnt="1">
        <dgm:presLayoutVars>
          <dgm:bulletEnabled val="1"/>
        </dgm:presLayoutVars>
      </dgm:prSet>
      <dgm:spPr/>
    </dgm:pt>
    <dgm:pt modelId="{858FB7ED-ED5E-4000-AE73-AA4DAE0677CF}" type="pres">
      <dgm:prSet presAssocID="{9C37945A-74F1-42DA-865F-9557BCA390BB}" presName="parentText" presStyleLbl="node1" presStyleIdx="2" presStyleCnt="5">
        <dgm:presLayoutVars>
          <dgm:chMax val="0"/>
          <dgm:bulletEnabled val="1"/>
        </dgm:presLayoutVars>
      </dgm:prSet>
      <dgm:spPr/>
    </dgm:pt>
    <dgm:pt modelId="{8DCF285C-28BC-40AE-9439-9EAF7A0F28D9}" type="pres">
      <dgm:prSet presAssocID="{D963ECB2-EE3A-44B6-AF29-5610F73CFB52}" presName="spacer" presStyleCnt="0"/>
      <dgm:spPr/>
    </dgm:pt>
    <dgm:pt modelId="{F8C8B4B5-13D4-41EF-8034-CCC098197043}" type="pres">
      <dgm:prSet presAssocID="{D00D799A-3FEB-463C-AE9D-48B2F62C2E7A}" presName="parentText" presStyleLbl="node1" presStyleIdx="3" presStyleCnt="5">
        <dgm:presLayoutVars>
          <dgm:chMax val="0"/>
          <dgm:bulletEnabled val="1"/>
        </dgm:presLayoutVars>
      </dgm:prSet>
      <dgm:spPr/>
    </dgm:pt>
    <dgm:pt modelId="{DBAF030B-2438-4D10-BA3A-567CE571A0DC}" type="pres">
      <dgm:prSet presAssocID="{A942BE84-6CB2-45DD-AE31-F7EFFD9E47E9}" presName="spacer" presStyleCnt="0"/>
      <dgm:spPr/>
    </dgm:pt>
    <dgm:pt modelId="{14D14A23-B744-46D5-83C8-88FBA3BC5207}" type="pres">
      <dgm:prSet presAssocID="{AFFB0319-2208-4445-AAC2-4CAD6425E19F}" presName="parentText" presStyleLbl="node1" presStyleIdx="4" presStyleCnt="5">
        <dgm:presLayoutVars>
          <dgm:chMax val="0"/>
          <dgm:bulletEnabled val="1"/>
        </dgm:presLayoutVars>
      </dgm:prSet>
      <dgm:spPr/>
    </dgm:pt>
  </dgm:ptLst>
  <dgm:cxnLst>
    <dgm:cxn modelId="{26C4A915-889F-4FBF-A9F8-73D1B1A70C1F}" type="presOf" srcId="{9C37945A-74F1-42DA-865F-9557BCA390BB}" destId="{858FB7ED-ED5E-4000-AE73-AA4DAE0677CF}" srcOrd="0" destOrd="0" presId="urn:microsoft.com/office/officeart/2005/8/layout/vList2"/>
    <dgm:cxn modelId="{B99AD019-0EA7-49F4-83A1-36210A8ED140}" srcId="{433933E3-A7E5-4B77-B622-A188370FDB98}" destId="{5F12FEF2-64C5-4F8A-977B-8166A11E83BC}" srcOrd="0" destOrd="0" parTransId="{24B45052-8474-47AB-A6A4-07AF57C98192}" sibTransId="{DDDFC619-E3B9-4CA7-8FA6-ED81FA1564F8}"/>
    <dgm:cxn modelId="{EEBDA620-107C-47FA-865B-9DEB27FBA56F}" srcId="{433933E3-A7E5-4B77-B622-A188370FDB98}" destId="{9C37945A-74F1-42DA-865F-9557BCA390BB}" srcOrd="2" destOrd="0" parTransId="{C2587910-AE26-458A-84B0-3B3CBE875AD5}" sibTransId="{D963ECB2-EE3A-44B6-AF29-5610F73CFB52}"/>
    <dgm:cxn modelId="{083CE620-3C5D-4805-B298-A1FC23A1D8BE}" type="presOf" srcId="{80C38F1D-81AE-463A-9ADA-E963D93CF64E}" destId="{4EACE6FC-7805-4B81-8537-0507D4D126A1}" srcOrd="0" destOrd="2" presId="urn:microsoft.com/office/officeart/2005/8/layout/vList2"/>
    <dgm:cxn modelId="{15181D41-3DBE-4F4B-89DF-AEB850E57853}" type="presOf" srcId="{433933E3-A7E5-4B77-B622-A188370FDB98}" destId="{EDA0A798-3151-4275-A7F0-A80BEB547C7D}" srcOrd="0" destOrd="0" presId="urn:microsoft.com/office/officeart/2005/8/layout/vList2"/>
    <dgm:cxn modelId="{A7C2E968-C067-4EE3-8657-57AFF485DAB3}" srcId="{F949D6FA-BCB7-45FE-88D5-221B85982ADC}" destId="{C2394071-1BC1-4F5F-8DB5-A2848062FB52}" srcOrd="0" destOrd="0" parTransId="{C361A764-4F57-4B5E-81BA-724C91075266}" sibTransId="{14258BDF-95ED-4FB8-93F8-428D725F8CE9}"/>
    <dgm:cxn modelId="{0AC41173-9385-4FEA-8BC6-E539426A7372}" srcId="{433933E3-A7E5-4B77-B622-A188370FDB98}" destId="{D00D799A-3FEB-463C-AE9D-48B2F62C2E7A}" srcOrd="3" destOrd="0" parTransId="{ECDE4FF0-7CE2-489A-A9D7-5C13D2AA9CA9}" sibTransId="{A942BE84-6CB2-45DD-AE31-F7EFFD9E47E9}"/>
    <dgm:cxn modelId="{66196C55-060A-4C67-AF44-818CC68998C1}" type="presOf" srcId="{D00D799A-3FEB-463C-AE9D-48B2F62C2E7A}" destId="{F8C8B4B5-13D4-41EF-8034-CCC098197043}" srcOrd="0" destOrd="0" presId="urn:microsoft.com/office/officeart/2005/8/layout/vList2"/>
    <dgm:cxn modelId="{C5B41D86-F29A-409B-BA7F-C1A937D4072D}" type="presOf" srcId="{6EFC1A9A-0921-4FC9-9164-9D31195A5AAE}" destId="{4EACE6FC-7805-4B81-8537-0507D4D126A1}" srcOrd="0" destOrd="1" presId="urn:microsoft.com/office/officeart/2005/8/layout/vList2"/>
    <dgm:cxn modelId="{F3D0EA8A-5EF9-4937-84B6-2599EE62646C}" srcId="{433933E3-A7E5-4B77-B622-A188370FDB98}" destId="{F949D6FA-BCB7-45FE-88D5-221B85982ADC}" srcOrd="1" destOrd="0" parTransId="{0AF1CAA6-46AA-495E-B532-AB02186DE9D9}" sibTransId="{693789A8-E6A9-4622-8073-EB4E7CBA3551}"/>
    <dgm:cxn modelId="{89FD1993-5297-4CB1-A112-B1B71AA38C62}" type="presOf" srcId="{5F12FEF2-64C5-4F8A-977B-8166A11E83BC}" destId="{B9431220-EB27-4C8B-8E2E-333744797BA3}" srcOrd="0" destOrd="0" presId="urn:microsoft.com/office/officeart/2005/8/layout/vList2"/>
    <dgm:cxn modelId="{A195DE9F-82BF-4345-B713-F58C1EDA53C2}" srcId="{433933E3-A7E5-4B77-B622-A188370FDB98}" destId="{AFFB0319-2208-4445-AAC2-4CAD6425E19F}" srcOrd="4" destOrd="0" parTransId="{25BF003B-98D4-4D75-985A-0E2DD6BD8739}" sibTransId="{F5EC3E7F-0D8E-47C2-8F8F-28022E72DAED}"/>
    <dgm:cxn modelId="{F8034BA4-CB56-462E-B430-72BED7A86DBF}" srcId="{F949D6FA-BCB7-45FE-88D5-221B85982ADC}" destId="{6EFC1A9A-0921-4FC9-9164-9D31195A5AAE}" srcOrd="1" destOrd="0" parTransId="{45370D0D-46B9-4AC5-B15E-E54F2B59D1DC}" sibTransId="{708FF0C4-C72B-4A0F-9011-6048AEA7E5FE}"/>
    <dgm:cxn modelId="{A22C15BB-2943-4D53-A7DC-C4CF60789F12}" srcId="{F949D6FA-BCB7-45FE-88D5-221B85982ADC}" destId="{80C38F1D-81AE-463A-9ADA-E963D93CF64E}" srcOrd="2" destOrd="0" parTransId="{FBC09F28-6D91-4E98-8F50-3F29B7C0F4D0}" sibTransId="{BAFE08D0-7FD3-41F2-B700-30FFCB20EA8B}"/>
    <dgm:cxn modelId="{603176C9-3228-48B1-8BAE-07E86820D5E9}" type="presOf" srcId="{AFFB0319-2208-4445-AAC2-4CAD6425E19F}" destId="{14D14A23-B744-46D5-83C8-88FBA3BC5207}" srcOrd="0" destOrd="0" presId="urn:microsoft.com/office/officeart/2005/8/layout/vList2"/>
    <dgm:cxn modelId="{77E40CD6-5E2E-47C7-B03B-F82FF7BF9400}" type="presOf" srcId="{C2394071-1BC1-4F5F-8DB5-A2848062FB52}" destId="{4EACE6FC-7805-4B81-8537-0507D4D126A1}" srcOrd="0" destOrd="0" presId="urn:microsoft.com/office/officeart/2005/8/layout/vList2"/>
    <dgm:cxn modelId="{03436AE3-AC7A-4DA7-B6F2-F757C1F2191D}" type="presOf" srcId="{F949D6FA-BCB7-45FE-88D5-221B85982ADC}" destId="{B0283206-1DCA-41FA-92D8-D322E16F699C}" srcOrd="0" destOrd="0" presId="urn:microsoft.com/office/officeart/2005/8/layout/vList2"/>
    <dgm:cxn modelId="{A12F36C1-7E2A-4BE8-B9AF-C3EFFF8A5DD6}" type="presParOf" srcId="{EDA0A798-3151-4275-A7F0-A80BEB547C7D}" destId="{B9431220-EB27-4C8B-8E2E-333744797BA3}" srcOrd="0" destOrd="0" presId="urn:microsoft.com/office/officeart/2005/8/layout/vList2"/>
    <dgm:cxn modelId="{47E77C1A-D83B-4D58-8505-41371FD5A8D0}" type="presParOf" srcId="{EDA0A798-3151-4275-A7F0-A80BEB547C7D}" destId="{38D7EAA3-A5E7-4B30-AF85-336430E5096B}" srcOrd="1" destOrd="0" presId="urn:microsoft.com/office/officeart/2005/8/layout/vList2"/>
    <dgm:cxn modelId="{D44724B3-2DBB-401C-B942-47CBA1198F9E}" type="presParOf" srcId="{EDA0A798-3151-4275-A7F0-A80BEB547C7D}" destId="{B0283206-1DCA-41FA-92D8-D322E16F699C}" srcOrd="2" destOrd="0" presId="urn:microsoft.com/office/officeart/2005/8/layout/vList2"/>
    <dgm:cxn modelId="{9A486980-205B-41AD-98A7-84D94BFF2E0B}" type="presParOf" srcId="{EDA0A798-3151-4275-A7F0-A80BEB547C7D}" destId="{4EACE6FC-7805-4B81-8537-0507D4D126A1}" srcOrd="3" destOrd="0" presId="urn:microsoft.com/office/officeart/2005/8/layout/vList2"/>
    <dgm:cxn modelId="{01C7DEF1-B76E-4673-B945-D0798DD3462A}" type="presParOf" srcId="{EDA0A798-3151-4275-A7F0-A80BEB547C7D}" destId="{858FB7ED-ED5E-4000-AE73-AA4DAE0677CF}" srcOrd="4" destOrd="0" presId="urn:microsoft.com/office/officeart/2005/8/layout/vList2"/>
    <dgm:cxn modelId="{9E7830FB-0C4B-4CBF-945A-1C546B5BB4C1}" type="presParOf" srcId="{EDA0A798-3151-4275-A7F0-A80BEB547C7D}" destId="{8DCF285C-28BC-40AE-9439-9EAF7A0F28D9}" srcOrd="5" destOrd="0" presId="urn:microsoft.com/office/officeart/2005/8/layout/vList2"/>
    <dgm:cxn modelId="{F6DA996B-DA02-4E23-84CA-F69DB19F1BE0}" type="presParOf" srcId="{EDA0A798-3151-4275-A7F0-A80BEB547C7D}" destId="{F8C8B4B5-13D4-41EF-8034-CCC098197043}" srcOrd="6" destOrd="0" presId="urn:microsoft.com/office/officeart/2005/8/layout/vList2"/>
    <dgm:cxn modelId="{91CF607C-CD38-4B2A-AA82-63AA31554EA5}" type="presParOf" srcId="{EDA0A798-3151-4275-A7F0-A80BEB547C7D}" destId="{DBAF030B-2438-4D10-BA3A-567CE571A0DC}" srcOrd="7" destOrd="0" presId="urn:microsoft.com/office/officeart/2005/8/layout/vList2"/>
    <dgm:cxn modelId="{4741BEC1-602F-4513-850F-932499E60729}" type="presParOf" srcId="{EDA0A798-3151-4275-A7F0-A80BEB547C7D}" destId="{14D14A23-B744-46D5-83C8-88FBA3BC520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E94FDB-D61E-4FDA-A1BA-32148A0929BC}"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E975937-F5F7-4311-A684-DDF6EEB0D95C}">
      <dgm:prSet/>
      <dgm:spPr/>
      <dgm:t>
        <a:bodyPr/>
        <a:lstStyle/>
        <a:p>
          <a:pPr>
            <a:defRPr b="1"/>
          </a:pPr>
          <a:r>
            <a:rPr lang="en-US"/>
            <a:t>Property Limits</a:t>
          </a:r>
        </a:p>
      </dgm:t>
    </dgm:pt>
    <dgm:pt modelId="{0524EF04-7C1C-4622-93DE-33B841271005}" type="parTrans" cxnId="{C30D88C0-43A4-4CA1-ADF6-A18AC92FEA28}">
      <dgm:prSet/>
      <dgm:spPr/>
      <dgm:t>
        <a:bodyPr/>
        <a:lstStyle/>
        <a:p>
          <a:endParaRPr lang="en-US"/>
        </a:p>
      </dgm:t>
    </dgm:pt>
    <dgm:pt modelId="{DBDF8267-D4EC-4929-BE0E-962FB44C88AC}" type="sibTrans" cxnId="{C30D88C0-43A4-4CA1-ADF6-A18AC92FEA28}">
      <dgm:prSet/>
      <dgm:spPr/>
      <dgm:t>
        <a:bodyPr/>
        <a:lstStyle/>
        <a:p>
          <a:endParaRPr lang="en-US"/>
        </a:p>
      </dgm:t>
    </dgm:pt>
    <dgm:pt modelId="{9BEAFF48-ECF4-4CF5-9E48-9F7C3607FC09}">
      <dgm:prSet/>
      <dgm:spPr/>
      <dgm:t>
        <a:bodyPr/>
        <a:lstStyle/>
        <a:p>
          <a:r>
            <a:rPr lang="en-US"/>
            <a:t>Property limit for (1) $2,000</a:t>
          </a:r>
        </a:p>
      </dgm:t>
    </dgm:pt>
    <dgm:pt modelId="{7E74DDA0-1648-499B-9462-01725B7BC71B}" type="parTrans" cxnId="{30EDB7A5-E853-42F2-A4F1-9CE18D9AD211}">
      <dgm:prSet/>
      <dgm:spPr/>
      <dgm:t>
        <a:bodyPr/>
        <a:lstStyle/>
        <a:p>
          <a:endParaRPr lang="en-US"/>
        </a:p>
      </dgm:t>
    </dgm:pt>
    <dgm:pt modelId="{E2480CA2-39EE-45AC-861A-7BCA3F17E705}" type="sibTrans" cxnId="{30EDB7A5-E853-42F2-A4F1-9CE18D9AD211}">
      <dgm:prSet/>
      <dgm:spPr/>
      <dgm:t>
        <a:bodyPr/>
        <a:lstStyle/>
        <a:p>
          <a:endParaRPr lang="en-US"/>
        </a:p>
      </dgm:t>
    </dgm:pt>
    <dgm:pt modelId="{F7964E07-6201-4F4C-9E98-C1E92191AACF}">
      <dgm:prSet/>
      <dgm:spPr/>
      <dgm:t>
        <a:bodyPr/>
        <a:lstStyle/>
        <a:p>
          <a:r>
            <a:rPr lang="en-US"/>
            <a:t>Property limit for (2) $3,000</a:t>
          </a:r>
        </a:p>
      </dgm:t>
    </dgm:pt>
    <dgm:pt modelId="{B6A79CE9-0FDE-4EBC-ADCA-7B9E4F5B2E7C}" type="parTrans" cxnId="{8E3A42BC-00AA-4534-A0DD-46B47ABF4B84}">
      <dgm:prSet/>
      <dgm:spPr/>
      <dgm:t>
        <a:bodyPr/>
        <a:lstStyle/>
        <a:p>
          <a:endParaRPr lang="en-US"/>
        </a:p>
      </dgm:t>
    </dgm:pt>
    <dgm:pt modelId="{38BBE22F-020D-4804-83CF-3F52B66070EF}" type="sibTrans" cxnId="{8E3A42BC-00AA-4534-A0DD-46B47ABF4B84}">
      <dgm:prSet/>
      <dgm:spPr/>
      <dgm:t>
        <a:bodyPr/>
        <a:lstStyle/>
        <a:p>
          <a:endParaRPr lang="en-US"/>
        </a:p>
      </dgm:t>
    </dgm:pt>
    <dgm:pt modelId="{94B03D5C-C34B-4DB2-89B1-06B6948B9E0D}">
      <dgm:prSet/>
      <dgm:spPr/>
      <dgm:t>
        <a:bodyPr/>
        <a:lstStyle/>
        <a:p>
          <a:pPr>
            <a:defRPr b="1"/>
          </a:pPr>
          <a:r>
            <a:rPr lang="en-US"/>
            <a:t>Income Limits</a:t>
          </a:r>
        </a:p>
      </dgm:t>
    </dgm:pt>
    <dgm:pt modelId="{75FB3F0D-18B2-4157-B967-B631939DC8FD}" type="parTrans" cxnId="{40D65502-1D1E-453F-9301-CF32F615ED23}">
      <dgm:prSet/>
      <dgm:spPr/>
      <dgm:t>
        <a:bodyPr/>
        <a:lstStyle/>
        <a:p>
          <a:endParaRPr lang="en-US"/>
        </a:p>
      </dgm:t>
    </dgm:pt>
    <dgm:pt modelId="{3B8D6EAF-67C7-48FA-ACDF-22A74366A824}" type="sibTrans" cxnId="{40D65502-1D1E-453F-9301-CF32F615ED23}">
      <dgm:prSet/>
      <dgm:spPr/>
      <dgm:t>
        <a:bodyPr/>
        <a:lstStyle/>
        <a:p>
          <a:endParaRPr lang="en-US"/>
        </a:p>
      </dgm:t>
    </dgm:pt>
    <dgm:pt modelId="{CF334C88-1E5D-454D-8722-ED14B5B6C58A}">
      <dgm:prSet/>
      <dgm:spPr/>
      <dgm:t>
        <a:bodyPr/>
        <a:lstStyle/>
        <a:p>
          <a:r>
            <a:rPr lang="en-US"/>
            <a:t>Income determines what the benefit level will be</a:t>
          </a:r>
        </a:p>
      </dgm:t>
    </dgm:pt>
    <dgm:pt modelId="{3FD9F1E9-985A-466A-8D51-D1D318A67C73}" type="parTrans" cxnId="{DCC1329A-8CA2-460D-9AFB-451739DEBCBA}">
      <dgm:prSet/>
      <dgm:spPr/>
      <dgm:t>
        <a:bodyPr/>
        <a:lstStyle/>
        <a:p>
          <a:endParaRPr lang="en-US"/>
        </a:p>
      </dgm:t>
    </dgm:pt>
    <dgm:pt modelId="{FFD8FEEC-221E-495E-848F-93E8B84B2364}" type="sibTrans" cxnId="{DCC1329A-8CA2-460D-9AFB-451739DEBCBA}">
      <dgm:prSet/>
      <dgm:spPr/>
      <dgm:t>
        <a:bodyPr/>
        <a:lstStyle/>
        <a:p>
          <a:endParaRPr lang="en-US"/>
        </a:p>
      </dgm:t>
    </dgm:pt>
    <dgm:pt modelId="{27B94EDD-C450-417B-BCD5-2AC59E67BBE3}">
      <dgm:prSet/>
      <dgm:spPr/>
      <dgm:t>
        <a:bodyPr/>
        <a:lstStyle/>
        <a:p>
          <a:r>
            <a:rPr lang="en-US"/>
            <a:t>Maximum CAPI benefit level for one-person is $1133.73.</a:t>
          </a:r>
        </a:p>
      </dgm:t>
    </dgm:pt>
    <dgm:pt modelId="{35A6BAED-8367-4FBD-8789-6CAC4D7ABD05}" type="parTrans" cxnId="{4A6195CD-E8D9-48C1-B44E-64E06D37AD10}">
      <dgm:prSet/>
      <dgm:spPr/>
      <dgm:t>
        <a:bodyPr/>
        <a:lstStyle/>
        <a:p>
          <a:endParaRPr lang="en-US"/>
        </a:p>
      </dgm:t>
    </dgm:pt>
    <dgm:pt modelId="{C20B6171-3805-443C-B005-1A74A1561D88}" type="sibTrans" cxnId="{4A6195CD-E8D9-48C1-B44E-64E06D37AD10}">
      <dgm:prSet/>
      <dgm:spPr/>
      <dgm:t>
        <a:bodyPr/>
        <a:lstStyle/>
        <a:p>
          <a:endParaRPr lang="en-US"/>
        </a:p>
      </dgm:t>
    </dgm:pt>
    <dgm:pt modelId="{425FD77D-374B-47F6-8201-232473EAEFFA}" type="pres">
      <dgm:prSet presAssocID="{66E94FDB-D61E-4FDA-A1BA-32148A0929BC}" presName="root" presStyleCnt="0">
        <dgm:presLayoutVars>
          <dgm:dir/>
          <dgm:resizeHandles val="exact"/>
        </dgm:presLayoutVars>
      </dgm:prSet>
      <dgm:spPr/>
    </dgm:pt>
    <dgm:pt modelId="{F1EE88E3-78EC-4ED8-AAF1-1090384FEA4E}" type="pres">
      <dgm:prSet presAssocID="{AE975937-F5F7-4311-A684-DDF6EEB0D95C}" presName="compNode" presStyleCnt="0"/>
      <dgm:spPr/>
    </dgm:pt>
    <dgm:pt modelId="{CCC7EABB-C6D9-4272-83F5-9C648231BBB3}" type="pres">
      <dgm:prSet presAssocID="{AE975937-F5F7-4311-A684-DDF6EEB0D9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31116173-0402-4AA8-89BD-23CDA2A9EF06}" type="pres">
      <dgm:prSet presAssocID="{AE975937-F5F7-4311-A684-DDF6EEB0D95C}" presName="iconSpace" presStyleCnt="0"/>
      <dgm:spPr/>
    </dgm:pt>
    <dgm:pt modelId="{6EE51101-5F53-4B29-B8F1-BA0326858093}" type="pres">
      <dgm:prSet presAssocID="{AE975937-F5F7-4311-A684-DDF6EEB0D95C}" presName="parTx" presStyleLbl="revTx" presStyleIdx="0" presStyleCnt="4">
        <dgm:presLayoutVars>
          <dgm:chMax val="0"/>
          <dgm:chPref val="0"/>
        </dgm:presLayoutVars>
      </dgm:prSet>
      <dgm:spPr/>
    </dgm:pt>
    <dgm:pt modelId="{F4ED0F5B-CE99-4E64-8D3A-2150CB07DC95}" type="pres">
      <dgm:prSet presAssocID="{AE975937-F5F7-4311-A684-DDF6EEB0D95C}" presName="txSpace" presStyleCnt="0"/>
      <dgm:spPr/>
    </dgm:pt>
    <dgm:pt modelId="{83C2ABA9-AB46-4DBA-B64A-9C45ACD44A58}" type="pres">
      <dgm:prSet presAssocID="{AE975937-F5F7-4311-A684-DDF6EEB0D95C}" presName="desTx" presStyleLbl="revTx" presStyleIdx="1" presStyleCnt="4">
        <dgm:presLayoutVars/>
      </dgm:prSet>
      <dgm:spPr/>
    </dgm:pt>
    <dgm:pt modelId="{E5C010CE-5847-4F90-974C-B0C633502A54}" type="pres">
      <dgm:prSet presAssocID="{DBDF8267-D4EC-4929-BE0E-962FB44C88AC}" presName="sibTrans" presStyleCnt="0"/>
      <dgm:spPr/>
    </dgm:pt>
    <dgm:pt modelId="{0DCBC4B8-28F0-4F02-A61E-390C19DFB553}" type="pres">
      <dgm:prSet presAssocID="{94B03D5C-C34B-4DB2-89B1-06B6948B9E0D}" presName="compNode" presStyleCnt="0"/>
      <dgm:spPr/>
    </dgm:pt>
    <dgm:pt modelId="{90A7F965-B42C-4F5F-B80A-E7797E74314F}" type="pres">
      <dgm:prSet presAssocID="{94B03D5C-C34B-4DB2-89B1-06B6948B9E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A43FFECC-00F5-4BDC-AC95-4828F796C5CF}" type="pres">
      <dgm:prSet presAssocID="{94B03D5C-C34B-4DB2-89B1-06B6948B9E0D}" presName="iconSpace" presStyleCnt="0"/>
      <dgm:spPr/>
    </dgm:pt>
    <dgm:pt modelId="{6E051DE4-CD14-403B-84C8-AE8712D559CC}" type="pres">
      <dgm:prSet presAssocID="{94B03D5C-C34B-4DB2-89B1-06B6948B9E0D}" presName="parTx" presStyleLbl="revTx" presStyleIdx="2" presStyleCnt="4">
        <dgm:presLayoutVars>
          <dgm:chMax val="0"/>
          <dgm:chPref val="0"/>
        </dgm:presLayoutVars>
      </dgm:prSet>
      <dgm:spPr/>
    </dgm:pt>
    <dgm:pt modelId="{E2708AB3-E4C5-42DC-BEDC-E0A0C0B1CDC2}" type="pres">
      <dgm:prSet presAssocID="{94B03D5C-C34B-4DB2-89B1-06B6948B9E0D}" presName="txSpace" presStyleCnt="0"/>
      <dgm:spPr/>
    </dgm:pt>
    <dgm:pt modelId="{1FF01DC4-D58E-4F25-9682-BE34B83CFDFE}" type="pres">
      <dgm:prSet presAssocID="{94B03D5C-C34B-4DB2-89B1-06B6948B9E0D}" presName="desTx" presStyleLbl="revTx" presStyleIdx="3" presStyleCnt="4">
        <dgm:presLayoutVars/>
      </dgm:prSet>
      <dgm:spPr/>
    </dgm:pt>
  </dgm:ptLst>
  <dgm:cxnLst>
    <dgm:cxn modelId="{40D65502-1D1E-453F-9301-CF32F615ED23}" srcId="{66E94FDB-D61E-4FDA-A1BA-32148A0929BC}" destId="{94B03D5C-C34B-4DB2-89B1-06B6948B9E0D}" srcOrd="1" destOrd="0" parTransId="{75FB3F0D-18B2-4157-B967-B631939DC8FD}" sibTransId="{3B8D6EAF-67C7-48FA-ACDF-22A74366A824}"/>
    <dgm:cxn modelId="{85921D19-EB3A-4487-A1AA-9203CDA1D3EE}" type="presOf" srcId="{66E94FDB-D61E-4FDA-A1BA-32148A0929BC}" destId="{425FD77D-374B-47F6-8201-232473EAEFFA}" srcOrd="0" destOrd="0" presId="urn:microsoft.com/office/officeart/2018/2/layout/IconLabelDescriptionList"/>
    <dgm:cxn modelId="{7C0C5F35-C68D-4D9E-AD02-B58759E970EB}" type="presOf" srcId="{94B03D5C-C34B-4DB2-89B1-06B6948B9E0D}" destId="{6E051DE4-CD14-403B-84C8-AE8712D559CC}" srcOrd="0" destOrd="0" presId="urn:microsoft.com/office/officeart/2018/2/layout/IconLabelDescriptionList"/>
    <dgm:cxn modelId="{778FD163-19EF-4969-A093-6B33F4E438DD}" type="presOf" srcId="{AE975937-F5F7-4311-A684-DDF6EEB0D95C}" destId="{6EE51101-5F53-4B29-B8F1-BA0326858093}" srcOrd="0" destOrd="0" presId="urn:microsoft.com/office/officeart/2018/2/layout/IconLabelDescriptionList"/>
    <dgm:cxn modelId="{DCC1329A-8CA2-460D-9AFB-451739DEBCBA}" srcId="{94B03D5C-C34B-4DB2-89B1-06B6948B9E0D}" destId="{CF334C88-1E5D-454D-8722-ED14B5B6C58A}" srcOrd="0" destOrd="0" parTransId="{3FD9F1E9-985A-466A-8D51-D1D318A67C73}" sibTransId="{FFD8FEEC-221E-495E-848F-93E8B84B2364}"/>
    <dgm:cxn modelId="{30EDB7A5-E853-42F2-A4F1-9CE18D9AD211}" srcId="{AE975937-F5F7-4311-A684-DDF6EEB0D95C}" destId="{9BEAFF48-ECF4-4CF5-9E48-9F7C3607FC09}" srcOrd="0" destOrd="0" parTransId="{7E74DDA0-1648-499B-9462-01725B7BC71B}" sibTransId="{E2480CA2-39EE-45AC-861A-7BCA3F17E705}"/>
    <dgm:cxn modelId="{F38A7AA7-6A46-492F-AE28-8E679E13A5EC}" type="presOf" srcId="{F7964E07-6201-4F4C-9E98-C1E92191AACF}" destId="{83C2ABA9-AB46-4DBA-B64A-9C45ACD44A58}" srcOrd="0" destOrd="1" presId="urn:microsoft.com/office/officeart/2018/2/layout/IconLabelDescriptionList"/>
    <dgm:cxn modelId="{ADA654AE-554D-428A-8628-CA89ADD27953}" type="presOf" srcId="{27B94EDD-C450-417B-BCD5-2AC59E67BBE3}" destId="{1FF01DC4-D58E-4F25-9682-BE34B83CFDFE}" srcOrd="0" destOrd="1" presId="urn:microsoft.com/office/officeart/2018/2/layout/IconLabelDescriptionList"/>
    <dgm:cxn modelId="{8E3A42BC-00AA-4534-A0DD-46B47ABF4B84}" srcId="{AE975937-F5F7-4311-A684-DDF6EEB0D95C}" destId="{F7964E07-6201-4F4C-9E98-C1E92191AACF}" srcOrd="1" destOrd="0" parTransId="{B6A79CE9-0FDE-4EBC-ADCA-7B9E4F5B2E7C}" sibTransId="{38BBE22F-020D-4804-83CF-3F52B66070EF}"/>
    <dgm:cxn modelId="{C30D88C0-43A4-4CA1-ADF6-A18AC92FEA28}" srcId="{66E94FDB-D61E-4FDA-A1BA-32148A0929BC}" destId="{AE975937-F5F7-4311-A684-DDF6EEB0D95C}" srcOrd="0" destOrd="0" parTransId="{0524EF04-7C1C-4622-93DE-33B841271005}" sibTransId="{DBDF8267-D4EC-4929-BE0E-962FB44C88AC}"/>
    <dgm:cxn modelId="{4A6195CD-E8D9-48C1-B44E-64E06D37AD10}" srcId="{94B03D5C-C34B-4DB2-89B1-06B6948B9E0D}" destId="{27B94EDD-C450-417B-BCD5-2AC59E67BBE3}" srcOrd="1" destOrd="0" parTransId="{35A6BAED-8367-4FBD-8789-6CAC4D7ABD05}" sibTransId="{C20B6171-3805-443C-B005-1A74A1561D88}"/>
    <dgm:cxn modelId="{ACA3CBDF-C51E-45E0-991D-69D24F24E0A8}" type="presOf" srcId="{9BEAFF48-ECF4-4CF5-9E48-9F7C3607FC09}" destId="{83C2ABA9-AB46-4DBA-B64A-9C45ACD44A58}" srcOrd="0" destOrd="0" presId="urn:microsoft.com/office/officeart/2018/2/layout/IconLabelDescriptionList"/>
    <dgm:cxn modelId="{239CD9F3-241A-4391-A98A-0B85CF51CE83}" type="presOf" srcId="{CF334C88-1E5D-454D-8722-ED14B5B6C58A}" destId="{1FF01DC4-D58E-4F25-9682-BE34B83CFDFE}" srcOrd="0" destOrd="0" presId="urn:microsoft.com/office/officeart/2018/2/layout/IconLabelDescriptionList"/>
    <dgm:cxn modelId="{128ED455-097E-4E38-A024-21BECE2C88F1}" type="presParOf" srcId="{425FD77D-374B-47F6-8201-232473EAEFFA}" destId="{F1EE88E3-78EC-4ED8-AAF1-1090384FEA4E}" srcOrd="0" destOrd="0" presId="urn:microsoft.com/office/officeart/2018/2/layout/IconLabelDescriptionList"/>
    <dgm:cxn modelId="{2348553E-4B4E-4257-97FF-D22A3D811859}" type="presParOf" srcId="{F1EE88E3-78EC-4ED8-AAF1-1090384FEA4E}" destId="{CCC7EABB-C6D9-4272-83F5-9C648231BBB3}" srcOrd="0" destOrd="0" presId="urn:microsoft.com/office/officeart/2018/2/layout/IconLabelDescriptionList"/>
    <dgm:cxn modelId="{18959998-5AC3-4E84-A189-9EC043073D5E}" type="presParOf" srcId="{F1EE88E3-78EC-4ED8-AAF1-1090384FEA4E}" destId="{31116173-0402-4AA8-89BD-23CDA2A9EF06}" srcOrd="1" destOrd="0" presId="urn:microsoft.com/office/officeart/2018/2/layout/IconLabelDescriptionList"/>
    <dgm:cxn modelId="{58F66EC2-8E24-4A78-8A7B-5FAD2B418041}" type="presParOf" srcId="{F1EE88E3-78EC-4ED8-AAF1-1090384FEA4E}" destId="{6EE51101-5F53-4B29-B8F1-BA0326858093}" srcOrd="2" destOrd="0" presId="urn:microsoft.com/office/officeart/2018/2/layout/IconLabelDescriptionList"/>
    <dgm:cxn modelId="{31CE09FA-EE41-46F4-8F67-47551D0183E8}" type="presParOf" srcId="{F1EE88E3-78EC-4ED8-AAF1-1090384FEA4E}" destId="{F4ED0F5B-CE99-4E64-8D3A-2150CB07DC95}" srcOrd="3" destOrd="0" presId="urn:microsoft.com/office/officeart/2018/2/layout/IconLabelDescriptionList"/>
    <dgm:cxn modelId="{A509C01F-0118-4381-B5B2-E6B221FFE11A}" type="presParOf" srcId="{F1EE88E3-78EC-4ED8-AAF1-1090384FEA4E}" destId="{83C2ABA9-AB46-4DBA-B64A-9C45ACD44A58}" srcOrd="4" destOrd="0" presId="urn:microsoft.com/office/officeart/2018/2/layout/IconLabelDescriptionList"/>
    <dgm:cxn modelId="{9F7E437F-A89B-4D19-B534-A41042E1A115}" type="presParOf" srcId="{425FD77D-374B-47F6-8201-232473EAEFFA}" destId="{E5C010CE-5847-4F90-974C-B0C633502A54}" srcOrd="1" destOrd="0" presId="urn:microsoft.com/office/officeart/2018/2/layout/IconLabelDescriptionList"/>
    <dgm:cxn modelId="{C9D4E820-6637-4A30-94AB-157DC8840AED}" type="presParOf" srcId="{425FD77D-374B-47F6-8201-232473EAEFFA}" destId="{0DCBC4B8-28F0-4F02-A61E-390C19DFB553}" srcOrd="2" destOrd="0" presId="urn:microsoft.com/office/officeart/2018/2/layout/IconLabelDescriptionList"/>
    <dgm:cxn modelId="{083D0807-A973-4A7D-9F66-CCEBE5968D5A}" type="presParOf" srcId="{0DCBC4B8-28F0-4F02-A61E-390C19DFB553}" destId="{90A7F965-B42C-4F5F-B80A-E7797E74314F}" srcOrd="0" destOrd="0" presId="urn:microsoft.com/office/officeart/2018/2/layout/IconLabelDescriptionList"/>
    <dgm:cxn modelId="{87BEE948-E400-4D8C-A0D9-F90FA361FFF6}" type="presParOf" srcId="{0DCBC4B8-28F0-4F02-A61E-390C19DFB553}" destId="{A43FFECC-00F5-4BDC-AC95-4828F796C5CF}" srcOrd="1" destOrd="0" presId="urn:microsoft.com/office/officeart/2018/2/layout/IconLabelDescriptionList"/>
    <dgm:cxn modelId="{3757BCA7-DD29-4855-BB92-7132C9B77444}" type="presParOf" srcId="{0DCBC4B8-28F0-4F02-A61E-390C19DFB553}" destId="{6E051DE4-CD14-403B-84C8-AE8712D559CC}" srcOrd="2" destOrd="0" presId="urn:microsoft.com/office/officeart/2018/2/layout/IconLabelDescriptionList"/>
    <dgm:cxn modelId="{BBC3C31D-CD8F-4540-ADA0-DB2C830BB6DF}" type="presParOf" srcId="{0DCBC4B8-28F0-4F02-A61E-390C19DFB553}" destId="{E2708AB3-E4C5-42DC-BEDC-E0A0C0B1CDC2}" srcOrd="3" destOrd="0" presId="urn:microsoft.com/office/officeart/2018/2/layout/IconLabelDescriptionList"/>
    <dgm:cxn modelId="{6176FBCF-FA9A-4FA3-9417-27E0EF7E6875}" type="presParOf" srcId="{0DCBC4B8-28F0-4F02-A61E-390C19DFB553}" destId="{1FF01DC4-D58E-4F25-9682-BE34B83CFDF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E257F-EB29-43F3-9AC1-EDBBDD33B26F}">
      <dsp:nvSpPr>
        <dsp:cNvPr id="0" name=""/>
        <dsp:cNvSpPr/>
      </dsp:nvSpPr>
      <dsp:spPr>
        <a:xfrm>
          <a:off x="0" y="0"/>
          <a:ext cx="64519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DF7CE-8EE5-4635-961F-29674A2DECC7}">
      <dsp:nvSpPr>
        <dsp:cNvPr id="0" name=""/>
        <dsp:cNvSpPr/>
      </dsp:nvSpPr>
      <dsp:spPr>
        <a:xfrm>
          <a:off x="0" y="0"/>
          <a:ext cx="6451943" cy="111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Per Individual - $707</a:t>
          </a:r>
          <a:endParaRPr lang="en-US" sz="2300" kern="1200"/>
        </a:p>
      </dsp:txBody>
      <dsp:txXfrm>
        <a:off x="0" y="0"/>
        <a:ext cx="6451943" cy="1116971"/>
      </dsp:txXfrm>
    </dsp:sp>
    <dsp:sp modelId="{382B782A-8D62-4B87-8684-ABB9219A7690}">
      <dsp:nvSpPr>
        <dsp:cNvPr id="0" name=""/>
        <dsp:cNvSpPr/>
      </dsp:nvSpPr>
      <dsp:spPr>
        <a:xfrm>
          <a:off x="0" y="1116971"/>
          <a:ext cx="6451943" cy="0"/>
        </a:xfrm>
        <a:prstGeom prst="line">
          <a:avLst/>
        </a:prstGeom>
        <a:solidFill>
          <a:schemeClr val="accent2">
            <a:hueOff val="459506"/>
            <a:satOff val="8602"/>
            <a:lumOff val="-523"/>
            <a:alphaOff val="0"/>
          </a:schemeClr>
        </a:solidFill>
        <a:ln w="19050" cap="flat" cmpd="sng" algn="ctr">
          <a:solidFill>
            <a:schemeClr val="accent2">
              <a:hueOff val="459506"/>
              <a:satOff val="8602"/>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31E9C-F08B-4069-88F4-1E8D9A269173}">
      <dsp:nvSpPr>
        <dsp:cNvPr id="0" name=""/>
        <dsp:cNvSpPr/>
      </dsp:nvSpPr>
      <dsp:spPr>
        <a:xfrm>
          <a:off x="0" y="1116971"/>
          <a:ext cx="6451943" cy="111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Drug &amp; Alcohol Treatment Center - $707</a:t>
          </a:r>
          <a:endParaRPr lang="en-US" sz="2300" kern="1200"/>
        </a:p>
      </dsp:txBody>
      <dsp:txXfrm>
        <a:off x="0" y="1116971"/>
        <a:ext cx="6451943" cy="1116971"/>
      </dsp:txXfrm>
    </dsp:sp>
    <dsp:sp modelId="{58250BC2-5743-425F-9A35-3C6D1975624D}">
      <dsp:nvSpPr>
        <dsp:cNvPr id="0" name=""/>
        <dsp:cNvSpPr/>
      </dsp:nvSpPr>
      <dsp:spPr>
        <a:xfrm>
          <a:off x="0" y="2233943"/>
          <a:ext cx="6451943" cy="0"/>
        </a:xfrm>
        <a:prstGeom prst="line">
          <a:avLst/>
        </a:prstGeom>
        <a:solidFill>
          <a:schemeClr val="accent2">
            <a:hueOff val="919011"/>
            <a:satOff val="17205"/>
            <a:lumOff val="-1046"/>
            <a:alphaOff val="0"/>
          </a:schemeClr>
        </a:solidFill>
        <a:ln w="19050" cap="flat" cmpd="sng" algn="ctr">
          <a:solidFill>
            <a:schemeClr val="accent2">
              <a:hueOff val="919011"/>
              <a:satOff val="1720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B4D0C-1165-43B0-A2FF-9F61912E993B}">
      <dsp:nvSpPr>
        <dsp:cNvPr id="0" name=""/>
        <dsp:cNvSpPr/>
      </dsp:nvSpPr>
      <dsp:spPr>
        <a:xfrm>
          <a:off x="0" y="2233943"/>
          <a:ext cx="6451943" cy="111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Non-Medical Out of Home Care (without accompanying BHRS/SMMC referral) - $707</a:t>
          </a:r>
          <a:endParaRPr lang="en-US" sz="2300" kern="1200"/>
        </a:p>
      </dsp:txBody>
      <dsp:txXfrm>
        <a:off x="0" y="2233943"/>
        <a:ext cx="6451943" cy="1116971"/>
      </dsp:txXfrm>
    </dsp:sp>
    <dsp:sp modelId="{162ED0CA-0063-4AAC-BFD9-8579A7951317}">
      <dsp:nvSpPr>
        <dsp:cNvPr id="0" name=""/>
        <dsp:cNvSpPr/>
      </dsp:nvSpPr>
      <dsp:spPr>
        <a:xfrm>
          <a:off x="0" y="3350915"/>
          <a:ext cx="6451943" cy="0"/>
        </a:xfrm>
        <a:prstGeom prst="line">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C65B0-F084-47B5-8866-B1D415D1DA46}">
      <dsp:nvSpPr>
        <dsp:cNvPr id="0" name=""/>
        <dsp:cNvSpPr/>
      </dsp:nvSpPr>
      <dsp:spPr>
        <a:xfrm>
          <a:off x="0" y="3350915"/>
          <a:ext cx="6451943" cy="111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Non-Medical Out of Home Care (with accompanying BHRS/SMMC referral) - $1,365.77</a:t>
          </a:r>
          <a:endParaRPr lang="en-US" sz="2300" kern="1200"/>
        </a:p>
      </dsp:txBody>
      <dsp:txXfrm>
        <a:off x="0" y="3350915"/>
        <a:ext cx="6451943" cy="1116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A4133-1FC1-43F6-85C5-CF6B0521FAF4}">
      <dsp:nvSpPr>
        <dsp:cNvPr id="0" name=""/>
        <dsp:cNvSpPr/>
      </dsp:nvSpPr>
      <dsp:spPr>
        <a:xfrm>
          <a:off x="0" y="545"/>
          <a:ext cx="6451943" cy="12762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B6DC1-3DDA-461C-ADDE-DCA628368F39}">
      <dsp:nvSpPr>
        <dsp:cNvPr id="0" name=""/>
        <dsp:cNvSpPr/>
      </dsp:nvSpPr>
      <dsp:spPr>
        <a:xfrm>
          <a:off x="386058" y="287696"/>
          <a:ext cx="701925" cy="701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6EB838-8A11-4878-8C6B-1095596B9CB4}">
      <dsp:nvSpPr>
        <dsp:cNvPr id="0" name=""/>
        <dsp:cNvSpPr/>
      </dsp:nvSpPr>
      <dsp:spPr>
        <a:xfrm>
          <a:off x="1474042" y="545"/>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1111250">
            <a:lnSpc>
              <a:spcPct val="90000"/>
            </a:lnSpc>
            <a:spcBef>
              <a:spcPct val="0"/>
            </a:spcBef>
            <a:spcAft>
              <a:spcPct val="35000"/>
            </a:spcAft>
            <a:buNone/>
          </a:pPr>
          <a:r>
            <a:rPr lang="en-US" sz="2500" b="1" kern="1200"/>
            <a:t>Under income limit (grant amount)</a:t>
          </a:r>
          <a:endParaRPr lang="en-US" sz="2500" kern="1200"/>
        </a:p>
      </dsp:txBody>
      <dsp:txXfrm>
        <a:off x="1474042" y="545"/>
        <a:ext cx="4977900" cy="1276227"/>
      </dsp:txXfrm>
    </dsp:sp>
    <dsp:sp modelId="{2FA9E3FA-D570-48CE-8FCF-BAB4460000CB}">
      <dsp:nvSpPr>
        <dsp:cNvPr id="0" name=""/>
        <dsp:cNvSpPr/>
      </dsp:nvSpPr>
      <dsp:spPr>
        <a:xfrm>
          <a:off x="0" y="1595829"/>
          <a:ext cx="6451943" cy="12762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08C08-BE12-4FA2-885A-4E5FCCC8FD78}">
      <dsp:nvSpPr>
        <dsp:cNvPr id="0" name=""/>
        <dsp:cNvSpPr/>
      </dsp:nvSpPr>
      <dsp:spPr>
        <a:xfrm>
          <a:off x="386058" y="1882980"/>
          <a:ext cx="701925" cy="701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BEBE2A-B8E8-4964-8EB3-CE5495F0C1E8}">
      <dsp:nvSpPr>
        <dsp:cNvPr id="0" name=""/>
        <dsp:cNvSpPr/>
      </dsp:nvSpPr>
      <dsp:spPr>
        <a:xfrm>
          <a:off x="1474042" y="1595829"/>
          <a:ext cx="2903374"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1111250">
            <a:lnSpc>
              <a:spcPct val="90000"/>
            </a:lnSpc>
            <a:spcBef>
              <a:spcPct val="0"/>
            </a:spcBef>
            <a:spcAft>
              <a:spcPct val="35000"/>
            </a:spcAft>
            <a:buNone/>
          </a:pPr>
          <a:r>
            <a:rPr lang="en-US" sz="2500" b="1" kern="1200"/>
            <a:t>Within property limits</a:t>
          </a:r>
          <a:endParaRPr lang="en-US" sz="2500" kern="1200"/>
        </a:p>
      </dsp:txBody>
      <dsp:txXfrm>
        <a:off x="1474042" y="1595829"/>
        <a:ext cx="2903374" cy="1276227"/>
      </dsp:txXfrm>
    </dsp:sp>
    <dsp:sp modelId="{3D8B50F3-4628-46B4-8EBE-9FC27956F48E}">
      <dsp:nvSpPr>
        <dsp:cNvPr id="0" name=""/>
        <dsp:cNvSpPr/>
      </dsp:nvSpPr>
      <dsp:spPr>
        <a:xfrm>
          <a:off x="4377417" y="1595829"/>
          <a:ext cx="2074525"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622300">
            <a:lnSpc>
              <a:spcPct val="90000"/>
            </a:lnSpc>
            <a:spcBef>
              <a:spcPct val="0"/>
            </a:spcBef>
            <a:spcAft>
              <a:spcPct val="35000"/>
            </a:spcAft>
            <a:buNone/>
          </a:pPr>
          <a:r>
            <a:rPr lang="en-US" sz="1400" b="1" kern="1200"/>
            <a:t>The maximum allowable property limit for personal and real property combined is $1,414 </a:t>
          </a:r>
          <a:endParaRPr lang="en-US" sz="1400" kern="1200"/>
        </a:p>
      </dsp:txBody>
      <dsp:txXfrm>
        <a:off x="4377417" y="1595829"/>
        <a:ext cx="2074525" cy="1276227"/>
      </dsp:txXfrm>
    </dsp:sp>
    <dsp:sp modelId="{F37A93AB-3555-4C4B-8A69-8FB0E6C3A4C7}">
      <dsp:nvSpPr>
        <dsp:cNvPr id="0" name=""/>
        <dsp:cNvSpPr/>
      </dsp:nvSpPr>
      <dsp:spPr>
        <a:xfrm>
          <a:off x="0" y="3191114"/>
          <a:ext cx="6451943" cy="12762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BAB3C-6FA9-4844-AFF5-125FDF8D9A97}">
      <dsp:nvSpPr>
        <dsp:cNvPr id="0" name=""/>
        <dsp:cNvSpPr/>
      </dsp:nvSpPr>
      <dsp:spPr>
        <a:xfrm>
          <a:off x="386058" y="3478265"/>
          <a:ext cx="701925" cy="701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0445CE-BA96-40CF-ADAC-98BA727467EE}">
      <dsp:nvSpPr>
        <dsp:cNvPr id="0" name=""/>
        <dsp:cNvSpPr/>
      </dsp:nvSpPr>
      <dsp:spPr>
        <a:xfrm>
          <a:off x="1474042" y="3191114"/>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1111250">
            <a:lnSpc>
              <a:spcPct val="90000"/>
            </a:lnSpc>
            <a:spcBef>
              <a:spcPct val="0"/>
            </a:spcBef>
            <a:spcAft>
              <a:spcPct val="35000"/>
            </a:spcAft>
            <a:buNone/>
          </a:pPr>
          <a:r>
            <a:rPr lang="en-US" sz="2500" b="1" kern="1200"/>
            <a:t>Linking factors</a:t>
          </a:r>
          <a:endParaRPr lang="en-US" sz="2500" kern="1200"/>
        </a:p>
      </dsp:txBody>
      <dsp:txXfrm>
        <a:off x="1474042" y="3191114"/>
        <a:ext cx="4977900" cy="1276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1220-EB27-4C8B-8E2E-333744797BA3}">
      <dsp:nvSpPr>
        <dsp:cNvPr id="0" name=""/>
        <dsp:cNvSpPr/>
      </dsp:nvSpPr>
      <dsp:spPr>
        <a:xfrm>
          <a:off x="0" y="41106"/>
          <a:ext cx="6451943" cy="67532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 be eligible for CAPI, an individual must:</a:t>
          </a:r>
        </a:p>
      </dsp:txBody>
      <dsp:txXfrm>
        <a:off x="32967" y="74073"/>
        <a:ext cx="6386009" cy="609393"/>
      </dsp:txXfrm>
    </dsp:sp>
    <dsp:sp modelId="{B0283206-1DCA-41FA-92D8-D322E16F699C}">
      <dsp:nvSpPr>
        <dsp:cNvPr id="0" name=""/>
        <dsp:cNvSpPr/>
      </dsp:nvSpPr>
      <dsp:spPr>
        <a:xfrm>
          <a:off x="0" y="765394"/>
          <a:ext cx="6451943" cy="675327"/>
        </a:xfrm>
        <a:prstGeom prst="roundRect">
          <a:avLst/>
        </a:prstGeom>
        <a:solidFill>
          <a:schemeClr val="accent2">
            <a:hueOff val="344629"/>
            <a:satOff val="6452"/>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 an Aged, Blind or Disabled immigrant</a:t>
          </a:r>
        </a:p>
      </dsp:txBody>
      <dsp:txXfrm>
        <a:off x="32967" y="798361"/>
        <a:ext cx="6386009" cy="609393"/>
      </dsp:txXfrm>
    </dsp:sp>
    <dsp:sp modelId="{4EACE6FC-7805-4B81-8537-0507D4D126A1}">
      <dsp:nvSpPr>
        <dsp:cNvPr id="0" name=""/>
        <dsp:cNvSpPr/>
      </dsp:nvSpPr>
      <dsp:spPr>
        <a:xfrm>
          <a:off x="0" y="1440722"/>
          <a:ext cx="6451943"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Lawful Permanent Residents (LPRs) not eligible for SSI due to their immigration status only</a:t>
          </a:r>
        </a:p>
        <a:p>
          <a:pPr marL="114300" lvl="1" indent="-114300" algn="l" defTabSz="577850">
            <a:lnSpc>
              <a:spcPct val="90000"/>
            </a:lnSpc>
            <a:spcBef>
              <a:spcPct val="0"/>
            </a:spcBef>
            <a:spcAft>
              <a:spcPct val="20000"/>
            </a:spcAft>
            <a:buChar char="•"/>
          </a:pPr>
          <a:r>
            <a:rPr lang="en-US" sz="1300" kern="1200"/>
            <a:t>Eligible non citizen whose deportation is withheld (ex. DACA student, U-Visa holder)</a:t>
          </a:r>
        </a:p>
        <a:p>
          <a:pPr marL="114300" lvl="1" indent="-114300" algn="l" defTabSz="577850">
            <a:lnSpc>
              <a:spcPct val="90000"/>
            </a:lnSpc>
            <a:spcBef>
              <a:spcPct val="0"/>
            </a:spcBef>
            <a:spcAft>
              <a:spcPct val="20000"/>
            </a:spcAft>
            <a:buChar char="•"/>
          </a:pPr>
          <a:r>
            <a:rPr lang="en-US" sz="1300" kern="1200"/>
            <a:t>Disability Evaluation Determination (DED) Process through the State of California</a:t>
          </a:r>
        </a:p>
      </dsp:txBody>
      <dsp:txXfrm>
        <a:off x="0" y="1440722"/>
        <a:ext cx="6451943" cy="862155"/>
      </dsp:txXfrm>
    </dsp:sp>
    <dsp:sp modelId="{858FB7ED-ED5E-4000-AE73-AA4DAE0677CF}">
      <dsp:nvSpPr>
        <dsp:cNvPr id="0" name=""/>
        <dsp:cNvSpPr/>
      </dsp:nvSpPr>
      <dsp:spPr>
        <a:xfrm>
          <a:off x="0" y="2302877"/>
          <a:ext cx="6451943" cy="675327"/>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Meet all other SSI/SSP criteria except for immigration status</a:t>
          </a:r>
        </a:p>
      </dsp:txBody>
      <dsp:txXfrm>
        <a:off x="32967" y="2335844"/>
        <a:ext cx="6386009" cy="609393"/>
      </dsp:txXfrm>
    </dsp:sp>
    <dsp:sp modelId="{F8C8B4B5-13D4-41EF-8034-CCC098197043}">
      <dsp:nvSpPr>
        <dsp:cNvPr id="0" name=""/>
        <dsp:cNvSpPr/>
      </dsp:nvSpPr>
      <dsp:spPr>
        <a:xfrm>
          <a:off x="0" y="3027164"/>
          <a:ext cx="6451943" cy="675327"/>
        </a:xfrm>
        <a:prstGeom prst="roundRect">
          <a:avLst/>
        </a:prstGeom>
        <a:solidFill>
          <a:schemeClr val="accent2">
            <a:hueOff val="1033888"/>
            <a:satOff val="1935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Resides in California</a:t>
          </a:r>
        </a:p>
      </dsp:txBody>
      <dsp:txXfrm>
        <a:off x="32967" y="3060131"/>
        <a:ext cx="6386009" cy="609393"/>
      </dsp:txXfrm>
    </dsp:sp>
    <dsp:sp modelId="{14D14A23-B744-46D5-83C8-88FBA3BC5207}">
      <dsp:nvSpPr>
        <dsp:cNvPr id="0" name=""/>
        <dsp:cNvSpPr/>
      </dsp:nvSpPr>
      <dsp:spPr>
        <a:xfrm>
          <a:off x="0" y="3751452"/>
          <a:ext cx="6451943" cy="675327"/>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Complete the application process which includes a face-to-face interview</a:t>
          </a:r>
        </a:p>
      </dsp:txBody>
      <dsp:txXfrm>
        <a:off x="32967" y="3784419"/>
        <a:ext cx="6386009" cy="60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EABB-C6D9-4272-83F5-9C648231BBB3}">
      <dsp:nvSpPr>
        <dsp:cNvPr id="0" name=""/>
        <dsp:cNvSpPr/>
      </dsp:nvSpPr>
      <dsp:spPr>
        <a:xfrm>
          <a:off x="238331" y="31696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51101-5F53-4B29-B8F1-BA0326858093}">
      <dsp:nvSpPr>
        <dsp:cNvPr id="0" name=""/>
        <dsp:cNvSpPr/>
      </dsp:nvSpPr>
      <dsp:spPr>
        <a:xfrm>
          <a:off x="238331" y="19649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Property Limits</a:t>
          </a:r>
        </a:p>
      </dsp:txBody>
      <dsp:txXfrm>
        <a:off x="238331" y="1964993"/>
        <a:ext cx="4320000" cy="648000"/>
      </dsp:txXfrm>
    </dsp:sp>
    <dsp:sp modelId="{83C2ABA9-AB46-4DBA-B64A-9C45ACD44A58}">
      <dsp:nvSpPr>
        <dsp:cNvPr id="0" name=""/>
        <dsp:cNvSpPr/>
      </dsp:nvSpPr>
      <dsp:spPr>
        <a:xfrm>
          <a:off x="238331" y="2676264"/>
          <a:ext cx="4320000" cy="80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Property limit for (1) $2,000</a:t>
          </a:r>
        </a:p>
        <a:p>
          <a:pPr marL="0" lvl="0" indent="0" algn="l" defTabSz="755650">
            <a:lnSpc>
              <a:spcPct val="90000"/>
            </a:lnSpc>
            <a:spcBef>
              <a:spcPct val="0"/>
            </a:spcBef>
            <a:spcAft>
              <a:spcPct val="35000"/>
            </a:spcAft>
            <a:buNone/>
          </a:pPr>
          <a:r>
            <a:rPr lang="en-US" sz="1700" kern="1200"/>
            <a:t>Property limit for (2) $3,000</a:t>
          </a:r>
        </a:p>
      </dsp:txBody>
      <dsp:txXfrm>
        <a:off x="238331" y="2676264"/>
        <a:ext cx="4320000" cy="804244"/>
      </dsp:txXfrm>
    </dsp:sp>
    <dsp:sp modelId="{90A7F965-B42C-4F5F-B80A-E7797E74314F}">
      <dsp:nvSpPr>
        <dsp:cNvPr id="0" name=""/>
        <dsp:cNvSpPr/>
      </dsp:nvSpPr>
      <dsp:spPr>
        <a:xfrm>
          <a:off x="5314331" y="31696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051DE4-CD14-403B-84C8-AE8712D559CC}">
      <dsp:nvSpPr>
        <dsp:cNvPr id="0" name=""/>
        <dsp:cNvSpPr/>
      </dsp:nvSpPr>
      <dsp:spPr>
        <a:xfrm>
          <a:off x="5314331" y="19649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Income Limits</a:t>
          </a:r>
        </a:p>
      </dsp:txBody>
      <dsp:txXfrm>
        <a:off x="5314331" y="1964993"/>
        <a:ext cx="4320000" cy="648000"/>
      </dsp:txXfrm>
    </dsp:sp>
    <dsp:sp modelId="{1FF01DC4-D58E-4F25-9682-BE34B83CFDFE}">
      <dsp:nvSpPr>
        <dsp:cNvPr id="0" name=""/>
        <dsp:cNvSpPr/>
      </dsp:nvSpPr>
      <dsp:spPr>
        <a:xfrm>
          <a:off x="5314331" y="2676264"/>
          <a:ext cx="4320000" cy="80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Income determines what the benefit level will be</a:t>
          </a:r>
        </a:p>
        <a:p>
          <a:pPr marL="0" lvl="0" indent="0" algn="l" defTabSz="755650">
            <a:lnSpc>
              <a:spcPct val="90000"/>
            </a:lnSpc>
            <a:spcBef>
              <a:spcPct val="0"/>
            </a:spcBef>
            <a:spcAft>
              <a:spcPct val="35000"/>
            </a:spcAft>
            <a:buNone/>
          </a:pPr>
          <a:r>
            <a:rPr lang="en-US" sz="1700" kern="1200"/>
            <a:t>Maximum CAPI benefit level for one-person is $1133.73.</a:t>
          </a:r>
        </a:p>
      </dsp:txBody>
      <dsp:txXfrm>
        <a:off x="5314331" y="2676264"/>
        <a:ext cx="4320000" cy="8042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C145A-D01D-4459-A416-86A919DB7264}"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C6C05-9C64-44D0-B00E-2F0AB59278A9}" type="slidenum">
              <a:rPr lang="en-US" smtClean="0"/>
              <a:t>‹#›</a:t>
            </a:fld>
            <a:endParaRPr lang="en-US"/>
          </a:p>
        </p:txBody>
      </p:sp>
    </p:spTree>
    <p:extLst>
      <p:ext uri="{BB962C8B-B14F-4D97-AF65-F5344CB8AC3E}">
        <p14:creationId xmlns:p14="http://schemas.microsoft.com/office/powerpoint/2010/main" val="141432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855BE04-E034-4736-8FF2-3B6116995E5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8AA6D7CE-FC8B-449B-9601-51300C20CF0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29699" name="Text Box 1">
            <a:extLst>
              <a:ext uri="{FF2B5EF4-FFF2-40B4-BE49-F238E27FC236}">
                <a16:creationId xmlns:a16="http://schemas.microsoft.com/office/drawing/2014/main" id="{3A521DB5-5646-4038-80B3-247C9E4FC568}"/>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29700" name="Rectangle 2">
            <a:extLst>
              <a:ext uri="{FF2B5EF4-FFF2-40B4-BE49-F238E27FC236}">
                <a16:creationId xmlns:a16="http://schemas.microsoft.com/office/drawing/2014/main" id="{D70AC347-AA27-4975-8CA6-E97FF2A4DAD8}"/>
              </a:ext>
            </a:extLst>
          </p:cNvPr>
          <p:cNvSpPr>
            <a:spLocks noGrp="1" noChangeArrowheads="1"/>
          </p:cNvSpPr>
          <p:nvPr>
            <p:ph type="body"/>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is subject to Sponsor Deeming: </a:t>
            </a:r>
            <a:r>
              <a:rPr lang="en-US" altLang="en-US" dirty="0"/>
              <a:t>LPR’s whose sponsor has signed a legally binding Affidavit of Support on or after 12/19/1997</a:t>
            </a:r>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22</a:t>
            </a:fld>
            <a:endParaRPr lang="en-US"/>
          </a:p>
        </p:txBody>
      </p:sp>
    </p:spTree>
    <p:extLst>
      <p:ext uri="{BB962C8B-B14F-4D97-AF65-F5344CB8AC3E}">
        <p14:creationId xmlns:p14="http://schemas.microsoft.com/office/powerpoint/2010/main" val="29250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A055673-7EF1-69DB-76A5-A5D3B8548BB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471AAC4-C938-59B4-A03B-0C2ADC2C17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F3DE3C0F-82E1-7C51-D72D-530671F029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DB060E9F-2D9E-4A9E-B988-C1FAFC6A2E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24C4B"/>
                </a:solidFill>
              </a:rPr>
              <a:t>Health insurance based on federal tax rules on how income is counted, and household composition and family size are determined. </a:t>
            </a:r>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27</a:t>
            </a:fld>
            <a:endParaRPr lang="en-US"/>
          </a:p>
        </p:txBody>
      </p:sp>
    </p:spTree>
    <p:extLst>
      <p:ext uri="{BB962C8B-B14F-4D97-AF65-F5344CB8AC3E}">
        <p14:creationId xmlns:p14="http://schemas.microsoft.com/office/powerpoint/2010/main" val="140126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A055673-7EF1-69DB-76A5-A5D3B8548BB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471AAC4-C938-59B4-A03B-0C2ADC2C17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F3DE3C0F-82E1-7C51-D72D-530671F029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DB060E9F-2D9E-4A9E-B988-C1FAFC6A2E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56100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A055673-7EF1-69DB-76A5-A5D3B8548BB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471AAC4-C938-59B4-A03B-0C2ADC2C17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F3DE3C0F-82E1-7C51-D72D-530671F029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DB060E9F-2D9E-4A9E-B988-C1FAFC6A2E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87192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A055673-7EF1-69DB-76A5-A5D3B8548BB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471AAC4-C938-59B4-A03B-0C2ADC2C17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F3DE3C0F-82E1-7C51-D72D-530671F029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DB060E9F-2D9E-4A9E-B988-C1FAFC6A2E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03617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587D4BBF-9CAC-4671-9E5F-64C83B1C7F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E8EA1F0F-BD88-41A4-B134-10755FFCCD3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2947" name="Text Box 1">
            <a:extLst>
              <a:ext uri="{FF2B5EF4-FFF2-40B4-BE49-F238E27FC236}">
                <a16:creationId xmlns:a16="http://schemas.microsoft.com/office/drawing/2014/main" id="{B5B86F58-6B82-497B-AFAA-98691F18F33D}"/>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82948" name="Rectangle 2">
            <a:extLst>
              <a:ext uri="{FF2B5EF4-FFF2-40B4-BE49-F238E27FC236}">
                <a16:creationId xmlns:a16="http://schemas.microsoft.com/office/drawing/2014/main" id="{C80C5F13-9071-4404-B33B-6924ABABE1A0}"/>
              </a:ext>
            </a:extLst>
          </p:cNvPr>
          <p:cNvSpPr>
            <a:spLocks noGrp="1" noChangeArrowheads="1"/>
          </p:cNvSpPr>
          <p:nvPr>
            <p:ph type="body"/>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3ADE0B1-7ADB-444F-B405-E4E25A93D12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66E6C509-BB24-498D-B388-4E4B5B32E27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4995" name="Text Box 1">
            <a:extLst>
              <a:ext uri="{FF2B5EF4-FFF2-40B4-BE49-F238E27FC236}">
                <a16:creationId xmlns:a16="http://schemas.microsoft.com/office/drawing/2014/main" id="{AA39F42B-0CEB-45F8-AA36-378FDF9A789B}"/>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84996" name="Text Box 2">
            <a:extLst>
              <a:ext uri="{FF2B5EF4-FFF2-40B4-BE49-F238E27FC236}">
                <a16:creationId xmlns:a16="http://schemas.microsoft.com/office/drawing/2014/main" id="{A08061D6-14FB-4D0F-A7B8-0BBCA491517B}"/>
              </a:ext>
            </a:extLst>
          </p:cNvPr>
          <p:cNvSpPr>
            <a:spLocks noGrp="1" noChangeArrowheads="1"/>
          </p:cNvSpPr>
          <p:nvPr>
            <p:ph type="body"/>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b="1">
                <a:latin typeface="Palatino Linotype" panose="02040502050505030304" pitchFamily="18" charset="0"/>
                <a:ea typeface="Arial Unicode MS" panose="020B0604020202020204" pitchFamily="34" charset="-128"/>
              </a:rPr>
              <a:t>Who? </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General Assistance design to assist low income adults (18 and older, with no dependent children) who are not supported by their own means, friends, family or Federal Agency, or who are either unemployed or unable to work. </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Short term financial assistance and supportive services to assist individual in finding employment or obtaining support from another source. </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The GA program assists individuals in finding employment or obtaining income support from other sources, such as SSI</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Purpose to elevate economic deprivation and social problems by providing public funds.</a:t>
            </a:r>
          </a:p>
          <a:p>
            <a:pPr eaLnBrk="1" hangingPunct="1">
              <a:spcBef>
                <a:spcPts val="3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b="1">
                <a:latin typeface="Palatino Linotype" panose="02040502050505030304" pitchFamily="18" charset="0"/>
                <a:ea typeface="Arial Unicode MS" panose="020B0604020202020204" pitchFamily="34" charset="-128"/>
              </a:rPr>
              <a:t>How Much? </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Maximum Grant $359.00 (as of 12/04), max cash is $58.00.</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Remainder paid through Vendor Voucher System (two party checks) (can be warrant or in-kind assistance) to provider, i.e. Landlord, Utility, etc.  </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Done through two party checks - to landlord, utilities, groceries, etc. Rent first priority.</a:t>
            </a:r>
          </a:p>
          <a:p>
            <a:pPr eaLnBrk="1" hangingPunct="1">
              <a:spcBef>
                <a:spcPts val="375"/>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Client also have an option of having a savings account which they can have the remainder of their grant, the cash, go into saving to use for housing, etc.</a:t>
            </a:r>
          </a:p>
          <a:p>
            <a:pPr eaLnBrk="1" hangingPunct="1">
              <a:spcBef>
                <a:spcPts val="3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000">
              <a:latin typeface="Palatino Linotype" panose="02040502050505030304" pitchFamily="18" charset="0"/>
              <a:ea typeface="Arial Unicode MS" panose="020B0604020202020204" pitchFamily="34" charset="-128"/>
            </a:endParaRPr>
          </a:p>
          <a:p>
            <a:pPr eaLnBrk="1" hangingPunct="1">
              <a:spcBef>
                <a:spcPts val="3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000">
                <a:latin typeface="Palatino Linotype" panose="02040502050505030304" pitchFamily="18" charset="0"/>
                <a:ea typeface="Arial Unicode MS" panose="020B0604020202020204" pitchFamily="34" charset="-128"/>
              </a:rPr>
              <a:t>GA is provided in a form of warrants, EBT cards, vouchers or in-kind for medical benefits.</a:t>
            </a:r>
          </a:p>
          <a:p>
            <a:pPr eaLnBrk="1" hangingPunct="1">
              <a:spcBef>
                <a:spcPts val="3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000">
              <a:latin typeface="Palatino Linotype" panose="02040502050505030304" pitchFamily="18" charset="0"/>
              <a:ea typeface="Arial Unicode MS" panose="020B060402020202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4E8BD37-2518-4C2F-B8E3-C6E7BD98022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68A08F9E-4E39-4853-BA48-1A9CF50E505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7043" name="Text Box 1">
            <a:extLst>
              <a:ext uri="{FF2B5EF4-FFF2-40B4-BE49-F238E27FC236}">
                <a16:creationId xmlns:a16="http://schemas.microsoft.com/office/drawing/2014/main" id="{812C9A77-456B-42B8-A753-1368CEC19FF1}"/>
              </a:ext>
            </a:extLst>
          </p:cNvPr>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10" tIns="47689" rIns="91710" bIns="47689" anchor="b"/>
          <a:lstStyle>
            <a:lvl1pPr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1pPr>
            <a:lvl2pPr marL="757238" indent="-292100"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2pPr>
            <a:lvl3pPr marL="1165225"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3pPr>
            <a:lvl4pPr marL="1630363"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4pPr>
            <a:lvl5pPr marL="2097088"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5pPr>
            <a:lvl6pPr marL="25542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6pPr>
            <a:lvl7pPr marL="30114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7pPr>
            <a:lvl8pPr marL="34686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8pPr>
            <a:lvl9pPr marL="39258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B4BA507A-4D3C-49EC-A5B3-754486B071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7044" name="Text Box 2">
            <a:extLst>
              <a:ext uri="{FF2B5EF4-FFF2-40B4-BE49-F238E27FC236}">
                <a16:creationId xmlns:a16="http://schemas.microsoft.com/office/drawing/2014/main" id="{8DE4179D-C75E-4FA4-8FEB-21D81FDBAFAB}"/>
              </a:ext>
            </a:extLst>
          </p:cNvPr>
          <p:cNvSpPr txBox="1">
            <a:spLocks noChangeArrowheads="1"/>
          </p:cNvSpPr>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10" tIns="47689" rIns="91710" bIns="47689" anchor="b"/>
          <a:lstStyle>
            <a:lvl1pPr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1pPr>
            <a:lvl2pPr marL="757238" indent="-292100"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2pPr>
            <a:lvl3pPr marL="1165225"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3pPr>
            <a:lvl4pPr marL="1630363"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4pPr>
            <a:lvl5pPr marL="2097088"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5pPr>
            <a:lvl6pPr marL="25542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6pPr>
            <a:lvl7pPr marL="30114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7pPr>
            <a:lvl8pPr marL="34686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8pPr>
            <a:lvl9pPr marL="39258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9pPr>
          </a:lstStyle>
          <a:p>
            <a:pPr marL="0" marR="0" lvl="0" indent="0" algn="l"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7045" name="Text Box 3">
            <a:extLst>
              <a:ext uri="{FF2B5EF4-FFF2-40B4-BE49-F238E27FC236}">
                <a16:creationId xmlns:a16="http://schemas.microsoft.com/office/drawing/2014/main" id="{AA227FFC-ED10-4306-99CB-689ECBCB8411}"/>
              </a:ext>
            </a:extLst>
          </p:cNvPr>
          <p:cNvSpPr txBox="1">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10" tIns="47689" rIns="91710" bIns="47689"/>
          <a:lstStyle>
            <a:lvl1pPr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1pPr>
            <a:lvl2pPr marL="757238" indent="-292100"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2pPr>
            <a:lvl3pPr marL="1165225"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3pPr>
            <a:lvl4pPr marL="1630363"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4pPr>
            <a:lvl5pPr marL="2097088"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5pPr>
            <a:lvl6pPr marL="25542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6pPr>
            <a:lvl7pPr marL="30114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7pPr>
            <a:lvl8pPr marL="34686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8pPr>
            <a:lvl9pPr marL="39258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9pPr>
          </a:lstStyle>
          <a:p>
            <a:pPr marL="0" marR="0" lvl="0" indent="0" algn="l"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7046" name="Text Box 4">
            <a:extLst>
              <a:ext uri="{FF2B5EF4-FFF2-40B4-BE49-F238E27FC236}">
                <a16:creationId xmlns:a16="http://schemas.microsoft.com/office/drawing/2014/main" id="{C617F224-3761-4262-98AF-9172A8BE8A2A}"/>
              </a:ext>
            </a:extLst>
          </p:cNvPr>
          <p:cNvSpPr txBox="1">
            <a:spLocks noChangeArrowheads="1"/>
          </p:cNvSpPr>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10" tIns="47689" rIns="91710" bIns="47689"/>
          <a:lstStyle>
            <a:lvl1pPr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1pPr>
            <a:lvl2pPr marL="757238" indent="-292100"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2pPr>
            <a:lvl3pPr marL="1165225"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3pPr>
            <a:lvl4pPr marL="1630363"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4pPr>
            <a:lvl5pPr marL="2097088" indent="-233363" defTabSz="465138">
              <a:spcBef>
                <a:spcPct val="30000"/>
              </a:spcBef>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5pPr>
            <a:lvl6pPr marL="25542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6pPr>
            <a:lvl7pPr marL="30114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7pPr>
            <a:lvl8pPr marL="34686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8pPr>
            <a:lvl9pPr marL="3925888" indent="-233363" defTabSz="465138" eaLnBrk="0" fontAlgn="base" hangingPunct="0">
              <a:spcBef>
                <a:spcPct val="30000"/>
              </a:spcBef>
              <a:spcAft>
                <a:spcPct val="0"/>
              </a:spcAft>
              <a:buClr>
                <a:srgbClr val="000000"/>
              </a:buClr>
              <a:buSzPct val="100000"/>
              <a:buFont typeface="Times New Roman" panose="02020603050405020304" pitchFamily="18" charset="0"/>
              <a:tabLst>
                <a:tab pos="738188" algn="l"/>
                <a:tab pos="1474788" algn="l"/>
                <a:tab pos="2212975" algn="l"/>
                <a:tab pos="2951163" algn="l"/>
              </a:tabLst>
              <a:defRPr sz="1200">
                <a:solidFill>
                  <a:srgbClr val="000000"/>
                </a:solidFill>
                <a:latin typeface="Times New Roman" panose="02020603050405020304" pitchFamily="18" charset="0"/>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7047" name="Text Box 5">
            <a:extLst>
              <a:ext uri="{FF2B5EF4-FFF2-40B4-BE49-F238E27FC236}">
                <a16:creationId xmlns:a16="http://schemas.microsoft.com/office/drawing/2014/main" id="{75F12C6B-6358-4784-9F35-2AE6AF3E810A}"/>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87048" name="Text Box 6">
            <a:extLst>
              <a:ext uri="{FF2B5EF4-FFF2-40B4-BE49-F238E27FC236}">
                <a16:creationId xmlns:a16="http://schemas.microsoft.com/office/drawing/2014/main" id="{B7B606D8-AB40-4F2A-B763-C424146F9039}"/>
              </a:ext>
            </a:extLst>
          </p:cNvPr>
          <p:cNvSpPr>
            <a:spLocks noGrp="1" noChangeArrowheads="1"/>
          </p:cNvSpPr>
          <p:nvPr>
            <p:ph type="body"/>
          </p:nvPr>
        </p:nvSpPr>
        <p:spPr>
          <a:xfrm>
            <a:off x="544513" y="4416425"/>
            <a:ext cx="6232525" cy="505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Font typeface="Palatino Linotype" panose="0204050205050503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Palatino Linotype" panose="02040502050505030304" pitchFamily="18" charset="0"/>
                <a:ea typeface="Arial Unicode MS" panose="020B0604020202020204" pitchFamily="34" charset="-128"/>
              </a:rPr>
              <a:t>Grant levels are set by the Board of Supervisors and since 1993 San Mateo County has set their GA grant levels based on the statutory “safe harbor” formula which is based on and subject to the CalWORKS grant levels, it is considered a “sufficient standard of aid”</a:t>
            </a:r>
          </a:p>
          <a:p>
            <a:pPr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Palatino Linotype" panose="02040502050505030304" pitchFamily="18" charset="0"/>
              <a:ea typeface="Arial Unicode MS" panose="020B0604020202020204" pitchFamily="34" charset="-128"/>
            </a:endParaRPr>
          </a:p>
          <a:p>
            <a:pPr eaLnBrk="1" hangingPunct="1">
              <a:spcBef>
                <a:spcPts val="45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latin typeface="Palatino Linotype" panose="02040502050505030304" pitchFamily="18" charset="0"/>
                <a:ea typeface="Arial Unicode MS" panose="020B0604020202020204" pitchFamily="34" charset="-128"/>
              </a:rPr>
              <a:t>Individual Living - </a:t>
            </a:r>
            <a:r>
              <a:rPr lang="en-US" altLang="en-US">
                <a:latin typeface="Palatino Linotype" panose="02040502050505030304" pitchFamily="18" charset="0"/>
                <a:ea typeface="Arial Unicode MS" panose="020B0604020202020204" pitchFamily="34" charset="-128"/>
              </a:rPr>
              <a:t>lives alone, with other indecent persons, no minor children, married - no minor - each receives independent rate. </a:t>
            </a:r>
          </a:p>
          <a:p>
            <a:pPr eaLnBrk="1" hangingPunct="1">
              <a:spcBef>
                <a:spcPts val="45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latin typeface="Palatino Linotype" panose="02040502050505030304" pitchFamily="18" charset="0"/>
                <a:ea typeface="Arial Unicode MS" panose="020B0604020202020204" pitchFamily="34" charset="-128"/>
              </a:rPr>
              <a:t>AOD - </a:t>
            </a:r>
            <a:r>
              <a:rPr lang="en-US" altLang="en-US">
                <a:latin typeface="Palatino Linotype" panose="02040502050505030304" pitchFamily="18" charset="0"/>
                <a:ea typeface="Arial Unicode MS" panose="020B0604020202020204" pitchFamily="34" charset="-128"/>
              </a:rPr>
              <a:t>licensed by the State. When ct. leaves the AOD facility be sure to change aid code. Refer to FS Handbook on how to handle FS for GA AOD cases</a:t>
            </a:r>
          </a:p>
          <a:p>
            <a:pPr eaLnBrk="1" hangingPunct="1">
              <a:spcBef>
                <a:spcPts val="45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latin typeface="Palatino Linotype" panose="02040502050505030304" pitchFamily="18" charset="0"/>
                <a:ea typeface="Arial Unicode MS" panose="020B0604020202020204" pitchFamily="34" charset="-128"/>
              </a:rPr>
              <a:t>Mental Health - </a:t>
            </a:r>
            <a:r>
              <a:rPr lang="en-US" altLang="en-US">
                <a:latin typeface="Palatino Linotype" panose="02040502050505030304" pitchFamily="18" charset="0"/>
                <a:ea typeface="Arial Unicode MS" panose="020B0604020202020204" pitchFamily="34" charset="-128"/>
              </a:rPr>
              <a:t>licensed medical or non medical Board and Care Facility that provides care, meals, room and personal incidentals. (Not food stamps eligible). Higher SSI/SSP rate is paid when worker is referred by SMC Mental Health Worker. </a:t>
            </a:r>
          </a:p>
          <a:p>
            <a:pPr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Palatino Linotype" panose="02040502050505030304" pitchFamily="18" charset="0"/>
              <a:ea typeface="Arial Unicode MS" panose="020B0604020202020204" pitchFamily="34" charset="-128"/>
            </a:endParaRPr>
          </a:p>
          <a:p>
            <a:pPr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Palatino Linotype" panose="02040502050505030304" pitchFamily="18" charset="0"/>
              <a:ea typeface="Arial Unicode MS" panose="020B060402020202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C5DFD8C-DF57-4BD7-8053-6F065AF8D4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6D2792E2-2153-4E46-A392-7D6787BD37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89091" name="Text Box 1">
            <a:extLst>
              <a:ext uri="{FF2B5EF4-FFF2-40B4-BE49-F238E27FC236}">
                <a16:creationId xmlns:a16="http://schemas.microsoft.com/office/drawing/2014/main" id="{17871D19-E8F1-4BD3-807A-D3506F44824D}"/>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89092" name="Text Box 2">
            <a:extLst>
              <a:ext uri="{FF2B5EF4-FFF2-40B4-BE49-F238E27FC236}">
                <a16:creationId xmlns:a16="http://schemas.microsoft.com/office/drawing/2014/main" id="{367B7726-F730-4168-8B3E-036897E88114}"/>
              </a:ext>
            </a:extLst>
          </p:cNvPr>
          <p:cNvSpPr>
            <a:spLocks noGrp="1" noChangeArrowheads="1"/>
          </p:cNvSpPr>
          <p:nvPr>
            <p:ph type="body"/>
          </p:nvPr>
        </p:nvSpPr>
        <p:spPr>
          <a:xfrm>
            <a:off x="701675" y="4416425"/>
            <a:ext cx="560705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Identification</a:t>
            </a:r>
            <a:r>
              <a:rPr lang="en-US" altLang="en-US" sz="800" dirty="0">
                <a:latin typeface="Palatino Linotype" panose="02040502050505030304" pitchFamily="18" charset="0"/>
                <a:ea typeface="Arial Unicode MS" panose="020B0604020202020204" pitchFamily="34" charset="-128"/>
              </a:rPr>
              <a:t> – </a:t>
            </a:r>
            <a:r>
              <a:rPr lang="en-US" altLang="en-US" sz="800" b="1" dirty="0">
                <a:latin typeface="Palatino Linotype" panose="02040502050505030304" pitchFamily="18" charset="0"/>
                <a:ea typeface="Arial Unicode MS" panose="020B0604020202020204" pitchFamily="34" charset="-128"/>
              </a:rPr>
              <a:t>At least 18 years of age</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18 and under legally separated from spouse</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Legally married one or both spouses are both under 18</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Emancipated minor or married minor</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Active duty with the Armed Forces</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Note: 18 and over living with their parents determined food stamp eligible at least one parent must be 60 or over and the ONLY parent an ineligible household member to receive benefits. </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Residency</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15 days of consecutive residency and intent to remain - justified by marking “yes” on Q “1”</a:t>
            </a:r>
          </a:p>
          <a:p>
            <a:pPr marL="914400" lvl="2"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If homeless need C-319 homeless collateral, needs to have contact that verifies that applicant is a resident of San Mateo County</a:t>
            </a:r>
          </a:p>
          <a:p>
            <a:pPr marL="914400" lvl="2"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Obtain written information about the whereabouts of vehicle, </a:t>
            </a:r>
            <a:r>
              <a:rPr lang="en-US" altLang="en-US" sz="800" dirty="0" err="1">
                <a:latin typeface="Palatino Linotype" panose="02040502050505030304" pitchFamily="18" charset="0"/>
                <a:ea typeface="Arial Unicode MS" panose="020B0604020202020204" pitchFamily="34" charset="-128"/>
              </a:rPr>
              <a:t>i.e</a:t>
            </a:r>
            <a:r>
              <a:rPr lang="en-US" altLang="en-US" sz="800" dirty="0">
                <a:latin typeface="Palatino Linotype" panose="02040502050505030304" pitchFamily="18" charset="0"/>
                <a:ea typeface="Arial Unicode MS" panose="020B0604020202020204" pitchFamily="34" charset="-128"/>
              </a:rPr>
              <a:t> where its parked - if its on the Street, not considered resident</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All proof of residency needs to be established within 30 days</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C-320 No Mail Notice – check will be picked up at the County offices.  550 Quarry </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Intent to Remain</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Declare under penalty that applicant has the intent to remain on the GA application</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Ways to Verify</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case record with proof of residency, written collateral.</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Rent Receipt 		</a:t>
            </a:r>
          </a:p>
          <a:p>
            <a:pPr marL="457200" lvl="1" indent="0"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letter from CBO or shelter stating 15 day min</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San Mateo residents who are:</a:t>
            </a:r>
          </a:p>
          <a:p>
            <a:pPr eaLnBrk="1" hangingPunct="1">
              <a:lnSpc>
                <a:spcPct val="80000"/>
              </a:lnSpc>
              <a:spcBef>
                <a:spcPts val="3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Born is U.S.	</a:t>
            </a:r>
          </a:p>
          <a:p>
            <a:pPr eaLnBrk="1" hangingPunct="1">
              <a:lnSpc>
                <a:spcPct val="80000"/>
              </a:lnSpc>
              <a:spcBef>
                <a:spcPts val="3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Naturalized</a:t>
            </a:r>
          </a:p>
          <a:p>
            <a:pPr eaLnBrk="1" hangingPunct="1">
              <a:lnSpc>
                <a:spcPct val="80000"/>
              </a:lnSpc>
              <a:spcBef>
                <a:spcPts val="3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U.S. Nationals</a:t>
            </a:r>
          </a:p>
          <a:p>
            <a:pPr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b="1" dirty="0">
                <a:latin typeface="Palatino Linotype" panose="02040502050505030304" pitchFamily="18" charset="0"/>
                <a:ea typeface="Arial Unicode MS" panose="020B0604020202020204" pitchFamily="34" charset="-128"/>
              </a:rPr>
              <a:t>INS made changes in the early 2000’s to indefinite sponsorship</a:t>
            </a:r>
          </a:p>
          <a:p>
            <a:pPr marL="457200" lvl="1" indent="0"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dirty="0">
                <a:latin typeface="Palatino Linotype" panose="02040502050505030304" pitchFamily="18" charset="0"/>
                <a:ea typeface="Arial Unicode MS" panose="020B0604020202020204" pitchFamily="34" charset="-128"/>
              </a:rPr>
              <a:t>Eligible Aliens:		</a:t>
            </a:r>
          </a:p>
          <a:p>
            <a:pPr marL="914400" lvl="2" indent="0"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dirty="0">
                <a:latin typeface="Palatino Linotype" panose="02040502050505030304" pitchFamily="18" charset="0"/>
                <a:ea typeface="Arial Unicode MS" panose="020B0604020202020204" pitchFamily="34" charset="-128"/>
              </a:rPr>
              <a:t>Permanent Residents	</a:t>
            </a:r>
          </a:p>
          <a:p>
            <a:pPr marL="914400" lvl="2" indent="0"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dirty="0">
                <a:latin typeface="Palatino Linotype" panose="02040502050505030304" pitchFamily="18" charset="0"/>
                <a:ea typeface="Arial Unicode MS" panose="020B0604020202020204" pitchFamily="34" charset="-128"/>
              </a:rPr>
              <a:t>Conditional Entrants</a:t>
            </a:r>
          </a:p>
          <a:p>
            <a:pPr marL="914400" lvl="2" indent="0"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dirty="0">
                <a:latin typeface="Palatino Linotype" panose="02040502050505030304" pitchFamily="18" charset="0"/>
                <a:ea typeface="Arial Unicode MS" panose="020B0604020202020204" pitchFamily="34" charset="-128"/>
              </a:rPr>
              <a:t>Refugee		</a:t>
            </a:r>
          </a:p>
          <a:p>
            <a:pPr marL="914400" lvl="2" indent="0"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dirty="0">
                <a:latin typeface="Palatino Linotype" panose="02040502050505030304" pitchFamily="18" charset="0"/>
                <a:ea typeface="Arial Unicode MS" panose="020B0604020202020204" pitchFamily="34" charset="-128"/>
              </a:rPr>
              <a:t>Asylum Applicants	</a:t>
            </a:r>
          </a:p>
          <a:p>
            <a:pPr marL="914400" lvl="2" indent="0" eaLnBrk="1" hangingPunct="1">
              <a:lnSpc>
                <a:spcPct val="80000"/>
              </a:lnSpc>
              <a:spcBef>
                <a:spcPts val="338"/>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900" dirty="0">
                <a:latin typeface="Palatino Linotype" panose="02040502050505030304" pitchFamily="18" charset="0"/>
                <a:ea typeface="Arial Unicode MS" panose="020B0604020202020204" pitchFamily="34" charset="-128"/>
              </a:rPr>
              <a:t>Parolees</a:t>
            </a:r>
          </a:p>
          <a:p>
            <a:pPr eaLnBrk="1" hangingPunct="1">
              <a:lnSpc>
                <a:spcPct val="80000"/>
              </a:lnSpc>
              <a:spcBef>
                <a:spcPts val="3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b="1" dirty="0">
                <a:latin typeface="Palatino Linotype" panose="02040502050505030304" pitchFamily="18" charset="0"/>
                <a:ea typeface="Arial Unicode MS" panose="020B0604020202020204" pitchFamily="34" charset="-128"/>
              </a:rPr>
              <a:t>General Eligibility </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Agree to repay all GA ever paid to them - IAR any real property currently owned or acquired in the future. </a:t>
            </a:r>
          </a:p>
          <a:p>
            <a:pPr eaLnBrk="1" hangingPunct="1">
              <a:lnSpc>
                <a:spcPct val="80000"/>
              </a:lnSpc>
              <a:spcBef>
                <a:spcPts val="300"/>
              </a:spcBef>
              <a:buFont typeface="Palatino Linotype" panose="0204050205050503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800" dirty="0">
                <a:latin typeface="Palatino Linotype" panose="02040502050505030304" pitchFamily="18" charset="0"/>
                <a:ea typeface="Arial Unicode MS" panose="020B0604020202020204" pitchFamily="34" charset="-128"/>
              </a:rPr>
              <a:t>All other resources must be explored prior to approval of GA.</a:t>
            </a:r>
          </a:p>
          <a:p>
            <a:pPr eaLnBrk="1" hangingPunct="1">
              <a:lnSpc>
                <a:spcPct val="80000"/>
              </a:lnSpc>
              <a:spcBef>
                <a:spcPts val="3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800" dirty="0">
              <a:latin typeface="Palatino Linotype" panose="02040502050505030304" pitchFamily="18" charset="0"/>
              <a:ea typeface="Arial Unicode MS" panose="020B0604020202020204" pitchFamily="34" charset="-128"/>
            </a:endParaRPr>
          </a:p>
          <a:p>
            <a:pPr eaLnBrk="1" hangingPunct="1">
              <a:lnSpc>
                <a:spcPct val="80000"/>
              </a:lnSpc>
              <a:spcBef>
                <a:spcPts val="3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800" dirty="0">
              <a:latin typeface="Palatino Linotype" panose="02040502050505030304" pitchFamily="18" charset="0"/>
              <a:ea typeface="Arial Unicode MS" panose="020B060402020202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6345008-EE70-433F-B2AE-ADB740B6F3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C7D61518-3383-4B8C-B3B8-9E2A114B6B5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31747" name="Text Box 1">
            <a:extLst>
              <a:ext uri="{FF2B5EF4-FFF2-40B4-BE49-F238E27FC236}">
                <a16:creationId xmlns:a16="http://schemas.microsoft.com/office/drawing/2014/main" id="{9C03909D-6F42-4891-9653-4E1440FF95A5}"/>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31748" name="Rectangle 2">
            <a:extLst>
              <a:ext uri="{FF2B5EF4-FFF2-40B4-BE49-F238E27FC236}">
                <a16:creationId xmlns:a16="http://schemas.microsoft.com/office/drawing/2014/main" id="{5F87F321-2635-4FBD-814D-579DB53CF587}"/>
              </a:ext>
            </a:extLst>
          </p:cNvPr>
          <p:cNvSpPr>
            <a:spLocks noGrp="1" noChangeArrowheads="1"/>
          </p:cNvSpPr>
          <p:nvPr>
            <p:ph type="body"/>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148ED8C-D15E-4FD9-8B8D-76C306AD898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CC2E3F15-AA05-4F82-A3A5-DCFF1C5792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91139" name="Text Box 1">
            <a:extLst>
              <a:ext uri="{FF2B5EF4-FFF2-40B4-BE49-F238E27FC236}">
                <a16:creationId xmlns:a16="http://schemas.microsoft.com/office/drawing/2014/main" id="{C54F5533-1063-4E9E-9E0C-D586DCB30054}"/>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93188" name="Text Box 2">
            <a:extLst>
              <a:ext uri="{FF2B5EF4-FFF2-40B4-BE49-F238E27FC236}">
                <a16:creationId xmlns:a16="http://schemas.microsoft.com/office/drawing/2014/main" id="{F8C65F9D-F5B1-4EBC-B3CC-EE5E0AD0D79F}"/>
              </a:ext>
            </a:extLst>
          </p:cNvPr>
          <p:cNvSpPr>
            <a:spLocks noGrp="1" noChangeArrowheads="1"/>
          </p:cNvSpPr>
          <p:nvPr>
            <p:ph type="body"/>
          </p:nvPr>
        </p:nvSpPr>
        <p:spPr>
          <a:xfrm>
            <a:off x="701675" y="4416425"/>
            <a:ext cx="5607050" cy="4183063"/>
          </a:xfrm>
        </p:spPr>
        <p:txBody>
          <a:bodyPr/>
          <a:lstStyle/>
          <a:p>
            <a:pPr eaLnBrk="1" hangingPunct="1">
              <a:spcBef>
                <a:spcPts val="375"/>
              </a:spcBef>
              <a:buFont typeface="Palatino Linotype" panose="0204050205050503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000" b="1" dirty="0">
                <a:latin typeface="Palatino Linotype" panose="02040502050505030304" pitchFamily="18" charset="0"/>
                <a:ea typeface="Arial Unicode MS" pitchFamily="34" charset="-128"/>
              </a:rPr>
              <a:t>Allowable property limit for personal and real property is double the current GA grant amount. As of 10/1/22 the grant amount is $707 therefore the property limit is $1,414</a:t>
            </a:r>
          </a:p>
          <a:p>
            <a:pPr eaLnBrk="1" hangingPunct="1">
              <a:spcBef>
                <a:spcPts val="375"/>
              </a:spcBef>
              <a:buFont typeface="Palatino Linotype" panose="0204050205050503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000" b="1" dirty="0">
              <a:latin typeface="Palatino Linotype" panose="02040502050505030304" pitchFamily="18" charset="0"/>
              <a:ea typeface="Arial Unicode MS" pitchFamily="34" charset="-128"/>
            </a:endParaRPr>
          </a:p>
          <a:p>
            <a:pPr eaLnBrk="1" hangingPunct="1">
              <a:spcBef>
                <a:spcPts val="375"/>
              </a:spcBef>
              <a:buFont typeface="Palatino Linotype" panose="0204050205050503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000" b="1" dirty="0">
                <a:latin typeface="Palatino Linotype" panose="02040502050505030304" pitchFamily="18" charset="0"/>
                <a:ea typeface="Arial Unicode MS" pitchFamily="34" charset="-128"/>
              </a:rPr>
              <a:t>Countable property includes the following:</a:t>
            </a:r>
          </a:p>
          <a:p>
            <a:pPr marL="2286">
              <a:spcBef>
                <a:spcPts val="600"/>
              </a:spcBef>
              <a:buFont typeface="Arial" panose="020B0604020202020204" pitchFamily="34" charset="0"/>
              <a:buChar char="•"/>
              <a:defRPr/>
            </a:pPr>
            <a:r>
              <a:rPr lang="en-US" dirty="0">
                <a:latin typeface="Tahoma" panose="020B0604030504040204" pitchFamily="34" charset="0"/>
              </a:rPr>
              <a:t>Liquid assets such as cash, check, checking/savings accounts, notes, tax refunds, etc.</a:t>
            </a:r>
          </a:p>
          <a:p>
            <a:pPr marL="2286">
              <a:spcBef>
                <a:spcPts val="600"/>
              </a:spcBef>
              <a:buFont typeface="Arial" panose="020B0604020202020204" pitchFamily="34" charset="0"/>
              <a:buChar char="•"/>
              <a:defRPr/>
            </a:pPr>
            <a:r>
              <a:rPr lang="en-US" dirty="0">
                <a:latin typeface="Tahoma" panose="020B0604030504040204" pitchFamily="34" charset="0"/>
              </a:rPr>
              <a:t>Equity value in excess of $2,828 (this value is four times the basic maximum GA grant amount) for additional motor vehicles</a:t>
            </a:r>
          </a:p>
          <a:p>
            <a:pPr lvl="1">
              <a:spcBef>
                <a:spcPts val="600"/>
              </a:spcBef>
              <a:spcAft>
                <a:spcPts val="600"/>
              </a:spcAft>
              <a:buFont typeface="Arial" panose="020B0604020202020204" pitchFamily="34" charset="0"/>
              <a:buChar char="•"/>
              <a:defRPr/>
            </a:pPr>
            <a:r>
              <a:rPr lang="en-US" dirty="0">
                <a:latin typeface="Tahoma" panose="020B0604030504040204" pitchFamily="34" charset="0"/>
              </a:rPr>
              <a:t>One motor vehicle, regardless of value, is exempt</a:t>
            </a:r>
          </a:p>
          <a:p>
            <a:pPr lvl="1">
              <a:spcBef>
                <a:spcPts val="600"/>
              </a:spcBef>
              <a:spcAft>
                <a:spcPts val="600"/>
              </a:spcAft>
              <a:buFont typeface="Arial" panose="020B0604020202020204" pitchFamily="34" charset="0"/>
              <a:buChar char="•"/>
              <a:defRPr/>
            </a:pPr>
            <a:r>
              <a:rPr lang="en-US" dirty="0">
                <a:latin typeface="Tahoma" panose="020B0604030504040204" pitchFamily="34" charset="0"/>
              </a:rPr>
              <a:t>Additional motor vehicles, with a total equity value below $2,828, is also exempt</a:t>
            </a:r>
          </a:p>
          <a:p>
            <a:pPr marL="2286">
              <a:spcBef>
                <a:spcPts val="600"/>
              </a:spcBef>
              <a:buFont typeface="Arial" panose="020B0604020202020204" pitchFamily="34" charset="0"/>
              <a:buChar char="•"/>
              <a:defRPr/>
            </a:pPr>
            <a:r>
              <a:rPr lang="en-US" dirty="0">
                <a:latin typeface="Tahoma" panose="020B0604030504040204" pitchFamily="34" charset="0"/>
              </a:rPr>
              <a:t>Life Insurance Cash Surrender Value (CSV) according to policy tables minus any outstanding loans against the policy</a:t>
            </a:r>
          </a:p>
          <a:p>
            <a:pPr marL="2286">
              <a:spcBef>
                <a:spcPts val="600"/>
              </a:spcBef>
              <a:buFont typeface="Arial" panose="020B0604020202020204" pitchFamily="34" charset="0"/>
              <a:buChar char="•"/>
              <a:defRPr/>
            </a:pPr>
            <a:r>
              <a:rPr lang="en-US" dirty="0">
                <a:latin typeface="Tahoma" panose="020B0604030504040204" pitchFamily="34" charset="0"/>
              </a:rPr>
              <a:t>Prepaid Burial Trust</a:t>
            </a:r>
          </a:p>
          <a:p>
            <a:pPr marL="2286">
              <a:spcBef>
                <a:spcPts val="600"/>
              </a:spcBef>
              <a:buFont typeface="Arial" panose="020B0604020202020204" pitchFamily="34" charset="0"/>
              <a:buChar char="•"/>
              <a:defRPr/>
            </a:pPr>
            <a:r>
              <a:rPr lang="en-US" dirty="0">
                <a:latin typeface="Tahoma" panose="020B0604030504040204" pitchFamily="34" charset="0"/>
              </a:rPr>
              <a:t>Equity value in excess of $100,000 for real property that is the client's primary residence</a:t>
            </a:r>
          </a:p>
          <a:p>
            <a:pPr marL="2286">
              <a:spcBef>
                <a:spcPts val="600"/>
              </a:spcBef>
              <a:buFont typeface="Arial" panose="020B0604020202020204" pitchFamily="34" charset="0"/>
              <a:buChar char="•"/>
              <a:defRPr/>
            </a:pPr>
            <a:r>
              <a:rPr lang="en-US" dirty="0">
                <a:latin typeface="Tahoma" panose="020B0604030504040204" pitchFamily="34" charset="0"/>
              </a:rPr>
              <a:t>Entire equity value for real property that is not the client's primary residence</a:t>
            </a:r>
          </a:p>
          <a:p>
            <a:pPr lvl="1">
              <a:spcBef>
                <a:spcPts val="600"/>
              </a:spcBef>
              <a:spcAft>
                <a:spcPts val="600"/>
              </a:spcAft>
              <a:buFont typeface="Arial" panose="020B0604020202020204" pitchFamily="34" charset="0"/>
              <a:buChar char="•"/>
              <a:defRPr/>
            </a:pPr>
            <a:r>
              <a:rPr lang="en-US" dirty="0">
                <a:latin typeface="Tahoma" panose="020B0604030504040204" pitchFamily="34" charset="0"/>
              </a:rPr>
              <a:t>Evaluate Mobile Home as real property when it is stationary with utility lines and sewage lines connected; evaluate Mobile Home as vehicle if not considered real property</a:t>
            </a:r>
          </a:p>
          <a:p>
            <a:pPr eaLnBrk="1" hangingPunct="1">
              <a:spcBef>
                <a:spcPts val="375"/>
              </a:spcBef>
              <a:buFont typeface="Palatino Linotype" panose="0204050205050503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000" b="1" dirty="0">
              <a:latin typeface="Palatino Linotype" panose="02040502050505030304" pitchFamily="18" charset="0"/>
              <a:ea typeface="Arial Unicode MS" pitchFamily="34" charset="-128"/>
            </a:endParaRPr>
          </a:p>
          <a:p>
            <a:pPr eaLnBrk="1" hangingPunct="1">
              <a:spcBef>
                <a:spcPts val="3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000" b="1" dirty="0">
              <a:latin typeface="Palatino Linotype" panose="02040502050505030304" pitchFamily="18" charset="0"/>
              <a:ea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61">
              <a:spcBef>
                <a:spcPts val="600"/>
              </a:spcBef>
              <a:spcAft>
                <a:spcPts val="600"/>
              </a:spcAft>
            </a:pPr>
            <a:r>
              <a:rPr lang="en-US" dirty="0"/>
              <a:t>Battered Non Citizens: </a:t>
            </a:r>
            <a:r>
              <a:rPr lang="en-US" sz="1200" b="0" dirty="0"/>
              <a:t>who meets the specific requirements listed below: </a:t>
            </a:r>
          </a:p>
          <a:p>
            <a:pPr marL="5461">
              <a:spcBef>
                <a:spcPts val="600"/>
              </a:spcBef>
              <a:spcAft>
                <a:spcPts val="600"/>
              </a:spcAft>
              <a:buFont typeface="+mj-lt"/>
              <a:buAutoNum type="alphaLcParenR"/>
            </a:pPr>
            <a:r>
              <a:rPr lang="en-US" sz="1200" b="0" dirty="0"/>
              <a:t>The noncitizen has an approved petition or a pending petition for USCIS or Executive Office for Immigration Review (EOIR) which sets forth a prima facie case;</a:t>
            </a:r>
          </a:p>
          <a:p>
            <a:pPr marL="5461">
              <a:spcBef>
                <a:spcPts val="600"/>
              </a:spcBef>
              <a:spcAft>
                <a:spcPts val="600"/>
              </a:spcAft>
              <a:buFont typeface="+mj-lt"/>
              <a:buAutoNum type="alphaLcParenR"/>
            </a:pPr>
            <a:r>
              <a:rPr lang="en-US" sz="1200" b="0" dirty="0"/>
              <a:t>The noncitizen or the noncitizen's child or parent has been battered or subjected to extreme cruelty within the U.S. by his/her spouse, parent, or member of family residing in the same household;</a:t>
            </a:r>
          </a:p>
          <a:p>
            <a:pPr>
              <a:spcBef>
                <a:spcPts val="600"/>
              </a:spcBef>
              <a:spcAft>
                <a:spcPts val="600"/>
              </a:spcAft>
              <a:buFont typeface="+mj-lt"/>
              <a:buAutoNum type="alphaLcParenR"/>
            </a:pPr>
            <a:r>
              <a:rPr lang="en-US" sz="1200" b="0" dirty="0"/>
              <a:t>There is a substantial connection between the abuse and the need for benefits;</a:t>
            </a:r>
          </a:p>
          <a:p>
            <a:pPr marL="5461">
              <a:spcBef>
                <a:spcPts val="600"/>
              </a:spcBef>
              <a:spcAft>
                <a:spcPts val="600"/>
              </a:spcAft>
              <a:buFont typeface="+mj-lt"/>
              <a:buAutoNum type="alphaLcParenR"/>
            </a:pPr>
            <a:r>
              <a:rPr lang="en-US" sz="1200" b="0" dirty="0"/>
              <a:t>The noncitizen no longer resides with the batterer.</a:t>
            </a:r>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43</a:t>
            </a:fld>
            <a:endParaRPr lang="en-US"/>
          </a:p>
        </p:txBody>
      </p:sp>
    </p:spTree>
    <p:extLst>
      <p:ext uri="{BB962C8B-B14F-4D97-AF65-F5344CB8AC3E}">
        <p14:creationId xmlns:p14="http://schemas.microsoft.com/office/powerpoint/2010/main" val="129727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3E31085-AA7F-408C-A83A-CB3C1396E2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6EA9189F-5E78-477A-912C-75BCBACF939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103427" name="Rectangle 2">
            <a:extLst>
              <a:ext uri="{FF2B5EF4-FFF2-40B4-BE49-F238E27FC236}">
                <a16:creationId xmlns:a16="http://schemas.microsoft.com/office/drawing/2014/main" id="{EA7710B6-AF7C-4A7C-80FB-A7F5CC409979}"/>
              </a:ext>
            </a:extLst>
          </p:cNvPr>
          <p:cNvSpPr>
            <a:spLocks noGrp="1" noRot="1" noChangeAspect="1" noChangeArrowheads="1" noTextEdit="1"/>
          </p:cNvSpPr>
          <p:nvPr>
            <p:ph type="sldImg"/>
          </p:nvPr>
        </p:nvSpPr>
        <p:spPr>
          <a:xfrm>
            <a:off x="406400" y="696913"/>
            <a:ext cx="6197600" cy="3486150"/>
          </a:xfrm>
          <a:ln/>
        </p:spPr>
      </p:sp>
      <p:sp>
        <p:nvSpPr>
          <p:cNvPr id="103428" name="Rectangle 3">
            <a:extLst>
              <a:ext uri="{FF2B5EF4-FFF2-40B4-BE49-F238E27FC236}">
                <a16:creationId xmlns:a16="http://schemas.microsoft.com/office/drawing/2014/main" id="{99CB37C0-11D4-4F0E-A6E4-054ACF83CE14}"/>
              </a:ext>
            </a:extLst>
          </p:cNvPr>
          <p:cNvSpPr>
            <a:spLocks noGrp="1" noChangeArrowheads="1"/>
          </p:cNvSpPr>
          <p:nvPr>
            <p:ph type="body" idx="1"/>
          </p:nvPr>
        </p:nvSpPr>
        <p:spPr>
          <a:xfrm>
            <a:off x="701675" y="4416425"/>
            <a:ext cx="56086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BACC counties (10 counties) are:  Alameda, Contra Costa, Marin, Merced, Monterey, Santa Cruz, Solano, Sonoma and Stanislaus and San Mateo County.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05FF9FDE-8ADF-460B-AEDB-BD0D22E612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74470671-6A55-4D11-A09E-8CCA714C7A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105475" name="Rectangle 2">
            <a:extLst>
              <a:ext uri="{FF2B5EF4-FFF2-40B4-BE49-F238E27FC236}">
                <a16:creationId xmlns:a16="http://schemas.microsoft.com/office/drawing/2014/main" id="{AD468215-29D1-4A0B-B3BE-78C1FE36DA52}"/>
              </a:ext>
            </a:extLst>
          </p:cNvPr>
          <p:cNvSpPr>
            <a:spLocks noGrp="1" noRot="1" noChangeAspect="1" noChangeArrowheads="1" noTextEdit="1"/>
          </p:cNvSpPr>
          <p:nvPr>
            <p:ph type="sldImg"/>
          </p:nvPr>
        </p:nvSpPr>
        <p:spPr>
          <a:xfrm>
            <a:off x="406400" y="696913"/>
            <a:ext cx="6197600" cy="3486150"/>
          </a:xfrm>
          <a:ln/>
        </p:spPr>
      </p:sp>
      <p:sp>
        <p:nvSpPr>
          <p:cNvPr id="105476" name="Rectangle 3">
            <a:extLst>
              <a:ext uri="{FF2B5EF4-FFF2-40B4-BE49-F238E27FC236}">
                <a16:creationId xmlns:a16="http://schemas.microsoft.com/office/drawing/2014/main" id="{C0899FD7-2B50-41C7-9F8C-9DAF2B014752}"/>
              </a:ext>
            </a:extLst>
          </p:cNvPr>
          <p:cNvSpPr>
            <a:spLocks noGrp="1" noChangeArrowheads="1"/>
          </p:cNvSpPr>
          <p:nvPr>
            <p:ph type="body" idx="1"/>
          </p:nvPr>
        </p:nvSpPr>
        <p:spPr>
          <a:xfrm>
            <a:off x="701675" y="4416425"/>
            <a:ext cx="56086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The CAPI program rules mirror the SSI/SSP rules.</a:t>
            </a:r>
          </a:p>
          <a:p>
            <a:r>
              <a:rPr lang="en-US" altLang="en-US" dirty="0"/>
              <a:t>Aged for the CAPI Program is 65 years of age.</a:t>
            </a:r>
          </a:p>
          <a:p>
            <a:r>
              <a:rPr lang="en-US" altLang="en-US" dirty="0"/>
              <a:t>Note:  In order to be considered disabled, the client will be required to go through the DED Process where the State will determine if the client is disabled. The Medi-Cal DED determination can be used for CAPI purposes.  </a:t>
            </a:r>
          </a:p>
          <a:p>
            <a:r>
              <a:rPr lang="en-US" altLang="en-US" dirty="0"/>
              <a:t>Medi-Cal is not automatic with CAPI.</a:t>
            </a:r>
          </a:p>
          <a:p>
            <a:r>
              <a:rPr lang="en-US" altLang="en-US" dirty="0"/>
              <a:t>Asylees/Refugees can also apply for/receive CAPI benefits;  they might also be eligible for SSI.</a:t>
            </a:r>
          </a:p>
          <a:p>
            <a:r>
              <a:rPr lang="en-US" altLang="en-US" dirty="0"/>
              <a:t>One of the requirements for a CAPI client is to apply for SSI and provide verification from Social Security of their SSI denial due to their immigration status;  the SSI denial letter can be used for one year.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1702728-9D77-45C4-B803-D64F30342DE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9E8CE7F9-EA18-41FF-977B-A918F5C5595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107523" name="Rectangle 2">
            <a:extLst>
              <a:ext uri="{FF2B5EF4-FFF2-40B4-BE49-F238E27FC236}">
                <a16:creationId xmlns:a16="http://schemas.microsoft.com/office/drawing/2014/main" id="{7B7EE005-6AF5-4D86-AC4E-F19878B65EDB}"/>
              </a:ext>
            </a:extLst>
          </p:cNvPr>
          <p:cNvSpPr>
            <a:spLocks noGrp="1" noRot="1" noChangeAspect="1" noChangeArrowheads="1" noTextEdit="1"/>
          </p:cNvSpPr>
          <p:nvPr>
            <p:ph type="sldImg"/>
          </p:nvPr>
        </p:nvSpPr>
        <p:spPr>
          <a:xfrm>
            <a:off x="406400" y="696913"/>
            <a:ext cx="6197600" cy="3486150"/>
          </a:xfrm>
          <a:ln/>
        </p:spPr>
      </p:sp>
      <p:sp>
        <p:nvSpPr>
          <p:cNvPr id="107524" name="Rectangle 3">
            <a:extLst>
              <a:ext uri="{FF2B5EF4-FFF2-40B4-BE49-F238E27FC236}">
                <a16:creationId xmlns:a16="http://schemas.microsoft.com/office/drawing/2014/main" id="{388FEB5F-7BD0-4F26-8A3A-15176DFF03E7}"/>
              </a:ext>
            </a:extLst>
          </p:cNvPr>
          <p:cNvSpPr>
            <a:spLocks noGrp="1" noChangeArrowheads="1"/>
          </p:cNvSpPr>
          <p:nvPr>
            <p:ph type="body" idx="1"/>
          </p:nvPr>
        </p:nvSpPr>
        <p:spPr>
          <a:xfrm>
            <a:off x="701675" y="4416425"/>
            <a:ext cx="56086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The property limits are equivalent to the property limits for SSI/SSP.</a:t>
            </a:r>
          </a:p>
          <a:p>
            <a:r>
              <a:rPr lang="en-US" altLang="en-US" dirty="0"/>
              <a:t>The maximum CAPI payment is $10 less than the SSI payment amounts. *Effective 1/23 the maximum payment will increase to $1133.73</a:t>
            </a:r>
          </a:p>
          <a:p>
            <a:r>
              <a:rPr lang="en-US" altLang="en-US" dirty="0"/>
              <a:t>There are different payment levels depending on the living arrangements of the client;  Married couples also have a different payment level.</a:t>
            </a:r>
          </a:p>
          <a:p>
            <a:r>
              <a:rPr lang="en-US" altLang="en-US" dirty="0"/>
              <a:t>The types of income that are considered are:  Earned (salaries, wages), self-employed, unearned (disability, dividends, pension, unemployment), and sponsor deeming. </a:t>
            </a:r>
          </a:p>
          <a:p>
            <a:r>
              <a:rPr lang="en-US" altLang="en-US" dirty="0"/>
              <a:t>Sponsor deeming applies for 10 years from the date of entry.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F3F47FF9-D3B1-48B1-9AAB-AEC52EF4F7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702114AD-29A0-4002-8E0A-D6B474B10A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109571" name="Rectangle 2">
            <a:extLst>
              <a:ext uri="{FF2B5EF4-FFF2-40B4-BE49-F238E27FC236}">
                <a16:creationId xmlns:a16="http://schemas.microsoft.com/office/drawing/2014/main" id="{1F9A1A98-B964-4468-A1DF-408AE4EA6FC3}"/>
              </a:ext>
            </a:extLst>
          </p:cNvPr>
          <p:cNvSpPr>
            <a:spLocks noGrp="1" noRot="1" noChangeAspect="1" noChangeArrowheads="1" noTextEdit="1"/>
          </p:cNvSpPr>
          <p:nvPr>
            <p:ph type="sldImg"/>
          </p:nvPr>
        </p:nvSpPr>
        <p:spPr>
          <a:xfrm>
            <a:off x="406400" y="696913"/>
            <a:ext cx="6197600" cy="3486150"/>
          </a:xfrm>
          <a:ln/>
        </p:spPr>
      </p:sp>
      <p:sp>
        <p:nvSpPr>
          <p:cNvPr id="109572" name="Rectangle 3">
            <a:extLst>
              <a:ext uri="{FF2B5EF4-FFF2-40B4-BE49-F238E27FC236}">
                <a16:creationId xmlns:a16="http://schemas.microsoft.com/office/drawing/2014/main" id="{97634B0D-4067-4D60-90E7-6BCDE464B5BF}"/>
              </a:ext>
            </a:extLst>
          </p:cNvPr>
          <p:cNvSpPr>
            <a:spLocks noGrp="1" noChangeArrowheads="1"/>
          </p:cNvSpPr>
          <p:nvPr>
            <p:ph type="body" idx="1"/>
          </p:nvPr>
        </p:nvSpPr>
        <p:spPr>
          <a:xfrm>
            <a:off x="701675" y="4416425"/>
            <a:ext cx="56086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*Currently due to PHE there is a waiver for the requirement to complete interview face-to-face. We can currently complete intake interview over the phone.</a:t>
            </a:r>
          </a:p>
          <a:p>
            <a:r>
              <a:rPr lang="en-US" altLang="en-US"/>
              <a:t>There is a 60-day application process for CAPI.</a:t>
            </a:r>
          </a:p>
          <a:p>
            <a:r>
              <a:rPr lang="en-US" altLang="en-US"/>
              <a:t>If the client visits an HSA office, the BA will complete the C-42 CAPI Screening Sheet and have the client complete a SAWS 1 and send the information to the CAPI unit.</a:t>
            </a:r>
          </a:p>
          <a:p>
            <a:r>
              <a:rPr lang="en-US" altLang="en-US"/>
              <a:t>The CAPI unit will contact the client (via a telephone call and a letter), send out the CAPI application forms, and set up a time for a face-to-face interview with the client (at the client’s convenience).  One of the first things the CAPI worker will do is to send information to INS.</a:t>
            </a:r>
          </a:p>
          <a:p>
            <a:r>
              <a:rPr lang="en-US" altLang="en-US"/>
              <a:t>For applications from other counties, the other county will conduct the face-to-face interview.</a:t>
            </a:r>
          </a:p>
          <a:p>
            <a:endParaRPr lang="en-US" altLang="en-US"/>
          </a:p>
          <a:p>
            <a:r>
              <a:rPr lang="en-US" altLang="en-US"/>
              <a:t>Aid Codes:</a:t>
            </a:r>
          </a:p>
          <a:p>
            <a:r>
              <a:rPr lang="en-US" altLang="en-US"/>
              <a:t>1A – Aged</a:t>
            </a:r>
          </a:p>
          <a:p>
            <a:r>
              <a:rPr lang="en-US" altLang="en-US"/>
              <a:t>6M – Aged/Blind/Disabled – date of entry prior to 8/22/96 and there is no sponsor deeming (sponsor is deceased or abusive).</a:t>
            </a:r>
          </a:p>
          <a:p>
            <a:r>
              <a:rPr lang="en-US" altLang="en-US"/>
              <a:t>6K – Aged/Blind Disable PRUCOL</a:t>
            </a:r>
          </a:p>
          <a:p>
            <a:r>
              <a:rPr lang="en-US" altLang="en-US"/>
              <a:t>6T – Aged/Blind/Disabled – date of entry after 8/22/96;  10-year sponsor deeming</a:t>
            </a:r>
          </a:p>
          <a:p>
            <a:endParaRPr lang="en-US" altLang="en-US"/>
          </a:p>
          <a:p>
            <a:r>
              <a:rPr lang="en-US" altLang="en-US"/>
              <a:t>Note:  There is no Authorized Representative process/procedure in the CAPI program. </a:t>
            </a:r>
          </a:p>
          <a:p>
            <a:endParaRPr lang="en-US" altLang="en-US"/>
          </a:p>
          <a:p>
            <a:r>
              <a:rPr lang="en-US" altLang="en-US"/>
              <a:t>There is no retro in CAPI.  If a client applies now (May 1</a:t>
            </a:r>
            <a:r>
              <a:rPr lang="en-US" altLang="en-US" baseline="30000"/>
              <a:t>st</a:t>
            </a:r>
            <a:r>
              <a:rPr lang="en-US" altLang="en-US"/>
              <a:t>) – benefits start June 1</a:t>
            </a:r>
            <a:r>
              <a:rPr lang="en-US" altLang="en-US" baseline="30000"/>
              <a:t>st</a:t>
            </a:r>
            <a:r>
              <a:rPr lang="en-US"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4F7EDB0-9B00-4184-84C8-462DEE5F82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B5866C41-2685-40A4-BCE3-233E3C8FD4F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
        <p:nvSpPr>
          <p:cNvPr id="33795" name="Text Box 1">
            <a:extLst>
              <a:ext uri="{FF2B5EF4-FFF2-40B4-BE49-F238E27FC236}">
                <a16:creationId xmlns:a16="http://schemas.microsoft.com/office/drawing/2014/main" id="{82304D4A-9A21-43C3-B887-FF5EDE9C13D0}"/>
              </a:ext>
            </a:extLst>
          </p:cNvPr>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Palatino Linotype" panose="02040502050505030304" pitchFamily="18" charset="0"/>
              <a:ea typeface="Arial Unicode MS" panose="020B0604020202020204" pitchFamily="34" charset="-128"/>
              <a:cs typeface="+mn-cs"/>
            </a:endParaRPr>
          </a:p>
        </p:txBody>
      </p:sp>
      <p:sp>
        <p:nvSpPr>
          <p:cNvPr id="33796" name="Rectangle 2">
            <a:extLst>
              <a:ext uri="{FF2B5EF4-FFF2-40B4-BE49-F238E27FC236}">
                <a16:creationId xmlns:a16="http://schemas.microsoft.com/office/drawing/2014/main" id="{EE26F2DD-64AE-4AB2-BD07-FCB981524F55}"/>
              </a:ext>
            </a:extLst>
          </p:cNvPr>
          <p:cNvSpPr>
            <a:spLocks noGrp="1" noChangeArrowheads="1"/>
          </p:cNvSpPr>
          <p:nvPr>
            <p:ph type="body"/>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Definitions:</a:t>
            </a:r>
            <a:r>
              <a:rPr lang="en-US" altLang="en-US" dirty="0"/>
              <a:t>	</a:t>
            </a:r>
          </a:p>
          <a:p>
            <a:r>
              <a:rPr lang="en-US" altLang="en-US" b="1" i="1" dirty="0"/>
              <a:t>Factors of eligibility </a:t>
            </a:r>
            <a:r>
              <a:rPr lang="en-US" altLang="en-US" dirty="0"/>
              <a:t>are factors used in determining eligibility for cash aid benefits.  Aid may not begin until conditions of eligibility are met.</a:t>
            </a:r>
            <a:endParaRPr lang="en-US" altLang="en-US" i="1" dirty="0"/>
          </a:p>
          <a:p>
            <a:r>
              <a:rPr lang="en-US" altLang="en-US" b="1" i="1" dirty="0"/>
              <a:t>Technical conditions of eligibility </a:t>
            </a:r>
            <a:r>
              <a:rPr lang="en-US" altLang="en-US" dirty="0"/>
              <a:t>are</a:t>
            </a:r>
            <a:r>
              <a:rPr lang="en-US" altLang="en-US" b="1" i="1" dirty="0"/>
              <a:t> </a:t>
            </a:r>
            <a:r>
              <a:rPr lang="en-US" altLang="en-US" dirty="0"/>
              <a:t>regulatory tasks which must be completed before aid can be granted.  Technical conditions of eligibility do not affect the beginning date of aid but can affect the date of authorization.</a:t>
            </a:r>
          </a:p>
          <a:p>
            <a:r>
              <a:rPr lang="en-US" altLang="en-US" b="1" dirty="0"/>
              <a:t>General rule:</a:t>
            </a:r>
            <a:r>
              <a:rPr lang="en-US" altLang="en-US" dirty="0"/>
              <a:t> All  conditions of eligibility must be verified in order to receive benefits.  </a:t>
            </a:r>
          </a:p>
          <a:p>
            <a:r>
              <a:rPr lang="en-US" altLang="en-US" dirty="0"/>
              <a:t>The </a:t>
            </a:r>
            <a:r>
              <a:rPr lang="en-US" altLang="en-US" b="1" dirty="0"/>
              <a:t>applicant</a:t>
            </a:r>
            <a:r>
              <a:rPr lang="en-US" altLang="en-US" dirty="0"/>
              <a:t> bears the burden of </a:t>
            </a:r>
            <a:r>
              <a:rPr lang="en-US" altLang="en-US" b="1" dirty="0"/>
              <a:t>proof of eligibility.</a:t>
            </a:r>
            <a:r>
              <a:rPr lang="en-US" altLang="en-US" dirty="0"/>
              <a:t> </a:t>
            </a:r>
          </a:p>
          <a:p>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7</a:t>
            </a:fld>
            <a:endParaRPr lang="en-US"/>
          </a:p>
        </p:txBody>
      </p:sp>
    </p:spTree>
    <p:extLst>
      <p:ext uri="{BB962C8B-B14F-4D97-AF65-F5344CB8AC3E}">
        <p14:creationId xmlns:p14="http://schemas.microsoft.com/office/powerpoint/2010/main" val="179144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Trafficking Victims: </a:t>
            </a:r>
            <a:r>
              <a:rPr lang="en-US" sz="1200" b="0" i="0" kern="1200" dirty="0">
                <a:solidFill>
                  <a:schemeClr val="lt1"/>
                </a:solidFill>
                <a:effectLst/>
                <a:latin typeface="+mn-lt"/>
                <a:ea typeface="+mn-ea"/>
                <a:cs typeface="+mn-cs"/>
              </a:rPr>
              <a:t>If not otherwise eligible under the CalWORKs program requirements, these individuals shall have their eligibility determined under the Trafficking and Crime Victims Assistance Program (TCVAP).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lt1"/>
                </a:solidFill>
                <a:effectLst/>
                <a:latin typeface="+mn-lt"/>
                <a:ea typeface="+mn-ea"/>
                <a:cs typeface="+mn-cs"/>
              </a:rPr>
              <a:t>DV or Other Crime Victims: </a:t>
            </a:r>
            <a:r>
              <a:rPr lang="en-US" sz="3200" b="0" i="0" kern="1200" dirty="0">
                <a:solidFill>
                  <a:schemeClr val="lt1"/>
                </a:solidFill>
                <a:effectLst/>
                <a:latin typeface="+mn-lt"/>
                <a:ea typeface="+mn-ea"/>
                <a:cs typeface="+mn-cs"/>
              </a:rPr>
              <a:t>If not otherwise eligible under the CalWORKs program requirements, these individuals shall have their eligibility determined under the Trafficking and Crime Victims Assistance Program (TCVAP).</a:t>
            </a:r>
            <a:endParaRPr lang="en-US" sz="6600" b="0" i="0"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kern="1200" dirty="0">
              <a:solidFill>
                <a:schemeClr val="lt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11</a:t>
            </a:fld>
            <a:endParaRPr lang="en-US"/>
          </a:p>
        </p:txBody>
      </p:sp>
    </p:spTree>
    <p:extLst>
      <p:ext uri="{BB962C8B-B14F-4D97-AF65-F5344CB8AC3E}">
        <p14:creationId xmlns:p14="http://schemas.microsoft.com/office/powerpoint/2010/main" val="88443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382A18A-CB40-4E62-9944-7616E2E61481}"/>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D60D2A59-2F29-4510-98C0-5D11A59609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latin typeface="Arial" panose="020B0604020202020204" pitchFamily="34" charset="0"/>
            </a:endParaRPr>
          </a:p>
          <a:p>
            <a:endParaRPr lang="en-US" altLang="en-US" dirty="0"/>
          </a:p>
        </p:txBody>
      </p:sp>
      <p:sp>
        <p:nvSpPr>
          <p:cNvPr id="72708" name="Slide Number Placeholder 3">
            <a:extLst>
              <a:ext uri="{FF2B5EF4-FFF2-40B4-BE49-F238E27FC236}">
                <a16:creationId xmlns:a16="http://schemas.microsoft.com/office/drawing/2014/main" id="{E13177F8-1951-4DD2-9910-0F03023ED9F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1pPr>
            <a:lvl2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2pPr>
            <a:lvl3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3pPr>
            <a:lvl4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4pPr>
            <a:lvl5pPr defTabSz="465138">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5pPr>
            <a:lvl6pPr marL="25146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6pPr>
            <a:lvl7pPr marL="29718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7pPr>
            <a:lvl8pPr marL="34290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8pPr>
            <a:lvl9pPr marL="3886200" indent="-228600" defTabSz="465138" eaLnBrk="0" fontAlgn="base" hangingPunct="0">
              <a:spcBef>
                <a:spcPct val="0"/>
              </a:spcBef>
              <a:spcAft>
                <a:spcPct val="0"/>
              </a:spcAft>
              <a:tabLst>
                <a:tab pos="738188" algn="l"/>
                <a:tab pos="1474788" algn="l"/>
                <a:tab pos="2212975" algn="l"/>
                <a:tab pos="2951163" algn="l"/>
              </a:tabLst>
              <a:defRPr>
                <a:solidFill>
                  <a:schemeClr val="tx1"/>
                </a:solidFill>
                <a:latin typeface="Palatino Linotype" panose="02040502050505030304" pitchFamily="18" charset="0"/>
                <a:ea typeface="Arial Unicode MS" panose="020B0604020202020204" pitchFamily="34" charset="-128"/>
              </a:defRPr>
            </a:lvl9pPr>
          </a:lstStyle>
          <a:p>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fld id="{0F645F2A-DD53-4973-AC64-9A55851C159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mn-cs"/>
              </a:rPr>
              <a:pPr marL="0" marR="0" lvl="0" indent="0" algn="r" defTabSz="465138"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38188" algn="l"/>
                  <a:tab pos="1474788" algn="l"/>
                  <a:tab pos="2212975" algn="l"/>
                  <a:tab pos="2951163" algn="l"/>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Citizens include Individuals born in: </a:t>
            </a:r>
          </a:p>
          <a:p>
            <a:r>
              <a:rPr lang="en-US" altLang="en-US" sz="1200" i="1" dirty="0">
                <a:solidFill>
                  <a:schemeClr val="tx1">
                    <a:alpha val="80000"/>
                  </a:schemeClr>
                </a:solidFill>
              </a:rPr>
              <a:t>The 50 States</a:t>
            </a:r>
          </a:p>
          <a:p>
            <a:r>
              <a:rPr lang="en-US" altLang="en-US" sz="1200" i="1" dirty="0">
                <a:solidFill>
                  <a:schemeClr val="tx1">
                    <a:alpha val="80000"/>
                  </a:schemeClr>
                </a:solidFill>
              </a:rPr>
              <a:t>District of Columbia</a:t>
            </a:r>
          </a:p>
          <a:p>
            <a:r>
              <a:rPr lang="en-US" altLang="en-US" sz="1200" i="1" dirty="0">
                <a:solidFill>
                  <a:schemeClr val="tx1">
                    <a:alpha val="80000"/>
                  </a:schemeClr>
                </a:solidFill>
              </a:rPr>
              <a:t>Puerto Rico</a:t>
            </a:r>
          </a:p>
          <a:p>
            <a:r>
              <a:rPr lang="en-US" altLang="en-US" sz="1200" i="1" dirty="0">
                <a:solidFill>
                  <a:schemeClr val="tx1">
                    <a:alpha val="80000"/>
                  </a:schemeClr>
                </a:solidFill>
              </a:rPr>
              <a:t>Guam</a:t>
            </a:r>
          </a:p>
          <a:p>
            <a:r>
              <a:rPr lang="en-US" altLang="en-US" sz="1200" i="1" dirty="0">
                <a:solidFill>
                  <a:schemeClr val="tx1">
                    <a:alpha val="80000"/>
                  </a:schemeClr>
                </a:solidFill>
              </a:rPr>
              <a:t>Virgin Islands</a:t>
            </a:r>
          </a:p>
          <a:p>
            <a:r>
              <a:rPr lang="en-US" altLang="en-US" sz="1200" i="1" dirty="0">
                <a:solidFill>
                  <a:schemeClr val="tx1">
                    <a:alpha val="80000"/>
                  </a:schemeClr>
                </a:solidFill>
              </a:rPr>
              <a:t>American Samoa</a:t>
            </a:r>
          </a:p>
          <a:p>
            <a:r>
              <a:rPr lang="en-US" altLang="en-US" sz="1200" i="1" dirty="0">
                <a:solidFill>
                  <a:schemeClr val="tx1">
                    <a:alpha val="80000"/>
                  </a:schemeClr>
                </a:solidFill>
              </a:rPr>
              <a:t>Swain’s Island</a:t>
            </a:r>
          </a:p>
          <a:p>
            <a:r>
              <a:rPr lang="en-US" altLang="en-US" sz="1200" i="1" dirty="0">
                <a:solidFill>
                  <a:schemeClr val="tx1">
                    <a:alpha val="80000"/>
                  </a:schemeClr>
                </a:solidFill>
              </a:rPr>
              <a:t>Northern Mariana Islands</a:t>
            </a:r>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17</a:t>
            </a:fld>
            <a:endParaRPr lang="en-US"/>
          </a:p>
        </p:txBody>
      </p:sp>
    </p:spTree>
    <p:extLst>
      <p:ext uri="{BB962C8B-B14F-4D97-AF65-F5344CB8AC3E}">
        <p14:creationId xmlns:p14="http://schemas.microsoft.com/office/powerpoint/2010/main" val="185337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sz="1200" dirty="0">
                <a:solidFill>
                  <a:schemeClr val="bg2">
                    <a:lumMod val="50000"/>
                  </a:schemeClr>
                </a:solidFill>
              </a:rPr>
              <a:t>LPR who has lawfully resided in the U.S. for 5 years from date of entry</a:t>
            </a:r>
          </a:p>
          <a:p>
            <a:pPr>
              <a:lnSpc>
                <a:spcPct val="90000"/>
              </a:lnSpc>
              <a:defRPr/>
            </a:pPr>
            <a:r>
              <a:rPr lang="en-US" sz="1200" dirty="0">
                <a:solidFill>
                  <a:schemeClr val="bg2">
                    <a:lumMod val="50000"/>
                  </a:schemeClr>
                </a:solidFill>
              </a:rPr>
              <a:t>LPR under the age of 18 regardless of the date of entry</a:t>
            </a:r>
          </a:p>
          <a:p>
            <a:pPr>
              <a:lnSpc>
                <a:spcPct val="90000"/>
              </a:lnSpc>
              <a:defRPr/>
            </a:pPr>
            <a:r>
              <a:rPr lang="en-US" sz="1200" dirty="0">
                <a:solidFill>
                  <a:schemeClr val="bg2">
                    <a:lumMod val="50000"/>
                  </a:schemeClr>
                </a:solidFill>
              </a:rPr>
              <a:t>LPR blind or disabled regardless of date of entry</a:t>
            </a:r>
          </a:p>
          <a:p>
            <a:pPr>
              <a:lnSpc>
                <a:spcPct val="90000"/>
              </a:lnSpc>
              <a:defRPr/>
            </a:pPr>
            <a:r>
              <a:rPr lang="en-US" sz="1200" dirty="0">
                <a:solidFill>
                  <a:schemeClr val="bg2">
                    <a:lumMod val="50000"/>
                  </a:schemeClr>
                </a:solidFill>
              </a:rPr>
              <a:t>- </a:t>
            </a:r>
            <a:r>
              <a:rPr lang="en-US" b="0" i="0" dirty="0">
                <a:solidFill>
                  <a:srgbClr val="4D5156"/>
                </a:solidFill>
                <a:effectLst/>
                <a:latin typeface="Roboto" panose="02000000000000000000" pitchFamily="2" charset="0"/>
              </a:rPr>
              <a:t>An </a:t>
            </a:r>
            <a:r>
              <a:rPr lang="en-US" b="1" i="0" dirty="0">
                <a:solidFill>
                  <a:srgbClr val="5F6368"/>
                </a:solidFill>
                <a:effectLst/>
                <a:latin typeface="Roboto" panose="02000000000000000000" pitchFamily="2" charset="0"/>
              </a:rPr>
              <a:t>Amerasian</a:t>
            </a:r>
            <a:r>
              <a:rPr lang="en-US" b="0" i="0" dirty="0">
                <a:solidFill>
                  <a:srgbClr val="4D5156"/>
                </a:solidFill>
                <a:effectLst/>
                <a:latin typeface="Roboto" panose="02000000000000000000" pitchFamily="2" charset="0"/>
              </a:rPr>
              <a:t> may refer to a person born in Asia to an Asian mother and a U.S. military father. Other terms used include War babies or G.I. babies.</a:t>
            </a:r>
            <a:endParaRPr lang="en-US" sz="1200" dirty="0">
              <a:solidFill>
                <a:schemeClr val="bg2">
                  <a:lumMod val="50000"/>
                </a:schemeClr>
              </a:solidFill>
            </a:endParaRPr>
          </a:p>
          <a:p>
            <a:pPr>
              <a:lnSpc>
                <a:spcPct val="90000"/>
              </a:lnSpc>
              <a:defRPr/>
            </a:pPr>
            <a:r>
              <a:rPr lang="en-US" sz="1200" dirty="0">
                <a:solidFill>
                  <a:schemeClr val="bg2">
                    <a:lumMod val="50000"/>
                  </a:schemeClr>
                </a:solidFill>
              </a:rPr>
              <a:t>LPR with 40 Quarters of qualifying employment</a:t>
            </a:r>
          </a:p>
          <a:p>
            <a:pPr>
              <a:lnSpc>
                <a:spcPct val="90000"/>
              </a:lnSpc>
              <a:defRPr/>
            </a:pPr>
            <a:r>
              <a:rPr lang="en-US" sz="1200" dirty="0">
                <a:solidFill>
                  <a:schemeClr val="bg2">
                    <a:lumMod val="50000"/>
                  </a:schemeClr>
                </a:solidFill>
              </a:rPr>
              <a:t>LPR who is a veteran or on active military duty, spouse, or child of a veteran</a:t>
            </a:r>
          </a:p>
          <a:p>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18</a:t>
            </a:fld>
            <a:endParaRPr lang="en-US"/>
          </a:p>
        </p:txBody>
      </p:sp>
    </p:spTree>
    <p:extLst>
      <p:ext uri="{BB962C8B-B14F-4D97-AF65-F5344CB8AC3E}">
        <p14:creationId xmlns:p14="http://schemas.microsoft.com/office/powerpoint/2010/main" val="361747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PRUCOL: </a:t>
            </a:r>
            <a:r>
              <a:rPr lang="en-US" b="0" i="0" dirty="0">
                <a:solidFill>
                  <a:srgbClr val="4D5156"/>
                </a:solidFill>
                <a:effectLst/>
                <a:latin typeface="Roboto" panose="02000000000000000000" pitchFamily="2" charset="0"/>
              </a:rPr>
              <a:t>Permanent Residence Under Color of Law is an immigration-related status used under some US federal and state laws for determining eligibility for some public benefits, some examples are unemployment benefits and </a:t>
            </a:r>
            <a:r>
              <a:rPr lang="en-US" b="0" i="0" dirty="0" err="1">
                <a:solidFill>
                  <a:srgbClr val="4D5156"/>
                </a:solidFill>
                <a:effectLst/>
                <a:latin typeface="Roboto" panose="02000000000000000000" pitchFamily="2" charset="0"/>
              </a:rPr>
              <a:t>MediCal</a:t>
            </a:r>
            <a:r>
              <a:rPr lang="en-US" b="0" i="0" dirty="0">
                <a:solidFill>
                  <a:srgbClr val="4D5156"/>
                </a:solidFill>
                <a:effectLst/>
                <a:latin typeface="Roboto" panose="02000000000000000000" pitchFamily="2" charset="0"/>
              </a:rPr>
              <a:t>. It allows for a broader group of non-citizens to qualify for benefits than just those with green cards. </a:t>
            </a:r>
          </a:p>
          <a:p>
            <a:r>
              <a:rPr lang="en-US" b="0" i="0" dirty="0">
                <a:solidFill>
                  <a:srgbClr val="4D5156"/>
                </a:solidFill>
                <a:effectLst/>
                <a:latin typeface="Roboto" panose="02000000000000000000" pitchFamily="2" charset="0"/>
              </a:rPr>
              <a:t>DACA: </a:t>
            </a:r>
            <a:r>
              <a:rPr lang="en-US" b="0" i="0" dirty="0">
                <a:solidFill>
                  <a:srgbClr val="040C28"/>
                </a:solidFill>
                <a:effectLst/>
                <a:latin typeface="Google Sans"/>
              </a:rPr>
              <a:t>Deferred Action for Childhood Arrivals</a:t>
            </a:r>
            <a:r>
              <a:rPr lang="en-US" b="0" i="0" dirty="0">
                <a:solidFill>
                  <a:srgbClr val="202124"/>
                </a:solidFill>
                <a:effectLst/>
                <a:latin typeface="Google Sans"/>
              </a:rPr>
              <a:t> is a policy that allows certain individuals who meet program requirements to get request a grant of deferred action. Individuals who are granted DACA are able to renew their grant and are eligible for work authorization.</a:t>
            </a:r>
            <a:endParaRPr lang="en-US" dirty="0"/>
          </a:p>
        </p:txBody>
      </p:sp>
      <p:sp>
        <p:nvSpPr>
          <p:cNvPr id="4" name="Slide Number Placeholder 3"/>
          <p:cNvSpPr>
            <a:spLocks noGrp="1"/>
          </p:cNvSpPr>
          <p:nvPr>
            <p:ph type="sldNum" sz="quarter" idx="5"/>
          </p:nvPr>
        </p:nvSpPr>
        <p:spPr/>
        <p:txBody>
          <a:bodyPr/>
          <a:lstStyle/>
          <a:p>
            <a:fld id="{1E0C6C05-9C64-44D0-B00E-2F0AB59278A9}" type="slidenum">
              <a:rPr lang="en-US" smtClean="0"/>
              <a:t>20</a:t>
            </a:fld>
            <a:endParaRPr lang="en-US"/>
          </a:p>
        </p:txBody>
      </p:sp>
    </p:spTree>
    <p:extLst>
      <p:ext uri="{BB962C8B-B14F-4D97-AF65-F5344CB8AC3E}">
        <p14:creationId xmlns:p14="http://schemas.microsoft.com/office/powerpoint/2010/main" val="1019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a:extLst>
              <a:ext uri="{FF2B5EF4-FFF2-40B4-BE49-F238E27FC236}">
                <a16:creationId xmlns:a16="http://schemas.microsoft.com/office/drawing/2014/main" id="{66C2DCB1-AC35-4BCB-9472-7B90B846346B}"/>
              </a:ext>
            </a:extLst>
          </p:cNvPr>
          <p:cNvSpPr>
            <a:spLocks/>
          </p:cNvSpPr>
          <p:nvPr/>
        </p:nvSpPr>
        <p:spPr bwMode="auto">
          <a:xfrm>
            <a:off x="0" y="4324351"/>
            <a:ext cx="174413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DB063C1-D05C-4ABD-A382-3F7CDC22D450}"/>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D4C8EBAC-085E-45D8-BCFE-7434141BAAB7}" type="datetimeFigureOut">
              <a:rPr lang="en-US"/>
              <a:pPr>
                <a:defRPr/>
              </a:pPr>
              <a:t>7/21/2023</a:t>
            </a:fld>
            <a:endParaRPr lang="en-US" dirty="0"/>
          </a:p>
        </p:txBody>
      </p:sp>
      <p:sp>
        <p:nvSpPr>
          <p:cNvPr id="6" name="Footer Placeholder 4">
            <a:extLst>
              <a:ext uri="{FF2B5EF4-FFF2-40B4-BE49-F238E27FC236}">
                <a16:creationId xmlns:a16="http://schemas.microsoft.com/office/drawing/2014/main" id="{B79912D9-593D-4880-95F0-F0D1F3829B9D}"/>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1BCE979D-55DF-4BF8-9748-857927953C31}"/>
              </a:ext>
            </a:extLst>
          </p:cNvPr>
          <p:cNvSpPr>
            <a:spLocks noGrp="1"/>
          </p:cNvSpPr>
          <p:nvPr>
            <p:ph type="sldNum" sz="quarter" idx="12"/>
          </p:nvPr>
        </p:nvSpPr>
        <p:spPr>
          <a:xfrm>
            <a:off x="531285" y="4529139"/>
            <a:ext cx="781049" cy="365125"/>
          </a:xfrm>
        </p:spPr>
        <p:txBody>
          <a:bodyPr/>
          <a:lstStyle>
            <a:lvl1pPr defTabSz="457200" eaLnBrk="0" hangingPunct="0">
              <a:defRPr>
                <a:latin typeface="Palatino Linotype" panose="02040502050505030304" pitchFamily="18" charset="0"/>
              </a:defRPr>
            </a:lvl1pPr>
          </a:lstStyle>
          <a:p>
            <a:pPr>
              <a:defRPr/>
            </a:pPr>
            <a:fld id="{0156DD24-573E-4601-88E3-E5E8EAB84252}" type="slidenum">
              <a:rPr lang="en-US" altLang="en-US"/>
              <a:pPr>
                <a:defRPr/>
              </a:pPr>
              <a:t>‹#›</a:t>
            </a:fld>
            <a:endParaRPr lang="en-US" altLang="en-US"/>
          </a:p>
        </p:txBody>
      </p:sp>
    </p:spTree>
    <p:extLst>
      <p:ext uri="{BB962C8B-B14F-4D97-AF65-F5344CB8AC3E}">
        <p14:creationId xmlns:p14="http://schemas.microsoft.com/office/powerpoint/2010/main" val="264835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E320CB0-695C-4563-B974-CE8856050235}"/>
              </a:ext>
            </a:extLst>
          </p:cNvPr>
          <p:cNvSpPr>
            <a:spLocks/>
          </p:cNvSpPr>
          <p:nvPr/>
        </p:nvSpPr>
        <p:spPr bwMode="auto">
          <a:xfrm flipV="1">
            <a:off x="-4233" y="31781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82C6A4F-8435-4E50-9B87-1925AD4808AA}"/>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109B521B-65FD-47AD-9F20-B16F74D1576C}" type="datetimeFigureOut">
              <a:rPr lang="en-US"/>
              <a:pPr>
                <a:defRPr/>
              </a:pPr>
              <a:t>7/21/2023</a:t>
            </a:fld>
            <a:endParaRPr lang="en-US" dirty="0"/>
          </a:p>
        </p:txBody>
      </p:sp>
      <p:sp>
        <p:nvSpPr>
          <p:cNvPr id="6" name="Footer Placeholder 4">
            <a:extLst>
              <a:ext uri="{FF2B5EF4-FFF2-40B4-BE49-F238E27FC236}">
                <a16:creationId xmlns:a16="http://schemas.microsoft.com/office/drawing/2014/main" id="{F10D0CBF-EC4A-4385-9964-667491A3A8FB}"/>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0465EFB9-09AA-46F4-B94A-D829CC569A9C}"/>
              </a:ext>
            </a:extLst>
          </p:cNvPr>
          <p:cNvSpPr>
            <a:spLocks noGrp="1"/>
          </p:cNvSpPr>
          <p:nvPr>
            <p:ph type="sldNum" sz="quarter" idx="12"/>
          </p:nvPr>
        </p:nvSpPr>
        <p:spPr>
          <a:xfrm>
            <a:off x="531285" y="3244851"/>
            <a:ext cx="781049" cy="365125"/>
          </a:xfrm>
        </p:spPr>
        <p:txBody>
          <a:bodyPr/>
          <a:lstStyle>
            <a:lvl1pPr defTabSz="457200" eaLnBrk="0" hangingPunct="0">
              <a:defRPr>
                <a:latin typeface="Palatino Linotype" panose="02040502050505030304" pitchFamily="18" charset="0"/>
              </a:defRPr>
            </a:lvl1pPr>
          </a:lstStyle>
          <a:p>
            <a:pPr>
              <a:defRPr/>
            </a:pPr>
            <a:fld id="{B56F98DF-65B8-4C0B-BD23-63CBAFE1C611}" type="slidenum">
              <a:rPr lang="en-US" altLang="en-US"/>
              <a:pPr>
                <a:defRPr/>
              </a:pPr>
              <a:t>‹#›</a:t>
            </a:fld>
            <a:endParaRPr lang="en-US" altLang="en-US"/>
          </a:p>
        </p:txBody>
      </p:sp>
    </p:spTree>
    <p:extLst>
      <p:ext uri="{BB962C8B-B14F-4D97-AF65-F5344CB8AC3E}">
        <p14:creationId xmlns:p14="http://schemas.microsoft.com/office/powerpoint/2010/main" val="163727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782684F-3A12-4A15-B428-030DF11206AC}"/>
              </a:ext>
            </a:extLst>
          </p:cNvPr>
          <p:cNvSpPr>
            <a:spLocks/>
          </p:cNvSpPr>
          <p:nvPr/>
        </p:nvSpPr>
        <p:spPr bwMode="auto">
          <a:xfrm flipV="1">
            <a:off x="-4233" y="31781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TextBox 36">
            <a:extLst>
              <a:ext uri="{FF2B5EF4-FFF2-40B4-BE49-F238E27FC236}">
                <a16:creationId xmlns:a16="http://schemas.microsoft.com/office/drawing/2014/main" id="{AFAD5347-FCF7-4078-AEAE-89528443E461}"/>
              </a:ext>
            </a:extLst>
          </p:cNvPr>
          <p:cNvSpPr txBox="1">
            <a:spLocks noChangeArrowheads="1"/>
          </p:cNvSpPr>
          <p:nvPr/>
        </p:nvSpPr>
        <p:spPr bwMode="auto">
          <a:xfrm>
            <a:off x="2468033" y="647700"/>
            <a:ext cx="609600" cy="585788"/>
          </a:xfrm>
          <a:prstGeom prst="rect">
            <a:avLst/>
          </a:prstGeom>
          <a:noFill/>
          <a:ln>
            <a:noFill/>
          </a:ln>
        </p:spPr>
        <p:txBody>
          <a:bodyPr lIns="68580" tIns="34290" rIns="68580" bIns="34290" anchor="ctr"/>
          <a:lstStyle>
            <a:lvl1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eaLnBrk="1" hangingPunct="1">
              <a:defRPr/>
            </a:pPr>
            <a:r>
              <a:rPr lang="en-US" altLang="en-US" sz="6000" dirty="0">
                <a:solidFill>
                  <a:srgbClr val="A53010"/>
                </a:solidFill>
                <a:latin typeface="Arial" panose="020B0604020202020204" pitchFamily="34" charset="0"/>
              </a:rPr>
              <a:t>“</a:t>
            </a:r>
          </a:p>
        </p:txBody>
      </p:sp>
      <p:sp>
        <p:nvSpPr>
          <p:cNvPr id="7" name="TextBox 37">
            <a:extLst>
              <a:ext uri="{FF2B5EF4-FFF2-40B4-BE49-F238E27FC236}">
                <a16:creationId xmlns:a16="http://schemas.microsoft.com/office/drawing/2014/main" id="{00C8FD1A-976A-4EA9-80E6-CA4DF1F3A9A3}"/>
              </a:ext>
            </a:extLst>
          </p:cNvPr>
          <p:cNvSpPr txBox="1">
            <a:spLocks noChangeArrowheads="1"/>
          </p:cNvSpPr>
          <p:nvPr/>
        </p:nvSpPr>
        <p:spPr bwMode="auto">
          <a:xfrm>
            <a:off x="11114617" y="2905125"/>
            <a:ext cx="609600" cy="584200"/>
          </a:xfrm>
          <a:prstGeom prst="rect">
            <a:avLst/>
          </a:prstGeom>
          <a:noFill/>
          <a:ln>
            <a:noFill/>
          </a:ln>
        </p:spPr>
        <p:txBody>
          <a:bodyPr lIns="68580" tIns="34290" rIns="68580" bIns="34290" anchor="ctr"/>
          <a:lstStyle>
            <a:lvl1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eaLnBrk="1" hangingPunct="1">
              <a:defRPr/>
            </a:pPr>
            <a:r>
              <a:rPr lang="en-US" altLang="en-US" sz="6000" dirty="0">
                <a:solidFill>
                  <a:srgbClr val="A53010"/>
                </a:solidFill>
                <a:latin typeface="Arial" panose="020B0604020202020204" pitchFamily="34" charset="0"/>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6"/>
            <a:ext cx="891539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75DA7DBE-300A-4B89-BBF5-13DB3B4338BB}"/>
              </a:ext>
            </a:extLst>
          </p:cNvPr>
          <p:cNvSpPr>
            <a:spLocks noGrp="1"/>
          </p:cNvSpPr>
          <p:nvPr>
            <p:ph type="dt" sz="half" idx="14"/>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CF881C04-4BA7-48DA-8E75-95FCEAFD9E17}" type="datetimeFigureOut">
              <a:rPr lang="en-US"/>
              <a:pPr>
                <a:defRPr/>
              </a:pPr>
              <a:t>7/21/2023</a:t>
            </a:fld>
            <a:endParaRPr lang="en-US" dirty="0"/>
          </a:p>
        </p:txBody>
      </p:sp>
      <p:sp>
        <p:nvSpPr>
          <p:cNvPr id="9" name="Footer Placeholder 4">
            <a:extLst>
              <a:ext uri="{FF2B5EF4-FFF2-40B4-BE49-F238E27FC236}">
                <a16:creationId xmlns:a16="http://schemas.microsoft.com/office/drawing/2014/main" id="{3B798B58-9168-4AEB-AD8F-C5059DC5CED4}"/>
              </a:ext>
            </a:extLst>
          </p:cNvPr>
          <p:cNvSpPr>
            <a:spLocks noGrp="1"/>
          </p:cNvSpPr>
          <p:nvPr>
            <p:ph type="ftr" sz="quarter" idx="15"/>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10" name="Slide Number Placeholder 5">
            <a:extLst>
              <a:ext uri="{FF2B5EF4-FFF2-40B4-BE49-F238E27FC236}">
                <a16:creationId xmlns:a16="http://schemas.microsoft.com/office/drawing/2014/main" id="{3954126F-59E1-4657-990D-4C6F386F6D80}"/>
              </a:ext>
            </a:extLst>
          </p:cNvPr>
          <p:cNvSpPr>
            <a:spLocks noGrp="1"/>
          </p:cNvSpPr>
          <p:nvPr>
            <p:ph type="sldNum" sz="quarter" idx="16"/>
          </p:nvPr>
        </p:nvSpPr>
        <p:spPr>
          <a:xfrm>
            <a:off x="531285" y="3244851"/>
            <a:ext cx="781049" cy="365125"/>
          </a:xfrm>
        </p:spPr>
        <p:txBody>
          <a:bodyPr/>
          <a:lstStyle>
            <a:lvl1pPr defTabSz="457200" eaLnBrk="0" hangingPunct="0">
              <a:defRPr>
                <a:latin typeface="Palatino Linotype" panose="02040502050505030304" pitchFamily="18" charset="0"/>
              </a:defRPr>
            </a:lvl1pPr>
          </a:lstStyle>
          <a:p>
            <a:pPr>
              <a:defRPr/>
            </a:pPr>
            <a:fld id="{FCE2A99E-D225-4CED-8320-5349EA34D428}" type="slidenum">
              <a:rPr lang="en-US" altLang="en-US"/>
              <a:pPr>
                <a:defRPr/>
              </a:pPr>
              <a:t>‹#›</a:t>
            </a:fld>
            <a:endParaRPr lang="en-US" altLang="en-US"/>
          </a:p>
        </p:txBody>
      </p:sp>
    </p:spTree>
    <p:extLst>
      <p:ext uri="{BB962C8B-B14F-4D97-AF65-F5344CB8AC3E}">
        <p14:creationId xmlns:p14="http://schemas.microsoft.com/office/powerpoint/2010/main" val="24098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BE256F9-481C-4A17-96F4-F3EFE9EB9098}"/>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7D5A73FA-902F-44C6-830C-047BC8E905DE}"/>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5416DD93-40F3-4CCC-9E60-71FFC353021B}" type="datetimeFigureOut">
              <a:rPr lang="en-US"/>
              <a:pPr>
                <a:defRPr/>
              </a:pPr>
              <a:t>7/21/2023</a:t>
            </a:fld>
            <a:endParaRPr lang="en-US" dirty="0"/>
          </a:p>
        </p:txBody>
      </p:sp>
      <p:sp>
        <p:nvSpPr>
          <p:cNvPr id="7" name="Footer Placeholder 5">
            <a:extLst>
              <a:ext uri="{FF2B5EF4-FFF2-40B4-BE49-F238E27FC236}">
                <a16:creationId xmlns:a16="http://schemas.microsoft.com/office/drawing/2014/main" id="{61C614FE-46D6-4EFA-A2A7-0A54263FC196}"/>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8" name="Slide Number Placeholder 6">
            <a:extLst>
              <a:ext uri="{FF2B5EF4-FFF2-40B4-BE49-F238E27FC236}">
                <a16:creationId xmlns:a16="http://schemas.microsoft.com/office/drawing/2014/main" id="{3FBA65CC-2BA2-4797-94D1-61A7EF10190B}"/>
              </a:ext>
            </a:extLst>
          </p:cNvPr>
          <p:cNvSpPr>
            <a:spLocks noGrp="1"/>
          </p:cNvSpPr>
          <p:nvPr>
            <p:ph type="sldNum" sz="quarter" idx="12"/>
          </p:nvPr>
        </p:nvSpPr>
        <p:spPr>
          <a:xfrm>
            <a:off x="531285" y="4983164"/>
            <a:ext cx="781049" cy="365125"/>
          </a:xfrm>
        </p:spPr>
        <p:txBody>
          <a:bodyPr/>
          <a:lstStyle>
            <a:lvl1pPr defTabSz="457200" eaLnBrk="0" hangingPunct="0">
              <a:defRPr>
                <a:latin typeface="Palatino Linotype" panose="02040502050505030304" pitchFamily="18" charset="0"/>
              </a:defRPr>
            </a:lvl1pPr>
          </a:lstStyle>
          <a:p>
            <a:pPr>
              <a:defRPr/>
            </a:pPr>
            <a:fld id="{F18F1F04-A1CB-469D-8429-25DC4427090F}" type="slidenum">
              <a:rPr lang="en-US" altLang="en-US"/>
              <a:pPr>
                <a:defRPr/>
              </a:pPr>
              <a:t>‹#›</a:t>
            </a:fld>
            <a:endParaRPr lang="en-US" altLang="en-US"/>
          </a:p>
        </p:txBody>
      </p:sp>
    </p:spTree>
    <p:extLst>
      <p:ext uri="{BB962C8B-B14F-4D97-AF65-F5344CB8AC3E}">
        <p14:creationId xmlns:p14="http://schemas.microsoft.com/office/powerpoint/2010/main" val="243969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E8C6F8A-5800-4705-9B8A-48B5631FA87E}"/>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TextBox 36">
            <a:extLst>
              <a:ext uri="{FF2B5EF4-FFF2-40B4-BE49-F238E27FC236}">
                <a16:creationId xmlns:a16="http://schemas.microsoft.com/office/drawing/2014/main" id="{3A589587-D330-4AD3-83A2-2BD1D4836F81}"/>
              </a:ext>
            </a:extLst>
          </p:cNvPr>
          <p:cNvSpPr txBox="1">
            <a:spLocks noChangeArrowheads="1"/>
          </p:cNvSpPr>
          <p:nvPr/>
        </p:nvSpPr>
        <p:spPr bwMode="auto">
          <a:xfrm>
            <a:off x="2468033" y="647700"/>
            <a:ext cx="609600" cy="585788"/>
          </a:xfrm>
          <a:prstGeom prst="rect">
            <a:avLst/>
          </a:prstGeom>
          <a:noFill/>
          <a:ln>
            <a:noFill/>
          </a:ln>
        </p:spPr>
        <p:txBody>
          <a:bodyPr lIns="68580" tIns="34290" rIns="68580" bIns="34290" anchor="ctr"/>
          <a:lstStyle>
            <a:lvl1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eaLnBrk="1" hangingPunct="1">
              <a:defRPr/>
            </a:pPr>
            <a:r>
              <a:rPr lang="en-US" altLang="en-US" sz="6000" dirty="0">
                <a:solidFill>
                  <a:srgbClr val="A53010"/>
                </a:solidFill>
                <a:latin typeface="Arial" panose="020B0604020202020204" pitchFamily="34" charset="0"/>
              </a:rPr>
              <a:t>“</a:t>
            </a:r>
          </a:p>
        </p:txBody>
      </p:sp>
      <p:sp>
        <p:nvSpPr>
          <p:cNvPr id="7" name="TextBox 37">
            <a:extLst>
              <a:ext uri="{FF2B5EF4-FFF2-40B4-BE49-F238E27FC236}">
                <a16:creationId xmlns:a16="http://schemas.microsoft.com/office/drawing/2014/main" id="{C1A6BB96-D2AA-45FD-8BDD-73B7FE18B642}"/>
              </a:ext>
            </a:extLst>
          </p:cNvPr>
          <p:cNvSpPr txBox="1">
            <a:spLocks noChangeArrowheads="1"/>
          </p:cNvSpPr>
          <p:nvPr/>
        </p:nvSpPr>
        <p:spPr bwMode="auto">
          <a:xfrm>
            <a:off x="11114617" y="2905125"/>
            <a:ext cx="609600" cy="584200"/>
          </a:xfrm>
          <a:prstGeom prst="rect">
            <a:avLst/>
          </a:prstGeom>
          <a:noFill/>
          <a:ln>
            <a:noFill/>
          </a:ln>
        </p:spPr>
        <p:txBody>
          <a:bodyPr lIns="68580" tIns="34290" rIns="68580" bIns="34290" anchor="ctr"/>
          <a:lstStyle>
            <a:lvl1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1pPr>
            <a:lvl2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2pPr>
            <a:lvl3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3pPr>
            <a:lvl4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4pPr>
            <a:lvl5pPr defTabSz="685800">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5pPr>
            <a:lvl6pPr marL="25146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6pPr>
            <a:lvl7pPr marL="29718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7pPr>
            <a:lvl8pPr marL="34290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8pPr>
            <a:lvl9pPr marL="3886200" indent="-228600" defTabSz="6858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cs typeface="Arial Unicode MS" panose="020B0604020202020204" pitchFamily="34" charset="-128"/>
              </a:defRPr>
            </a:lvl9pPr>
          </a:lstStyle>
          <a:p>
            <a:pPr eaLnBrk="1" hangingPunct="1">
              <a:defRPr/>
            </a:pPr>
            <a:r>
              <a:rPr lang="en-US" altLang="en-US" sz="6000" dirty="0">
                <a:solidFill>
                  <a:srgbClr val="A53010"/>
                </a:solidFill>
                <a:latin typeface="Arial" panose="020B0604020202020204" pitchFamily="34" charset="0"/>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id="{6A6CFC43-1FC8-4257-AF94-ED3F093A50E9}"/>
              </a:ext>
            </a:extLst>
          </p:cNvPr>
          <p:cNvSpPr>
            <a:spLocks noGrp="1"/>
          </p:cNvSpPr>
          <p:nvPr>
            <p:ph type="dt" sz="half" idx="14"/>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1ABCE0E4-D37D-48B7-BC9C-0DBE3733DCA5}" type="datetimeFigureOut">
              <a:rPr lang="en-US"/>
              <a:pPr>
                <a:defRPr/>
              </a:pPr>
              <a:t>7/21/2023</a:t>
            </a:fld>
            <a:endParaRPr lang="en-US" dirty="0"/>
          </a:p>
        </p:txBody>
      </p:sp>
      <p:sp>
        <p:nvSpPr>
          <p:cNvPr id="9" name="Footer Placeholder 5">
            <a:extLst>
              <a:ext uri="{FF2B5EF4-FFF2-40B4-BE49-F238E27FC236}">
                <a16:creationId xmlns:a16="http://schemas.microsoft.com/office/drawing/2014/main" id="{FECD0754-6C8F-4C95-9CA5-F2DBF3258EEC}"/>
              </a:ext>
            </a:extLst>
          </p:cNvPr>
          <p:cNvSpPr>
            <a:spLocks noGrp="1"/>
          </p:cNvSpPr>
          <p:nvPr>
            <p:ph type="ftr" sz="quarter" idx="15"/>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10" name="Slide Number Placeholder 6">
            <a:extLst>
              <a:ext uri="{FF2B5EF4-FFF2-40B4-BE49-F238E27FC236}">
                <a16:creationId xmlns:a16="http://schemas.microsoft.com/office/drawing/2014/main" id="{3C904476-2830-47C4-9F15-A7214875CA7F}"/>
              </a:ext>
            </a:extLst>
          </p:cNvPr>
          <p:cNvSpPr>
            <a:spLocks noGrp="1"/>
          </p:cNvSpPr>
          <p:nvPr>
            <p:ph type="sldNum" sz="quarter" idx="16"/>
          </p:nvPr>
        </p:nvSpPr>
        <p:spPr>
          <a:xfrm>
            <a:off x="531285" y="4983164"/>
            <a:ext cx="781049" cy="365125"/>
          </a:xfrm>
        </p:spPr>
        <p:txBody>
          <a:bodyPr/>
          <a:lstStyle>
            <a:lvl1pPr defTabSz="457200" eaLnBrk="0" hangingPunct="0">
              <a:defRPr>
                <a:latin typeface="Palatino Linotype" panose="02040502050505030304" pitchFamily="18" charset="0"/>
              </a:defRPr>
            </a:lvl1pPr>
          </a:lstStyle>
          <a:p>
            <a:pPr>
              <a:defRPr/>
            </a:pPr>
            <a:fld id="{55128131-F4FB-40E9-BF7D-80819E62AD4B}" type="slidenum">
              <a:rPr lang="en-US" altLang="en-US"/>
              <a:pPr>
                <a:defRPr/>
              </a:pPr>
              <a:t>‹#›</a:t>
            </a:fld>
            <a:endParaRPr lang="en-US" altLang="en-US"/>
          </a:p>
        </p:txBody>
      </p:sp>
    </p:spTree>
    <p:extLst>
      <p:ext uri="{BB962C8B-B14F-4D97-AF65-F5344CB8AC3E}">
        <p14:creationId xmlns:p14="http://schemas.microsoft.com/office/powerpoint/2010/main" val="192018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5B71176-4A4F-4D14-8F7B-4360CB2AED52}"/>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D6C8554F-3026-40AB-A0FC-F46DEEFABF6F}"/>
              </a:ext>
            </a:extLst>
          </p:cNvPr>
          <p:cNvSpPr>
            <a:spLocks noGrp="1"/>
          </p:cNvSpPr>
          <p:nvPr>
            <p:ph type="dt" sz="half" idx="14"/>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00E47EFE-6A17-431B-A069-FFB3D8F49E80}" type="datetimeFigureOut">
              <a:rPr lang="en-US"/>
              <a:pPr>
                <a:defRPr/>
              </a:pPr>
              <a:t>7/21/2023</a:t>
            </a:fld>
            <a:endParaRPr lang="en-US" dirty="0"/>
          </a:p>
        </p:txBody>
      </p:sp>
      <p:sp>
        <p:nvSpPr>
          <p:cNvPr id="7" name="Footer Placeholder 5">
            <a:extLst>
              <a:ext uri="{FF2B5EF4-FFF2-40B4-BE49-F238E27FC236}">
                <a16:creationId xmlns:a16="http://schemas.microsoft.com/office/drawing/2014/main" id="{1F4DD762-95CA-45D4-BF4A-102F1EB5C2E4}"/>
              </a:ext>
            </a:extLst>
          </p:cNvPr>
          <p:cNvSpPr>
            <a:spLocks noGrp="1"/>
          </p:cNvSpPr>
          <p:nvPr>
            <p:ph type="ftr" sz="quarter" idx="15"/>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8" name="Slide Number Placeholder 6">
            <a:extLst>
              <a:ext uri="{FF2B5EF4-FFF2-40B4-BE49-F238E27FC236}">
                <a16:creationId xmlns:a16="http://schemas.microsoft.com/office/drawing/2014/main" id="{6E61DF52-D9BA-4DF1-BBF6-2D6BE16FE180}"/>
              </a:ext>
            </a:extLst>
          </p:cNvPr>
          <p:cNvSpPr>
            <a:spLocks noGrp="1"/>
          </p:cNvSpPr>
          <p:nvPr>
            <p:ph type="sldNum" sz="quarter" idx="16"/>
          </p:nvPr>
        </p:nvSpPr>
        <p:spPr>
          <a:xfrm>
            <a:off x="531285" y="4983164"/>
            <a:ext cx="781049" cy="365125"/>
          </a:xfrm>
        </p:spPr>
        <p:txBody>
          <a:bodyPr/>
          <a:lstStyle>
            <a:lvl1pPr defTabSz="457200" eaLnBrk="0" hangingPunct="0">
              <a:defRPr>
                <a:latin typeface="Palatino Linotype" panose="02040502050505030304" pitchFamily="18" charset="0"/>
              </a:defRPr>
            </a:lvl1pPr>
          </a:lstStyle>
          <a:p>
            <a:pPr>
              <a:defRPr/>
            </a:pPr>
            <a:fld id="{C1E4C9CC-3A25-49E1-9BA3-C327DF4DFD5F}" type="slidenum">
              <a:rPr lang="en-US" altLang="en-US"/>
              <a:pPr>
                <a:defRPr/>
              </a:pPr>
              <a:t>‹#›</a:t>
            </a:fld>
            <a:endParaRPr lang="en-US" altLang="en-US"/>
          </a:p>
        </p:txBody>
      </p:sp>
    </p:spTree>
    <p:extLst>
      <p:ext uri="{BB962C8B-B14F-4D97-AF65-F5344CB8AC3E}">
        <p14:creationId xmlns:p14="http://schemas.microsoft.com/office/powerpoint/2010/main" val="41964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9C9E051-3A72-418D-9D03-C550FED58E80}"/>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753BB0C-5FB4-48B4-9EC8-BE51B55AD3B8}"/>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5DE052C7-CAAB-4653-BBC0-94B49DEEF611}" type="datetimeFigureOut">
              <a:rPr lang="en-US"/>
              <a:pPr>
                <a:defRPr/>
              </a:pPr>
              <a:t>7/21/2023</a:t>
            </a:fld>
            <a:endParaRPr lang="en-US" dirty="0"/>
          </a:p>
        </p:txBody>
      </p:sp>
      <p:sp>
        <p:nvSpPr>
          <p:cNvPr id="6" name="Footer Placeholder 4">
            <a:extLst>
              <a:ext uri="{FF2B5EF4-FFF2-40B4-BE49-F238E27FC236}">
                <a16:creationId xmlns:a16="http://schemas.microsoft.com/office/drawing/2014/main" id="{D7DC4860-0EFD-4808-A994-2FB78F92D942}"/>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2E337043-34B8-407E-85DD-1AB3850A3A44}"/>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EA9A9E9D-69AB-4EFF-B037-33F422A2A5DD}" type="slidenum">
              <a:rPr lang="en-US" altLang="en-US"/>
              <a:pPr>
                <a:defRPr/>
              </a:pPr>
              <a:t>‹#›</a:t>
            </a:fld>
            <a:endParaRPr lang="en-US" altLang="en-US"/>
          </a:p>
        </p:txBody>
      </p:sp>
    </p:spTree>
    <p:extLst>
      <p:ext uri="{BB962C8B-B14F-4D97-AF65-F5344CB8AC3E}">
        <p14:creationId xmlns:p14="http://schemas.microsoft.com/office/powerpoint/2010/main" val="417530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5D3F3D8-8BFE-4AD5-B2DF-8D7E96958DD0}"/>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173E942-B627-40AD-9370-B32B1D080BB6}"/>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1619EBD0-6422-4398-B80B-BF55A4CEFE6A}" type="datetimeFigureOut">
              <a:rPr lang="en-US"/>
              <a:pPr>
                <a:defRPr/>
              </a:pPr>
              <a:t>7/21/2023</a:t>
            </a:fld>
            <a:endParaRPr lang="en-US" dirty="0"/>
          </a:p>
        </p:txBody>
      </p:sp>
      <p:sp>
        <p:nvSpPr>
          <p:cNvPr id="6" name="Footer Placeholder 4">
            <a:extLst>
              <a:ext uri="{FF2B5EF4-FFF2-40B4-BE49-F238E27FC236}">
                <a16:creationId xmlns:a16="http://schemas.microsoft.com/office/drawing/2014/main" id="{AA346288-9DFD-44FA-8595-94507949AC3D}"/>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87E3265A-0610-44F6-8D60-9AC0C6017C2C}"/>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E5622E5F-FDD0-423D-977D-CE31458497E9}" type="slidenum">
              <a:rPr lang="en-US" altLang="en-US"/>
              <a:pPr>
                <a:defRPr/>
              </a:pPr>
              <a:t>‹#›</a:t>
            </a:fld>
            <a:endParaRPr lang="en-US" altLang="en-US"/>
          </a:p>
        </p:txBody>
      </p:sp>
    </p:spTree>
    <p:extLst>
      <p:ext uri="{BB962C8B-B14F-4D97-AF65-F5344CB8AC3E}">
        <p14:creationId xmlns:p14="http://schemas.microsoft.com/office/powerpoint/2010/main" val="313043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83371990"/>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88151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5850301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E7599E2-3B9A-4130-9189-BA4BC4735FB9}"/>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1A2AB3B-BC77-48E6-B8BE-DFE3FE2D0FC3}"/>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A578078B-81D3-4CAC-81CE-F2303D17184F}" type="datetimeFigureOut">
              <a:rPr lang="en-US"/>
              <a:pPr>
                <a:defRPr/>
              </a:pPr>
              <a:t>7/21/2023</a:t>
            </a:fld>
            <a:endParaRPr lang="en-US" dirty="0"/>
          </a:p>
        </p:txBody>
      </p:sp>
      <p:sp>
        <p:nvSpPr>
          <p:cNvPr id="6" name="Footer Placeholder 4">
            <a:extLst>
              <a:ext uri="{FF2B5EF4-FFF2-40B4-BE49-F238E27FC236}">
                <a16:creationId xmlns:a16="http://schemas.microsoft.com/office/drawing/2014/main" id="{DD3E32AE-45F8-46C0-82E9-04061E9CD2CB}"/>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F0398D65-1D64-4F3B-8C58-07ED7C52B464}"/>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1C42B1E2-3B6F-44B5-9927-EF394AB6713C}" type="slidenum">
              <a:rPr lang="en-US" altLang="en-US"/>
              <a:pPr>
                <a:defRPr/>
              </a:pPr>
              <a:t>‹#›</a:t>
            </a:fld>
            <a:endParaRPr lang="en-US" altLang="en-US"/>
          </a:p>
        </p:txBody>
      </p:sp>
    </p:spTree>
    <p:extLst>
      <p:ext uri="{BB962C8B-B14F-4D97-AF65-F5344CB8AC3E}">
        <p14:creationId xmlns:p14="http://schemas.microsoft.com/office/powerpoint/2010/main" val="854254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416947"/>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946460"/>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41700"/>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499359"/>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5671572"/>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6281022"/>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573855"/>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798305"/>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7/21/2023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10802"/>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3017161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BA1A511-DCBB-4557-8E83-2ACDCF3FC341}"/>
              </a:ext>
            </a:extLst>
          </p:cNvPr>
          <p:cNvSpPr>
            <a:spLocks/>
          </p:cNvSpPr>
          <p:nvPr/>
        </p:nvSpPr>
        <p:spPr bwMode="auto">
          <a:xfrm flipV="1">
            <a:off x="-4233" y="31781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B1E266E-212C-4AC5-9CFA-BF1748E15DD1}"/>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91218221-4B75-4B44-83BE-634A7AC2E4CB}" type="datetimeFigureOut">
              <a:rPr lang="en-US"/>
              <a:pPr>
                <a:defRPr/>
              </a:pPr>
              <a:t>7/21/2023</a:t>
            </a:fld>
            <a:endParaRPr lang="en-US" dirty="0"/>
          </a:p>
        </p:txBody>
      </p:sp>
      <p:sp>
        <p:nvSpPr>
          <p:cNvPr id="6" name="Footer Placeholder 4">
            <a:extLst>
              <a:ext uri="{FF2B5EF4-FFF2-40B4-BE49-F238E27FC236}">
                <a16:creationId xmlns:a16="http://schemas.microsoft.com/office/drawing/2014/main" id="{105E285A-06B3-4FA9-8B91-2AC1A9525201}"/>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A6517D6A-A2F1-4D87-9ED4-F381F88262B8}"/>
              </a:ext>
            </a:extLst>
          </p:cNvPr>
          <p:cNvSpPr>
            <a:spLocks noGrp="1"/>
          </p:cNvSpPr>
          <p:nvPr>
            <p:ph type="sldNum" sz="quarter" idx="12"/>
          </p:nvPr>
        </p:nvSpPr>
        <p:spPr>
          <a:xfrm>
            <a:off x="531285" y="3244851"/>
            <a:ext cx="781049" cy="365125"/>
          </a:xfrm>
        </p:spPr>
        <p:txBody>
          <a:bodyPr/>
          <a:lstStyle>
            <a:lvl1pPr defTabSz="457200" eaLnBrk="0" hangingPunct="0">
              <a:defRPr>
                <a:latin typeface="Palatino Linotype" panose="02040502050505030304" pitchFamily="18" charset="0"/>
              </a:defRPr>
            </a:lvl1pPr>
          </a:lstStyle>
          <a:p>
            <a:pPr>
              <a:defRPr/>
            </a:pPr>
            <a:fld id="{52DCB779-099A-493C-B789-AAEAC617F0EB}" type="slidenum">
              <a:rPr lang="en-US" altLang="en-US"/>
              <a:pPr>
                <a:defRPr/>
              </a:pPr>
              <a:t>‹#›</a:t>
            </a:fld>
            <a:endParaRPr lang="en-US" altLang="en-US"/>
          </a:p>
        </p:txBody>
      </p:sp>
    </p:spTree>
    <p:extLst>
      <p:ext uri="{BB962C8B-B14F-4D97-AF65-F5344CB8AC3E}">
        <p14:creationId xmlns:p14="http://schemas.microsoft.com/office/powerpoint/2010/main" val="1429474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98204"/>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01516444"/>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19296792"/>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63712709"/>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87811141"/>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78498940"/>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81283525"/>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66319655"/>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3407396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5E22B5-8932-4B68-949B-5B7CCC57A361}"/>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20E95278-2DC4-4B8E-9A83-8196B0310D8C}"/>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3477253C-2EB5-4BC7-8E1E-8F54B213370A}" type="datetimeFigureOut">
              <a:rPr lang="en-US"/>
              <a:pPr>
                <a:defRPr/>
              </a:pPr>
              <a:t>7/21/2023</a:t>
            </a:fld>
            <a:endParaRPr lang="en-US" dirty="0"/>
          </a:p>
        </p:txBody>
      </p:sp>
      <p:sp>
        <p:nvSpPr>
          <p:cNvPr id="7" name="Footer Placeholder 5">
            <a:extLst>
              <a:ext uri="{FF2B5EF4-FFF2-40B4-BE49-F238E27FC236}">
                <a16:creationId xmlns:a16="http://schemas.microsoft.com/office/drawing/2014/main" id="{F9897972-DEE8-4102-ACEF-55B1C0B0453E}"/>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34865082-F943-4C81-9C6F-BCC9B1159EF4}"/>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355FAB04-1370-4106-8AD8-51BDB1BD019C}" type="slidenum">
              <a:rPr lang="en-US" altLang="en-US"/>
              <a:pPr>
                <a:defRPr/>
              </a:pPr>
              <a:t>‹#›</a:t>
            </a:fld>
            <a:endParaRPr lang="en-US" altLang="en-US"/>
          </a:p>
        </p:txBody>
      </p:sp>
    </p:spTree>
    <p:extLst>
      <p:ext uri="{BB962C8B-B14F-4D97-AF65-F5344CB8AC3E}">
        <p14:creationId xmlns:p14="http://schemas.microsoft.com/office/powerpoint/2010/main" val="128033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a:extLst>
              <a:ext uri="{FF2B5EF4-FFF2-40B4-BE49-F238E27FC236}">
                <a16:creationId xmlns:a16="http://schemas.microsoft.com/office/drawing/2014/main" id="{00F0FB95-F71E-499D-8498-95AD0A0C9433}"/>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28468A7-2E54-43F1-9C5A-AAE08EF3CE58}"/>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7F21C395-EF17-4792-A097-3AA05613DFA4}" type="datetimeFigureOut">
              <a:rPr lang="en-US"/>
              <a:pPr>
                <a:defRPr/>
              </a:pPr>
              <a:t>7/21/2023</a:t>
            </a:fld>
            <a:endParaRPr lang="en-US" dirty="0"/>
          </a:p>
        </p:txBody>
      </p:sp>
      <p:sp>
        <p:nvSpPr>
          <p:cNvPr id="9" name="Footer Placeholder 7">
            <a:extLst>
              <a:ext uri="{FF2B5EF4-FFF2-40B4-BE49-F238E27FC236}">
                <a16:creationId xmlns:a16="http://schemas.microsoft.com/office/drawing/2014/main" id="{3BFE5595-87BF-4187-B4B0-C8F6E2E4A80F}"/>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11" name="Slide Number Placeholder 5">
            <a:extLst>
              <a:ext uri="{FF2B5EF4-FFF2-40B4-BE49-F238E27FC236}">
                <a16:creationId xmlns:a16="http://schemas.microsoft.com/office/drawing/2014/main" id="{794A335D-5E67-4BE5-953A-D2443D4206F4}"/>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D2BCF37F-74E9-46B7-AC1C-532FEA3297E9}" type="slidenum">
              <a:rPr lang="en-US" altLang="en-US"/>
              <a:pPr>
                <a:defRPr/>
              </a:pPr>
              <a:t>‹#›</a:t>
            </a:fld>
            <a:endParaRPr lang="en-US" altLang="en-US"/>
          </a:p>
        </p:txBody>
      </p:sp>
    </p:spTree>
    <p:extLst>
      <p:ext uri="{BB962C8B-B14F-4D97-AF65-F5344CB8AC3E}">
        <p14:creationId xmlns:p14="http://schemas.microsoft.com/office/powerpoint/2010/main" val="167931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44AD76D8-2B34-4AE3-9B90-7A5208FC8037}"/>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49ED89CF-FC7F-4C04-B6EC-22AEF8542B53}"/>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E25561DB-D685-4C5D-B603-84BE21B6BC4E}" type="datetimeFigureOut">
              <a:rPr lang="en-US"/>
              <a:pPr>
                <a:defRPr/>
              </a:pPr>
              <a:t>7/21/2023</a:t>
            </a:fld>
            <a:endParaRPr lang="en-US" dirty="0"/>
          </a:p>
        </p:txBody>
      </p:sp>
      <p:sp>
        <p:nvSpPr>
          <p:cNvPr id="5" name="Footer Placeholder 3">
            <a:extLst>
              <a:ext uri="{FF2B5EF4-FFF2-40B4-BE49-F238E27FC236}">
                <a16:creationId xmlns:a16="http://schemas.microsoft.com/office/drawing/2014/main" id="{50A47906-ED24-45CF-A9A2-3C17EF319965}"/>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6" name="Slide Number Placeholder 4">
            <a:extLst>
              <a:ext uri="{FF2B5EF4-FFF2-40B4-BE49-F238E27FC236}">
                <a16:creationId xmlns:a16="http://schemas.microsoft.com/office/drawing/2014/main" id="{8620D51A-9321-406F-9A03-08E89E09B886}"/>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4C2B9096-351D-480C-951D-AE040F579B95}" type="slidenum">
              <a:rPr lang="en-US" altLang="en-US"/>
              <a:pPr>
                <a:defRPr/>
              </a:pPr>
              <a:t>‹#›</a:t>
            </a:fld>
            <a:endParaRPr lang="en-US" altLang="en-US"/>
          </a:p>
        </p:txBody>
      </p:sp>
    </p:spTree>
    <p:extLst>
      <p:ext uri="{BB962C8B-B14F-4D97-AF65-F5344CB8AC3E}">
        <p14:creationId xmlns:p14="http://schemas.microsoft.com/office/powerpoint/2010/main" val="254629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6B0A2D71-D88E-4D0A-90CC-48B4A05C6643}"/>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 name="Date Placeholder 1">
            <a:extLst>
              <a:ext uri="{FF2B5EF4-FFF2-40B4-BE49-F238E27FC236}">
                <a16:creationId xmlns:a16="http://schemas.microsoft.com/office/drawing/2014/main" id="{96B2C148-216C-444A-9402-968B43E47D7E}"/>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56F2F358-396E-4DA7-B7FD-057DE837C74E}" type="datetimeFigureOut">
              <a:rPr lang="en-US"/>
              <a:pPr>
                <a:defRPr/>
              </a:pPr>
              <a:t>7/21/2023</a:t>
            </a:fld>
            <a:endParaRPr lang="en-US" dirty="0"/>
          </a:p>
        </p:txBody>
      </p:sp>
      <p:sp>
        <p:nvSpPr>
          <p:cNvPr id="4" name="Footer Placeholder 2">
            <a:extLst>
              <a:ext uri="{FF2B5EF4-FFF2-40B4-BE49-F238E27FC236}">
                <a16:creationId xmlns:a16="http://schemas.microsoft.com/office/drawing/2014/main" id="{430A31B1-DD49-44E9-A916-53F26DB57618}"/>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5" name="Slide Number Placeholder 3">
            <a:extLst>
              <a:ext uri="{FF2B5EF4-FFF2-40B4-BE49-F238E27FC236}">
                <a16:creationId xmlns:a16="http://schemas.microsoft.com/office/drawing/2014/main" id="{050576C0-A74B-4776-BB5F-8C22C6091770}"/>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A7B56224-02C7-490A-ABB6-7804345D2F39}" type="slidenum">
              <a:rPr lang="en-US" altLang="en-US"/>
              <a:pPr>
                <a:defRPr/>
              </a:pPr>
              <a:t>‹#›</a:t>
            </a:fld>
            <a:endParaRPr lang="en-US" altLang="en-US"/>
          </a:p>
        </p:txBody>
      </p:sp>
    </p:spTree>
    <p:extLst>
      <p:ext uri="{BB962C8B-B14F-4D97-AF65-F5344CB8AC3E}">
        <p14:creationId xmlns:p14="http://schemas.microsoft.com/office/powerpoint/2010/main" val="260111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34CC7DD-E8AC-467E-B727-9184516B4FA5}"/>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388FAEA2-CD89-4BFE-86F1-E66755F88F2F}"/>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D02D72F2-2C2D-4BD9-AD75-01B3B54E0181}" type="datetimeFigureOut">
              <a:rPr lang="en-US"/>
              <a:pPr>
                <a:defRPr/>
              </a:pPr>
              <a:t>7/21/2023</a:t>
            </a:fld>
            <a:endParaRPr lang="en-US" dirty="0"/>
          </a:p>
        </p:txBody>
      </p:sp>
      <p:sp>
        <p:nvSpPr>
          <p:cNvPr id="7" name="Footer Placeholder 5">
            <a:extLst>
              <a:ext uri="{FF2B5EF4-FFF2-40B4-BE49-F238E27FC236}">
                <a16:creationId xmlns:a16="http://schemas.microsoft.com/office/drawing/2014/main" id="{79C1E277-4877-4588-96EE-9D8E24E54482}"/>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8" name="Slide Number Placeholder 6">
            <a:extLst>
              <a:ext uri="{FF2B5EF4-FFF2-40B4-BE49-F238E27FC236}">
                <a16:creationId xmlns:a16="http://schemas.microsoft.com/office/drawing/2014/main" id="{6EC81A6B-A041-41C5-B664-3A197536CC4C}"/>
              </a:ext>
            </a:extLst>
          </p:cNvPr>
          <p:cNvSpPr>
            <a:spLocks noGrp="1"/>
          </p:cNvSpPr>
          <p:nvPr>
            <p:ph type="sldNum" sz="quarter" idx="12"/>
          </p:nvPr>
        </p:nvSpPr>
        <p:spPr/>
        <p:txBody>
          <a:bodyPr/>
          <a:lstStyle>
            <a:lvl1pPr defTabSz="457200" eaLnBrk="0" hangingPunct="0">
              <a:defRPr>
                <a:latin typeface="Palatino Linotype" panose="02040502050505030304" pitchFamily="18" charset="0"/>
              </a:defRPr>
            </a:lvl1pPr>
          </a:lstStyle>
          <a:p>
            <a:pPr>
              <a:defRPr/>
            </a:pPr>
            <a:fld id="{F5B52C7D-4357-4481-8AFD-09FE9A1CA141}" type="slidenum">
              <a:rPr lang="en-US" altLang="en-US"/>
              <a:pPr>
                <a:defRPr/>
              </a:pPr>
              <a:t>‹#›</a:t>
            </a:fld>
            <a:endParaRPr lang="en-US" altLang="en-US"/>
          </a:p>
        </p:txBody>
      </p:sp>
    </p:spTree>
    <p:extLst>
      <p:ext uri="{BB962C8B-B14F-4D97-AF65-F5344CB8AC3E}">
        <p14:creationId xmlns:p14="http://schemas.microsoft.com/office/powerpoint/2010/main" val="101247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75F1469-E334-4995-BFED-D03147A24EF1}"/>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4" name="Text Placeholder 3"/>
          <p:cNvSpPr>
            <a:spLocks noGrp="1"/>
          </p:cNvSpPr>
          <p:nvPr>
            <p:ph type="body" sz="half" idx="2"/>
          </p:nvPr>
        </p:nvSpPr>
        <p:spPr>
          <a:xfrm>
            <a:off x="2589213" y="5367338"/>
            <a:ext cx="891540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43FA66D2-7984-4414-A6F6-4A4FBCBE7321}"/>
              </a:ext>
            </a:extLst>
          </p:cNvPr>
          <p:cNvSpPr>
            <a:spLocks noGrp="1"/>
          </p:cNvSpPr>
          <p:nvPr>
            <p:ph type="dt" sz="half" idx="10"/>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fld id="{D1D9404B-54AF-4B27-9342-B8F0218C6A90}" type="datetimeFigureOut">
              <a:rPr lang="en-US"/>
              <a:pPr>
                <a:defRPr/>
              </a:pPr>
              <a:t>7/21/2023</a:t>
            </a:fld>
            <a:endParaRPr lang="en-US" dirty="0"/>
          </a:p>
        </p:txBody>
      </p:sp>
      <p:sp>
        <p:nvSpPr>
          <p:cNvPr id="7" name="Footer Placeholder 5">
            <a:extLst>
              <a:ext uri="{FF2B5EF4-FFF2-40B4-BE49-F238E27FC236}">
                <a16:creationId xmlns:a16="http://schemas.microsoft.com/office/drawing/2014/main" id="{845B6DDE-F5AF-445C-A948-AE7E282FC3BE}"/>
              </a:ext>
            </a:extLst>
          </p:cNvPr>
          <p:cNvSpPr>
            <a:spLocks noGrp="1"/>
          </p:cNvSpPr>
          <p:nvPr>
            <p:ph type="ftr" sz="quarter" idx="11"/>
          </p:nvPr>
        </p:nvSpPr>
        <p:spPr/>
        <p:txBody>
          <a:bodyPr/>
          <a:lstStyle>
            <a:lvl1pPr defTabSz="457200" eaLnBrk="0" fontAlgn="base" hangingPunct="0">
              <a:spcBef>
                <a:spcPct val="0"/>
              </a:spcBef>
              <a:spcAft>
                <a:spcPct val="0"/>
              </a:spcAft>
              <a:defRPr>
                <a:latin typeface="Palatino Linotype" panose="02040502050505030304" pitchFamily="18" charset="0"/>
                <a:ea typeface="Arial Unicode MS" panose="020B0604020202020204" pitchFamily="34" charset="-128"/>
                <a:cs typeface="Arial Unicode MS" panose="020B0604020202020204" pitchFamily="34" charset="-128"/>
              </a:defRPr>
            </a:lvl1pPr>
          </a:lstStyle>
          <a:p>
            <a:pPr>
              <a:defRPr/>
            </a:pPr>
            <a:endParaRPr lang="en-US"/>
          </a:p>
        </p:txBody>
      </p:sp>
      <p:sp>
        <p:nvSpPr>
          <p:cNvPr id="8" name="Slide Number Placeholder 6">
            <a:extLst>
              <a:ext uri="{FF2B5EF4-FFF2-40B4-BE49-F238E27FC236}">
                <a16:creationId xmlns:a16="http://schemas.microsoft.com/office/drawing/2014/main" id="{C5D19579-F577-4A2B-8BCF-863BDE705486}"/>
              </a:ext>
            </a:extLst>
          </p:cNvPr>
          <p:cNvSpPr>
            <a:spLocks noGrp="1"/>
          </p:cNvSpPr>
          <p:nvPr>
            <p:ph type="sldNum" sz="quarter" idx="12"/>
          </p:nvPr>
        </p:nvSpPr>
        <p:spPr>
          <a:xfrm>
            <a:off x="531285" y="4983164"/>
            <a:ext cx="781049" cy="365125"/>
          </a:xfrm>
        </p:spPr>
        <p:txBody>
          <a:bodyPr/>
          <a:lstStyle>
            <a:lvl1pPr defTabSz="457200" eaLnBrk="0" hangingPunct="0">
              <a:defRPr>
                <a:latin typeface="Palatino Linotype" panose="02040502050505030304" pitchFamily="18" charset="0"/>
              </a:defRPr>
            </a:lvl1pPr>
          </a:lstStyle>
          <a:p>
            <a:pPr>
              <a:defRPr/>
            </a:pPr>
            <a:fld id="{D92F7834-6A26-4C87-8AA8-C9EF9BE5D284}" type="slidenum">
              <a:rPr lang="en-US" altLang="en-US"/>
              <a:pPr>
                <a:defRPr/>
              </a:pPr>
              <a:t>‹#›</a:t>
            </a:fld>
            <a:endParaRPr lang="en-US" altLang="en-US"/>
          </a:p>
        </p:txBody>
      </p:sp>
    </p:spTree>
    <p:extLst>
      <p:ext uri="{BB962C8B-B14F-4D97-AF65-F5344CB8AC3E}">
        <p14:creationId xmlns:p14="http://schemas.microsoft.com/office/powerpoint/2010/main" val="278572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5122" name="Group 22">
            <a:extLst>
              <a:ext uri="{FF2B5EF4-FFF2-40B4-BE49-F238E27FC236}">
                <a16:creationId xmlns:a16="http://schemas.microsoft.com/office/drawing/2014/main" id="{E4F9D406-39AE-4BB0-9A89-34E02F11E37E}"/>
              </a:ext>
            </a:extLst>
          </p:cNvPr>
          <p:cNvGrpSpPr>
            <a:grpSpLocks/>
          </p:cNvGrpSpPr>
          <p:nvPr/>
        </p:nvGrpSpPr>
        <p:grpSpPr bwMode="auto">
          <a:xfrm>
            <a:off x="1" y="228601"/>
            <a:ext cx="2851151" cy="6638925"/>
            <a:chOff x="2487613" y="285750"/>
            <a:chExt cx="2428875" cy="5654676"/>
          </a:xfrm>
        </p:grpSpPr>
        <p:sp>
          <p:nvSpPr>
            <p:cNvPr id="5142" name="Freeform 11">
              <a:extLst>
                <a:ext uri="{FF2B5EF4-FFF2-40B4-BE49-F238E27FC236}">
                  <a16:creationId xmlns:a16="http://schemas.microsoft.com/office/drawing/2014/main" id="{358F0B1B-BD05-40B6-AEF9-ECA37507CFF8}"/>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3" name="Freeform 12">
              <a:extLst>
                <a:ext uri="{FF2B5EF4-FFF2-40B4-BE49-F238E27FC236}">
                  <a16:creationId xmlns:a16="http://schemas.microsoft.com/office/drawing/2014/main" id="{0D8E95EF-60D2-4880-AB61-FCFB90521DD8}"/>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4" name="Freeform 13">
              <a:extLst>
                <a:ext uri="{FF2B5EF4-FFF2-40B4-BE49-F238E27FC236}">
                  <a16:creationId xmlns:a16="http://schemas.microsoft.com/office/drawing/2014/main" id="{04E155A6-F26B-4A21-B410-0DD0263C8136}"/>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5" name="Freeform 14">
              <a:extLst>
                <a:ext uri="{FF2B5EF4-FFF2-40B4-BE49-F238E27FC236}">
                  <a16:creationId xmlns:a16="http://schemas.microsoft.com/office/drawing/2014/main" id="{1BC12628-C09C-4B2F-8D18-02993F8359F8}"/>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6" name="Freeform 15">
              <a:extLst>
                <a:ext uri="{FF2B5EF4-FFF2-40B4-BE49-F238E27FC236}">
                  <a16:creationId xmlns:a16="http://schemas.microsoft.com/office/drawing/2014/main" id="{60C495FB-4D59-4023-B456-C95852B3CB1A}"/>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7" name="Freeform 16">
              <a:extLst>
                <a:ext uri="{FF2B5EF4-FFF2-40B4-BE49-F238E27FC236}">
                  <a16:creationId xmlns:a16="http://schemas.microsoft.com/office/drawing/2014/main" id="{1082D28F-5636-4884-9C08-CC3AC7A35CB9}"/>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8" name="Freeform 17">
              <a:extLst>
                <a:ext uri="{FF2B5EF4-FFF2-40B4-BE49-F238E27FC236}">
                  <a16:creationId xmlns:a16="http://schemas.microsoft.com/office/drawing/2014/main" id="{DDE89EB9-F8F3-4E00-8474-B00CCED3D0DD}"/>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9" name="Freeform 18">
              <a:extLst>
                <a:ext uri="{FF2B5EF4-FFF2-40B4-BE49-F238E27FC236}">
                  <a16:creationId xmlns:a16="http://schemas.microsoft.com/office/drawing/2014/main" id="{F9D1FE7A-8C0D-4FCB-8547-98B447801D34}"/>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50" name="Freeform 19">
              <a:extLst>
                <a:ext uri="{FF2B5EF4-FFF2-40B4-BE49-F238E27FC236}">
                  <a16:creationId xmlns:a16="http://schemas.microsoft.com/office/drawing/2014/main" id="{740031DE-A323-4704-86A3-65DB38903A2D}"/>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51" name="Freeform 20">
              <a:extLst>
                <a:ext uri="{FF2B5EF4-FFF2-40B4-BE49-F238E27FC236}">
                  <a16:creationId xmlns:a16="http://schemas.microsoft.com/office/drawing/2014/main" id="{6F10D8CF-1055-4AE7-BC93-E21D1E2BA9B0}"/>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52" name="Freeform 21">
              <a:extLst>
                <a:ext uri="{FF2B5EF4-FFF2-40B4-BE49-F238E27FC236}">
                  <a16:creationId xmlns:a16="http://schemas.microsoft.com/office/drawing/2014/main" id="{FDC0FEBB-09F0-464A-A32A-4FD590D9E8F9}"/>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53" name="Freeform 22">
              <a:extLst>
                <a:ext uri="{FF2B5EF4-FFF2-40B4-BE49-F238E27FC236}">
                  <a16:creationId xmlns:a16="http://schemas.microsoft.com/office/drawing/2014/main" id="{F66F090D-F3C1-4428-8F88-3E0973096EB8}"/>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5123" name="Group 9">
            <a:extLst>
              <a:ext uri="{FF2B5EF4-FFF2-40B4-BE49-F238E27FC236}">
                <a16:creationId xmlns:a16="http://schemas.microsoft.com/office/drawing/2014/main" id="{F732FE41-8722-44A5-853E-CD3D996E4577}"/>
              </a:ext>
            </a:extLst>
          </p:cNvPr>
          <p:cNvGrpSpPr>
            <a:grpSpLocks/>
          </p:cNvGrpSpPr>
          <p:nvPr/>
        </p:nvGrpSpPr>
        <p:grpSpPr bwMode="auto">
          <a:xfrm>
            <a:off x="27518" y="0"/>
            <a:ext cx="2355849" cy="6853238"/>
            <a:chOff x="6627813" y="194833"/>
            <a:chExt cx="1952625" cy="5678918"/>
          </a:xfrm>
        </p:grpSpPr>
        <p:sp>
          <p:nvSpPr>
            <p:cNvPr id="5130" name="Freeform 27">
              <a:extLst>
                <a:ext uri="{FF2B5EF4-FFF2-40B4-BE49-F238E27FC236}">
                  <a16:creationId xmlns:a16="http://schemas.microsoft.com/office/drawing/2014/main" id="{27DD213F-7E93-46DA-8653-09BA6ED109F7}"/>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1" name="Freeform 28">
              <a:extLst>
                <a:ext uri="{FF2B5EF4-FFF2-40B4-BE49-F238E27FC236}">
                  <a16:creationId xmlns:a16="http://schemas.microsoft.com/office/drawing/2014/main" id="{DD93EB62-0430-42C7-A3B5-D0ACB151B470}"/>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2" name="Freeform 29">
              <a:extLst>
                <a:ext uri="{FF2B5EF4-FFF2-40B4-BE49-F238E27FC236}">
                  <a16:creationId xmlns:a16="http://schemas.microsoft.com/office/drawing/2014/main" id="{60AAB5BF-B390-4B27-B59B-FC9490CCC627}"/>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3" name="Freeform 30">
              <a:extLst>
                <a:ext uri="{FF2B5EF4-FFF2-40B4-BE49-F238E27FC236}">
                  <a16:creationId xmlns:a16="http://schemas.microsoft.com/office/drawing/2014/main" id="{C1A57F39-C825-4852-A5DD-60BD0FE32822}"/>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4" name="Freeform 31">
              <a:extLst>
                <a:ext uri="{FF2B5EF4-FFF2-40B4-BE49-F238E27FC236}">
                  <a16:creationId xmlns:a16="http://schemas.microsoft.com/office/drawing/2014/main" id="{2A5A0A23-F372-4634-B1B8-13CF278C235B}"/>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5" name="Freeform 32">
              <a:extLst>
                <a:ext uri="{FF2B5EF4-FFF2-40B4-BE49-F238E27FC236}">
                  <a16:creationId xmlns:a16="http://schemas.microsoft.com/office/drawing/2014/main" id="{3912A3EC-2B2A-4D84-8586-30635213B7DE}"/>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6" name="Freeform 33">
              <a:extLst>
                <a:ext uri="{FF2B5EF4-FFF2-40B4-BE49-F238E27FC236}">
                  <a16:creationId xmlns:a16="http://schemas.microsoft.com/office/drawing/2014/main" id="{85B0E690-F2C2-45E8-81CE-DDA66852C171}"/>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7" name="Freeform 34">
              <a:extLst>
                <a:ext uri="{FF2B5EF4-FFF2-40B4-BE49-F238E27FC236}">
                  <a16:creationId xmlns:a16="http://schemas.microsoft.com/office/drawing/2014/main" id="{384ADE1C-DD74-416F-B8DF-781DDAF40C0F}"/>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8" name="Freeform 35">
              <a:extLst>
                <a:ext uri="{FF2B5EF4-FFF2-40B4-BE49-F238E27FC236}">
                  <a16:creationId xmlns:a16="http://schemas.microsoft.com/office/drawing/2014/main" id="{58948556-2E1A-4FC4-90AC-C5D6DFE14E42}"/>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39" name="Freeform 36">
              <a:extLst>
                <a:ext uri="{FF2B5EF4-FFF2-40B4-BE49-F238E27FC236}">
                  <a16:creationId xmlns:a16="http://schemas.microsoft.com/office/drawing/2014/main" id="{E9B159C2-3FA5-445C-91B9-9B39D086D50B}"/>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0" name="Freeform 37">
              <a:extLst>
                <a:ext uri="{FF2B5EF4-FFF2-40B4-BE49-F238E27FC236}">
                  <a16:creationId xmlns:a16="http://schemas.microsoft.com/office/drawing/2014/main" id="{B916513F-D029-4D6C-B970-F64A1526293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41" name="Freeform 38">
              <a:extLst>
                <a:ext uri="{FF2B5EF4-FFF2-40B4-BE49-F238E27FC236}">
                  <a16:creationId xmlns:a16="http://schemas.microsoft.com/office/drawing/2014/main" id="{0F4BDF68-8A1E-4807-97BB-DC7F7A61C4B6}"/>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 name="Rectangle 6">
            <a:extLst>
              <a:ext uri="{FF2B5EF4-FFF2-40B4-BE49-F238E27FC236}">
                <a16:creationId xmlns:a16="http://schemas.microsoft.com/office/drawing/2014/main" id="{8368F40E-72D3-426F-8A74-10CEEEB0B6CB}"/>
              </a:ext>
            </a:extLst>
          </p:cNvPr>
          <p:cNvSpPr/>
          <p:nvPr/>
        </p:nvSpPr>
        <p:spPr>
          <a:xfrm>
            <a:off x="1" y="0"/>
            <a:ext cx="18203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a:extLst>
              <a:ext uri="{FF2B5EF4-FFF2-40B4-BE49-F238E27FC236}">
                <a16:creationId xmlns:a16="http://schemas.microsoft.com/office/drawing/2014/main" id="{9AB7EFB9-A8D0-48DA-8D86-3BEC41B89CBF}"/>
              </a:ext>
            </a:extLst>
          </p:cNvPr>
          <p:cNvSpPr>
            <a:spLocks noGrp="1"/>
          </p:cNvSpPr>
          <p:nvPr>
            <p:ph type="title"/>
          </p:nvPr>
        </p:nvSpPr>
        <p:spPr bwMode="auto">
          <a:xfrm>
            <a:off x="2592918" y="623888"/>
            <a:ext cx="891116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6" name="Text Placeholder 2">
            <a:extLst>
              <a:ext uri="{FF2B5EF4-FFF2-40B4-BE49-F238E27FC236}">
                <a16:creationId xmlns:a16="http://schemas.microsoft.com/office/drawing/2014/main" id="{EC8EC432-53DA-4657-8254-F7A4DF8F0407}"/>
              </a:ext>
            </a:extLst>
          </p:cNvPr>
          <p:cNvSpPr>
            <a:spLocks noGrp="1"/>
          </p:cNvSpPr>
          <p:nvPr>
            <p:ph type="body" idx="1"/>
          </p:nvPr>
        </p:nvSpPr>
        <p:spPr bwMode="auto">
          <a:xfrm>
            <a:off x="2588684"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4AEC618-B96B-482F-8C6A-45B150247B5B}"/>
              </a:ext>
            </a:extLst>
          </p:cNvPr>
          <p:cNvSpPr>
            <a:spLocks noGrp="1"/>
          </p:cNvSpPr>
          <p:nvPr>
            <p:ph type="dt" sz="half" idx="2"/>
          </p:nvPr>
        </p:nvSpPr>
        <p:spPr>
          <a:xfrm>
            <a:off x="10361085" y="6130925"/>
            <a:ext cx="1147233" cy="369888"/>
          </a:xfrm>
          <a:prstGeom prst="rect">
            <a:avLst/>
          </a:prstGeom>
        </p:spPr>
        <p:txBody>
          <a:bodyPr vert="horz" lIns="91440" tIns="45720" rIns="91440" bIns="45720" rtlCol="0" anchor="ctr"/>
          <a:lstStyle>
            <a:lvl1pPr algn="r" defTabSz="685800" eaLnBrk="1" fontAlgn="auto" hangingPunct="1">
              <a:spcBef>
                <a:spcPts val="0"/>
              </a:spcBef>
              <a:spcAft>
                <a:spcPts val="0"/>
              </a:spcAft>
              <a:defRPr sz="675">
                <a:solidFill>
                  <a:prstClr val="black">
                    <a:tint val="75000"/>
                  </a:prstClr>
                </a:solidFill>
                <a:latin typeface="Century Gothic" panose="020B0502020202020204"/>
                <a:ea typeface="+mn-ea"/>
                <a:cs typeface="+mn-cs"/>
              </a:defRPr>
            </a:lvl1pPr>
          </a:lstStyle>
          <a:p>
            <a:pPr>
              <a:defRPr/>
            </a:pPr>
            <a:fld id="{54345546-CF0E-4943-B1CB-FD8B1CDCD142}" type="datetimeFigureOut">
              <a:rPr lang="en-US"/>
              <a:pPr>
                <a:defRPr/>
              </a:pPr>
              <a:t>7/21/2023</a:t>
            </a:fld>
            <a:endParaRPr lang="en-US" dirty="0"/>
          </a:p>
        </p:txBody>
      </p:sp>
      <p:sp>
        <p:nvSpPr>
          <p:cNvPr id="5" name="Footer Placeholder 4">
            <a:extLst>
              <a:ext uri="{FF2B5EF4-FFF2-40B4-BE49-F238E27FC236}">
                <a16:creationId xmlns:a16="http://schemas.microsoft.com/office/drawing/2014/main" id="{15E13D51-519A-412F-9342-7FBEDF4D6D38}"/>
              </a:ext>
            </a:extLst>
          </p:cNvPr>
          <p:cNvSpPr>
            <a:spLocks noGrp="1"/>
          </p:cNvSpPr>
          <p:nvPr>
            <p:ph type="ftr" sz="quarter" idx="3"/>
          </p:nvPr>
        </p:nvSpPr>
        <p:spPr>
          <a:xfrm>
            <a:off x="2588684" y="6135689"/>
            <a:ext cx="76200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675">
                <a:solidFill>
                  <a:prstClr val="black">
                    <a:tint val="75000"/>
                  </a:prstClr>
                </a:solidFill>
                <a:latin typeface="Century Gothic" panose="020B0502020202020204"/>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ADA0BC3-98BC-44DE-91B0-FF4318692740}"/>
              </a:ext>
            </a:extLst>
          </p:cNvPr>
          <p:cNvSpPr>
            <a:spLocks noGrp="1"/>
          </p:cNvSpPr>
          <p:nvPr>
            <p:ph type="sldNum" sz="quarter" idx="4"/>
          </p:nvPr>
        </p:nvSpPr>
        <p:spPr bwMode="gray">
          <a:xfrm>
            <a:off x="531285" y="787401"/>
            <a:ext cx="781049"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1500">
                <a:solidFill>
                  <a:srgbClr val="FEFFFF"/>
                </a:solidFill>
                <a:latin typeface="Century Gothic" panose="020B0502020202020204" pitchFamily="34" charset="0"/>
              </a:defRPr>
            </a:lvl1pPr>
          </a:lstStyle>
          <a:p>
            <a:pPr>
              <a:defRPr/>
            </a:pPr>
            <a:fld id="{158F0059-022E-4087-B0A6-058E030F8A8E}" type="slidenum">
              <a:rPr lang="en-US" altLang="en-US"/>
              <a:pPr>
                <a:defRPr/>
              </a:pPr>
              <a:t>‹#›</a:t>
            </a:fld>
            <a:endParaRPr lang="en-US" altLang="en-US"/>
          </a:p>
        </p:txBody>
      </p:sp>
    </p:spTree>
    <p:extLst>
      <p:ext uri="{BB962C8B-B14F-4D97-AF65-F5344CB8AC3E}">
        <p14:creationId xmlns:p14="http://schemas.microsoft.com/office/powerpoint/2010/main" val="34679777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Documents and Settings\walterl\My Documents\My Pictures\Microsoft Clip Organizer\j0438794.jpg">
            <a:extLst>
              <a:ext uri="{FF2B5EF4-FFF2-40B4-BE49-F238E27FC236}">
                <a16:creationId xmlns:a16="http://schemas.microsoft.com/office/drawing/2014/main" id="{D2EFF2A2-A51C-49AF-B1DD-3AEACDF552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0359" b="6250"/>
          <a:stretch>
            <a:fillRect/>
          </a:stretch>
        </p:blipFill>
        <p:spPr bwMode="auto">
          <a:xfrm>
            <a:off x="0" y="4071938"/>
            <a:ext cx="214206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C:\Documents and Settings\walterl\My Documents\My Pictures\Microsoft Clip Organizer\j0438794.jpg">
            <a:extLst>
              <a:ext uri="{FF2B5EF4-FFF2-40B4-BE49-F238E27FC236}">
                <a16:creationId xmlns:a16="http://schemas.microsoft.com/office/drawing/2014/main" id="{42E249FB-1AFC-4774-891A-819F7AF8DE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0359"/>
          <a:stretch>
            <a:fillRect/>
          </a:stretch>
        </p:blipFill>
        <p:spPr bwMode="auto">
          <a:xfrm>
            <a:off x="0" y="0"/>
            <a:ext cx="4944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a:extLst>
              <a:ext uri="{FF2B5EF4-FFF2-40B4-BE49-F238E27FC236}">
                <a16:creationId xmlns:a16="http://schemas.microsoft.com/office/drawing/2014/main" id="{9AE10915-E201-4050-BB4D-BE53ABCFBF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a:extLst>
              <a:ext uri="{FF2B5EF4-FFF2-40B4-BE49-F238E27FC236}">
                <a16:creationId xmlns:a16="http://schemas.microsoft.com/office/drawing/2014/main" id="{3A8BC8D6-A3C6-4153-98CF-47884C9D50D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8848577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thruBlk="1"/>
  </p:transition>
  <p:txStyles>
    <p:titleStyle>
      <a:lvl1pPr algn="ctr" rtl="0" eaLnBrk="0" fontAlgn="base" hangingPunct="0">
        <a:spcBef>
          <a:spcPct val="0"/>
        </a:spcBef>
        <a:spcAft>
          <a:spcPct val="0"/>
        </a:spcAft>
        <a:defRPr sz="4400" b="1" kern="1200">
          <a:solidFill>
            <a:srgbClr val="77933C"/>
          </a:solidFill>
          <a:latin typeface="+mj-lt"/>
          <a:ea typeface="+mj-ea"/>
          <a:cs typeface="+mj-cs"/>
        </a:defRPr>
      </a:lvl1pPr>
      <a:lvl2pPr algn="ctr" rtl="0" eaLnBrk="0" fontAlgn="base" hangingPunct="0">
        <a:spcBef>
          <a:spcPct val="0"/>
        </a:spcBef>
        <a:spcAft>
          <a:spcPct val="0"/>
        </a:spcAft>
        <a:defRPr sz="4400" b="1">
          <a:solidFill>
            <a:srgbClr val="77933C"/>
          </a:solidFill>
          <a:latin typeface="Candara" panose="020E0502030303020204" pitchFamily="34" charset="0"/>
        </a:defRPr>
      </a:lvl2pPr>
      <a:lvl3pPr algn="ctr" rtl="0" eaLnBrk="0" fontAlgn="base" hangingPunct="0">
        <a:spcBef>
          <a:spcPct val="0"/>
        </a:spcBef>
        <a:spcAft>
          <a:spcPct val="0"/>
        </a:spcAft>
        <a:defRPr sz="4400" b="1">
          <a:solidFill>
            <a:srgbClr val="77933C"/>
          </a:solidFill>
          <a:latin typeface="Candara" panose="020E0502030303020204" pitchFamily="34" charset="0"/>
        </a:defRPr>
      </a:lvl3pPr>
      <a:lvl4pPr algn="ctr" rtl="0" eaLnBrk="0" fontAlgn="base" hangingPunct="0">
        <a:spcBef>
          <a:spcPct val="0"/>
        </a:spcBef>
        <a:spcAft>
          <a:spcPct val="0"/>
        </a:spcAft>
        <a:defRPr sz="4400" b="1">
          <a:solidFill>
            <a:srgbClr val="77933C"/>
          </a:solidFill>
          <a:latin typeface="Candara" panose="020E0502030303020204" pitchFamily="34" charset="0"/>
        </a:defRPr>
      </a:lvl4pPr>
      <a:lvl5pPr algn="ctr" rtl="0" eaLnBrk="0" fontAlgn="base" hangingPunct="0">
        <a:spcBef>
          <a:spcPct val="0"/>
        </a:spcBef>
        <a:spcAft>
          <a:spcPct val="0"/>
        </a:spcAft>
        <a:defRPr sz="4400" b="1">
          <a:solidFill>
            <a:srgbClr val="77933C"/>
          </a:solidFill>
          <a:latin typeface="Candara" panose="020E0502030303020204" pitchFamily="34" charset="0"/>
        </a:defRPr>
      </a:lvl5pPr>
      <a:lvl6pPr marL="457200" algn="ctr" rtl="0" fontAlgn="base">
        <a:spcBef>
          <a:spcPct val="0"/>
        </a:spcBef>
        <a:spcAft>
          <a:spcPct val="0"/>
        </a:spcAft>
        <a:defRPr sz="4400" b="1">
          <a:solidFill>
            <a:srgbClr val="77933C"/>
          </a:solidFill>
          <a:latin typeface="Candara" panose="020E0502030303020204" pitchFamily="34" charset="0"/>
        </a:defRPr>
      </a:lvl6pPr>
      <a:lvl7pPr marL="914400" algn="ctr" rtl="0" fontAlgn="base">
        <a:spcBef>
          <a:spcPct val="0"/>
        </a:spcBef>
        <a:spcAft>
          <a:spcPct val="0"/>
        </a:spcAft>
        <a:defRPr sz="4400" b="1">
          <a:solidFill>
            <a:srgbClr val="77933C"/>
          </a:solidFill>
          <a:latin typeface="Candara" panose="020E0502030303020204" pitchFamily="34" charset="0"/>
        </a:defRPr>
      </a:lvl7pPr>
      <a:lvl8pPr marL="1371600" algn="ctr" rtl="0" fontAlgn="base">
        <a:spcBef>
          <a:spcPct val="0"/>
        </a:spcBef>
        <a:spcAft>
          <a:spcPct val="0"/>
        </a:spcAft>
        <a:defRPr sz="4400" b="1">
          <a:solidFill>
            <a:srgbClr val="77933C"/>
          </a:solidFill>
          <a:latin typeface="Candara" panose="020E0502030303020204" pitchFamily="34" charset="0"/>
        </a:defRPr>
      </a:lvl8pPr>
      <a:lvl9pPr marL="1828800" algn="ctr" rtl="0" fontAlgn="base">
        <a:spcBef>
          <a:spcPct val="0"/>
        </a:spcBef>
        <a:spcAft>
          <a:spcPct val="0"/>
        </a:spcAft>
        <a:defRPr sz="4400" b="1">
          <a:solidFill>
            <a:srgbClr val="77933C"/>
          </a:solidFill>
          <a:latin typeface="Candara" panose="020E05020303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77933C"/>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kern="1200">
          <a:solidFill>
            <a:srgbClr val="77933C"/>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b="1" kern="1200">
          <a:solidFill>
            <a:srgbClr val="77933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b="1" kern="1200">
          <a:solidFill>
            <a:srgbClr val="77933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b="1" kern="1200">
          <a:solidFill>
            <a:srgbClr val="77933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a:defRPr/>
            </a:pPr>
            <a:fld id="{54345546-CF0E-4943-B1CB-FD8B1CDCD142}" type="datetimeFigureOut">
              <a:rPr lang="en-US" smtClean="0"/>
              <a:pPr>
                <a:defRPr/>
              </a:pPr>
              <a:t>7/21/2023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defRPr/>
            </a:pPr>
            <a:fld id="{158F0059-022E-4087-B0A6-058E030F8A8E}" type="slidenum">
              <a:rPr lang="en-US" altLang="en-US" smtClean="0"/>
              <a:pPr>
                <a:defRPr/>
              </a:pPr>
              <a:t>‹#›</a:t>
            </a:fld>
            <a:endParaRPr lang="en-US" altLang="en-US"/>
          </a:p>
        </p:txBody>
      </p:sp>
    </p:spTree>
    <p:extLst>
      <p:ext uri="{BB962C8B-B14F-4D97-AF65-F5344CB8AC3E}">
        <p14:creationId xmlns:p14="http://schemas.microsoft.com/office/powerpoint/2010/main" val="11294432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med">
    <p:fade thruBlk="1"/>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hyperlink" Target="http://www.cdss.ca.gov/cdssweb/PG42.htm" TargetMode="Externa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a:extLst>
              <a:ext uri="{FF2B5EF4-FFF2-40B4-BE49-F238E27FC236}">
                <a16:creationId xmlns:a16="http://schemas.microsoft.com/office/drawing/2014/main" id="{7615ECE9-3A1C-4A99-B44A-B7C54F2FAEBC}"/>
              </a:ext>
            </a:extLst>
          </p:cNvPr>
          <p:cNvSpPr>
            <a:spLocks noGrp="1" noChangeArrowheads="1"/>
          </p:cNvSpPr>
          <p:nvPr>
            <p:ph type="ctrTitle"/>
          </p:nvPr>
        </p:nvSpPr>
        <p:spPr>
          <a:xfrm>
            <a:off x="1828800" y="914401"/>
            <a:ext cx="8534400" cy="2455863"/>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San Mateo County </a:t>
            </a:r>
            <a:br>
              <a:rPr lang="en-US" altLang="en-US" dirty="0"/>
            </a:br>
            <a:r>
              <a:rPr lang="en-US" altLang="en-US" dirty="0"/>
              <a:t>Human Services Agency</a:t>
            </a:r>
            <a:br>
              <a:rPr lang="en-US" altLang="en-US" dirty="0"/>
            </a:br>
            <a:endParaRPr lang="en-US" altLang="en-US" dirty="0"/>
          </a:p>
        </p:txBody>
      </p:sp>
      <p:sp>
        <p:nvSpPr>
          <p:cNvPr id="28676" name="Rectangle 2">
            <a:extLst>
              <a:ext uri="{FF2B5EF4-FFF2-40B4-BE49-F238E27FC236}">
                <a16:creationId xmlns:a16="http://schemas.microsoft.com/office/drawing/2014/main" id="{6368A4C2-78D1-4AEC-BD83-13396D2BBA1A}"/>
              </a:ext>
            </a:extLst>
          </p:cNvPr>
          <p:cNvSpPr>
            <a:spLocks noGrp="1" noChangeArrowheads="1"/>
          </p:cNvSpPr>
          <p:nvPr>
            <p:ph type="subTitle" idx="1"/>
          </p:nvPr>
        </p:nvSpPr>
        <p:spPr>
          <a:xfrm>
            <a:off x="2819400" y="5181600"/>
            <a:ext cx="6858000" cy="914400"/>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solidFill>
                  <a:srgbClr val="17002E"/>
                </a:solidFill>
              </a:rPr>
              <a:t>Self-Sufficiency Programs</a:t>
            </a:r>
          </a:p>
        </p:txBody>
      </p:sp>
      <p:sp>
        <p:nvSpPr>
          <p:cNvPr id="28674" name="Rectangle 6">
            <a:extLst>
              <a:ext uri="{FF2B5EF4-FFF2-40B4-BE49-F238E27FC236}">
                <a16:creationId xmlns:a16="http://schemas.microsoft.com/office/drawing/2014/main" id="{942E2642-023D-44C4-93A1-EDC944888E25}"/>
              </a:ext>
            </a:extLst>
          </p:cNvPr>
          <p:cNvSpPr>
            <a:spLocks noGrp="1" noChangeArrowheads="1"/>
          </p:cNvSpPr>
          <p:nvPr>
            <p:ph type="sldNum" sz="quarter" idx="12"/>
          </p:nvPr>
        </p:nvSpPr>
        <p:spPr>
          <a:xfrm>
            <a:off x="9347200" y="6651625"/>
            <a:ext cx="2844800" cy="1682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fontAlgn="base">
              <a:spcBef>
                <a:spcPct val="0"/>
              </a:spcBef>
              <a:spcAft>
                <a:spcPct val="0"/>
              </a:spcAft>
            </a:pPr>
            <a:fld id="{764B193C-9398-4AB2-9604-1996EA790ECD}" type="slidenum">
              <a:rPr lang="en-US" altLang="en-US">
                <a:solidFill>
                  <a:srgbClr val="333333"/>
                </a:solidFill>
                <a:ea typeface="Arial Unicode MS" panose="020B0604020202020204" pitchFamily="34" charset="-128"/>
              </a:rPr>
              <a:pPr defTabSz="457200" fontAlgn="base">
                <a:spcBef>
                  <a:spcPct val="0"/>
                </a:spcBef>
                <a:spcAft>
                  <a:spcPct val="0"/>
                </a:spcAft>
              </a:pPr>
              <a:t>1</a:t>
            </a:fld>
            <a:endParaRPr lang="en-US" altLang="en-US">
              <a:solidFill>
                <a:srgbClr val="333333"/>
              </a:solidFill>
              <a:ea typeface="Arial Unicode MS" panose="020B0604020202020204" pitchFamily="34" charset="-128"/>
            </a:endParaRPr>
          </a:p>
        </p:txBody>
      </p:sp>
      <p:pic>
        <p:nvPicPr>
          <p:cNvPr id="28677" name="Picture 4" descr="color with slogan">
            <a:extLst>
              <a:ext uri="{FF2B5EF4-FFF2-40B4-BE49-F238E27FC236}">
                <a16:creationId xmlns:a16="http://schemas.microsoft.com/office/drawing/2014/main" id="{20F44695-06BF-4C1E-994D-0FCD5EFD4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541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47FE-D597-4850-9AFA-394F43EBD981}"/>
              </a:ext>
            </a:extLst>
          </p:cNvPr>
          <p:cNvSpPr>
            <a:spLocks noGrp="1"/>
          </p:cNvSpPr>
          <p:nvPr>
            <p:ph type="title"/>
          </p:nvPr>
        </p:nvSpPr>
        <p:spPr/>
        <p:txBody>
          <a:bodyPr/>
          <a:lstStyle/>
          <a:p>
            <a:r>
              <a:rPr lang="en-US" sz="3200" dirty="0">
                <a:solidFill>
                  <a:schemeClr val="accent2"/>
                </a:solidFill>
              </a:rPr>
              <a:t>CalWORKs </a:t>
            </a:r>
            <a:br>
              <a:rPr lang="en-US" sz="3200" dirty="0">
                <a:solidFill>
                  <a:schemeClr val="accent2"/>
                </a:solidFill>
              </a:rPr>
            </a:br>
            <a:r>
              <a:rPr lang="en-US" sz="3200" dirty="0">
                <a:solidFill>
                  <a:schemeClr val="accent2"/>
                </a:solidFill>
              </a:rPr>
              <a:t>Eligible Non-citizens</a:t>
            </a:r>
          </a:p>
        </p:txBody>
      </p:sp>
      <p:sp>
        <p:nvSpPr>
          <p:cNvPr id="3" name="Content Placeholder 2">
            <a:extLst>
              <a:ext uri="{FF2B5EF4-FFF2-40B4-BE49-F238E27FC236}">
                <a16:creationId xmlns:a16="http://schemas.microsoft.com/office/drawing/2014/main" id="{091B0FA2-38C5-4E95-9656-086782E75390}"/>
              </a:ext>
            </a:extLst>
          </p:cNvPr>
          <p:cNvSpPr>
            <a:spLocks noGrp="1"/>
          </p:cNvSpPr>
          <p:nvPr>
            <p:ph idx="1"/>
          </p:nvPr>
        </p:nvSpPr>
        <p:spPr/>
        <p:txBody>
          <a:bodyPr>
            <a:normAutofit fontScale="92500" lnSpcReduction="20000"/>
          </a:bodyPr>
          <a:lstStyle/>
          <a:p>
            <a:pPr marL="0" indent="0">
              <a:buFont typeface="Arial" panose="020B0604020202020204" pitchFamily="34" charset="0"/>
              <a:buNone/>
            </a:pPr>
            <a:r>
              <a:rPr lang="en-US" sz="2000" b="1" i="0" kern="1200" dirty="0">
                <a:solidFill>
                  <a:schemeClr val="tx2"/>
                </a:solidFill>
                <a:effectLst/>
                <a:latin typeface="+mn-lt"/>
                <a:ea typeface="+mn-ea"/>
                <a:cs typeface="+mn-cs"/>
              </a:rPr>
              <a:t>Verification required in the form of documentation issued by the United States Citizen and Immigration Services (USCIS) , of one of the following statuses:</a:t>
            </a:r>
          </a:p>
          <a:p>
            <a:pPr marL="0" indent="0">
              <a:buFont typeface="Arial" panose="020B0604020202020204" pitchFamily="34" charset="0"/>
              <a:buNone/>
            </a:pPr>
            <a:endParaRPr lang="en-US" sz="2000" b="1" i="0" kern="1200" dirty="0">
              <a:solidFill>
                <a:schemeClr val="tx2"/>
              </a:solidFill>
              <a:effectLst/>
              <a:latin typeface="+mn-lt"/>
              <a:ea typeface="+mn-ea"/>
              <a:cs typeface="+mn-cs"/>
            </a:endParaRP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Lawfully admitted for permanent residence (LPR)</a:t>
            </a: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Refugee </a:t>
            </a: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Granted Political Asylum </a:t>
            </a:r>
          </a:p>
          <a:p>
            <a:pPr marL="742950" lvl="1" indent="-285750">
              <a:buFont typeface="Courier New" panose="02070309020205020404" pitchFamily="49" charset="0"/>
              <a:buChar char="o"/>
            </a:pPr>
            <a:r>
              <a:rPr lang="en-US" sz="2000" b="1" i="0" kern="1200" dirty="0">
                <a:solidFill>
                  <a:schemeClr val="tx2"/>
                </a:solidFill>
                <a:effectLst/>
                <a:latin typeface="+mn-lt"/>
                <a:ea typeface="+mn-ea"/>
                <a:cs typeface="+mn-cs"/>
              </a:rPr>
              <a:t>Individuals who have applied for asylum are not eligible.</a:t>
            </a: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Granted Temporary Parole Status pursuant to Section 212(d)(5) of the INA</a:t>
            </a: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Granted status as Conditional Entrant Refugees pursuant to Section 203(a)(7) of the INA, in effect prior to April 1, 1980</a:t>
            </a: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Granted Indefinite Voluntary Departure in lieu of deportation</a:t>
            </a:r>
          </a:p>
          <a:p>
            <a:pPr marL="285750" indent="-285750">
              <a:buFont typeface="Arial" panose="020B0604020202020204" pitchFamily="34" charset="0"/>
              <a:buChar char="•"/>
            </a:pPr>
            <a:r>
              <a:rPr lang="en-US" sz="2000" b="1" i="0" kern="1200" dirty="0">
                <a:solidFill>
                  <a:schemeClr val="tx2"/>
                </a:solidFill>
                <a:effectLst/>
                <a:latin typeface="+mn-lt"/>
                <a:ea typeface="+mn-ea"/>
                <a:cs typeface="+mn-cs"/>
              </a:rPr>
              <a:t>Granted an Indefinite Stay of Deportation</a:t>
            </a:r>
          </a:p>
          <a:p>
            <a:pPr marL="344805" indent="-342900" algn="l" fontAlgn="t">
              <a:spcBef>
                <a:spcPts val="600"/>
              </a:spcBef>
              <a:buFont typeface="Arial" panose="020B0604020202020204" pitchFamily="34" charset="0"/>
              <a:buChar char="•"/>
            </a:pPr>
            <a:endParaRPr lang="en-US" sz="2000" i="0" cap="none" spc="0" dirty="0">
              <a:solidFill>
                <a:schemeClr val="bg2"/>
              </a:solidFill>
              <a:effectLst/>
              <a:latin typeface="Tahoma" panose="020B0604030504040204" pitchFamily="34" charset="0"/>
            </a:endParaRPr>
          </a:p>
          <a:p>
            <a:pPr marL="0" indent="0">
              <a:buNone/>
            </a:pPr>
            <a:endParaRPr lang="en-US" sz="2000" dirty="0">
              <a:solidFill>
                <a:schemeClr val="bg2"/>
              </a:solidFill>
            </a:endParaRPr>
          </a:p>
        </p:txBody>
      </p:sp>
    </p:spTree>
    <p:extLst>
      <p:ext uri="{BB962C8B-B14F-4D97-AF65-F5344CB8AC3E}">
        <p14:creationId xmlns:p14="http://schemas.microsoft.com/office/powerpoint/2010/main" val="1211275209"/>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AB20-08FB-46BC-BF7F-4DD575AC3FE2}"/>
              </a:ext>
            </a:extLst>
          </p:cNvPr>
          <p:cNvSpPr>
            <a:spLocks noGrp="1"/>
          </p:cNvSpPr>
          <p:nvPr>
            <p:ph type="title"/>
          </p:nvPr>
        </p:nvSpPr>
        <p:spPr/>
        <p:txBody>
          <a:bodyPr/>
          <a:lstStyle/>
          <a:p>
            <a:r>
              <a:rPr lang="en-US" sz="3600" dirty="0">
                <a:solidFill>
                  <a:schemeClr val="accent2"/>
                </a:solidFill>
              </a:rPr>
              <a:t>CalWORKs </a:t>
            </a:r>
            <a:br>
              <a:rPr lang="en-US" sz="3600" dirty="0">
                <a:solidFill>
                  <a:schemeClr val="accent2"/>
                </a:solidFill>
              </a:rPr>
            </a:br>
            <a:r>
              <a:rPr lang="en-US" sz="3600" dirty="0">
                <a:solidFill>
                  <a:schemeClr val="accent2"/>
                </a:solidFill>
              </a:rPr>
              <a:t>Eligible Non-citizens</a:t>
            </a:r>
          </a:p>
        </p:txBody>
      </p:sp>
      <p:sp>
        <p:nvSpPr>
          <p:cNvPr id="3" name="Content Placeholder 2">
            <a:extLst>
              <a:ext uri="{FF2B5EF4-FFF2-40B4-BE49-F238E27FC236}">
                <a16:creationId xmlns:a16="http://schemas.microsoft.com/office/drawing/2014/main" id="{5A59E375-9353-4A01-9D37-BA880C9E17BA}"/>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2800" b="0" i="0" kern="1200" dirty="0">
                <a:solidFill>
                  <a:schemeClr val="tx2"/>
                </a:solidFill>
                <a:effectLst/>
                <a:latin typeface="+mn-lt"/>
                <a:ea typeface="+mn-ea"/>
                <a:cs typeface="+mn-cs"/>
              </a:rPr>
              <a:t>Trafficking Victim certified by the federal Office of Refugee Resettlement (ORR).</a:t>
            </a:r>
          </a:p>
          <a:p>
            <a:pPr marL="171450" indent="-171450">
              <a:buFont typeface="Arial" panose="020B0604020202020204" pitchFamily="34" charset="0"/>
              <a:buChar char="•"/>
            </a:pPr>
            <a:r>
              <a:rPr lang="en-US" sz="2800" b="0" i="0" kern="1200" dirty="0">
                <a:solidFill>
                  <a:schemeClr val="tx2"/>
                </a:solidFill>
                <a:effectLst/>
                <a:latin typeface="+mn-lt"/>
                <a:ea typeface="+mn-ea"/>
                <a:cs typeface="+mn-cs"/>
              </a:rPr>
              <a:t>  Domestic Violence or Other Serious Crime Victims.</a:t>
            </a:r>
          </a:p>
          <a:p>
            <a:pPr marL="285750" indent="-285750">
              <a:buFont typeface="Arial" panose="020B0604020202020204" pitchFamily="34" charset="0"/>
              <a:buChar char="•"/>
            </a:pPr>
            <a:r>
              <a:rPr lang="en-US" sz="2800" b="0" i="0" kern="1200" dirty="0">
                <a:solidFill>
                  <a:schemeClr val="tx2"/>
                </a:solidFill>
                <a:effectLst/>
                <a:latin typeface="+mn-lt"/>
                <a:ea typeface="+mn-ea"/>
                <a:cs typeface="+mn-cs"/>
              </a:rPr>
              <a:t>Battered Noncitizens.</a:t>
            </a:r>
          </a:p>
          <a:p>
            <a:pPr marL="285750" indent="-285750">
              <a:buFont typeface="Arial" panose="020B0604020202020204" pitchFamily="34" charset="0"/>
              <a:buChar char="•"/>
            </a:pPr>
            <a:r>
              <a:rPr lang="en-US" sz="2800" b="0" i="0" kern="1200" dirty="0">
                <a:solidFill>
                  <a:schemeClr val="tx2"/>
                </a:solidFill>
                <a:effectLst/>
                <a:latin typeface="+mn-lt"/>
                <a:ea typeface="+mn-ea"/>
                <a:cs typeface="+mn-cs"/>
              </a:rPr>
              <a:t>Special Immigrant Visa (SIV) holders from Afghanistan and Iraq.</a:t>
            </a:r>
          </a:p>
          <a:p>
            <a:pPr marL="285750" indent="-285750">
              <a:buFont typeface="Arial" panose="020B0604020202020204" pitchFamily="34" charset="0"/>
              <a:buChar char="•"/>
            </a:pPr>
            <a:r>
              <a:rPr lang="en-US" sz="2800" b="0" i="0" kern="1200" dirty="0">
                <a:solidFill>
                  <a:schemeClr val="tx2"/>
                </a:solidFill>
                <a:effectLst/>
                <a:latin typeface="+mn-lt"/>
                <a:ea typeface="+mn-ea"/>
                <a:cs typeface="+mn-cs"/>
              </a:rPr>
              <a:t>Special Immigrant Conditional Permanent Residents (SI CPRs) from Afghanistan.</a:t>
            </a:r>
          </a:p>
          <a:p>
            <a:pPr marL="285750" indent="-285750">
              <a:buFont typeface="Arial" panose="020B0604020202020204" pitchFamily="34" charset="0"/>
              <a:buChar char="•"/>
            </a:pPr>
            <a:r>
              <a:rPr lang="en-US" sz="2800" b="0" i="0" kern="1200" dirty="0">
                <a:solidFill>
                  <a:schemeClr val="tx2"/>
                </a:solidFill>
                <a:effectLst/>
                <a:latin typeface="+mn-lt"/>
                <a:ea typeface="+mn-ea"/>
                <a:cs typeface="+mn-cs"/>
              </a:rPr>
              <a:t>Ukrainian Humanitarian Parolees (UPH) and Non-Ukrainian Humanitarian Parolees (NUHP). </a:t>
            </a:r>
          </a:p>
          <a:p>
            <a:pPr marL="285750" indent="-285750">
              <a:buFont typeface="Arial" panose="020B0604020202020204" pitchFamily="34" charset="0"/>
              <a:buChar char="•"/>
            </a:pPr>
            <a:r>
              <a:rPr lang="en-US" sz="2800" b="0" i="0" kern="1200" dirty="0">
                <a:solidFill>
                  <a:schemeClr val="tx2"/>
                </a:solidFill>
                <a:effectLst/>
                <a:latin typeface="+mn-lt"/>
                <a:ea typeface="+mn-ea"/>
                <a:cs typeface="+mn-cs"/>
              </a:rPr>
              <a:t>Cuban and Haitian Entrants. </a:t>
            </a:r>
          </a:p>
          <a:p>
            <a:pPr marL="285750" indent="-285750">
              <a:buFont typeface="Arial" panose="020B0604020202020204" pitchFamily="34" charset="0"/>
              <a:buChar char="•"/>
            </a:pPr>
            <a:endParaRPr lang="en-US" sz="2800" b="0" i="0" kern="1200" dirty="0">
              <a:solidFill>
                <a:schemeClr val="bg2"/>
              </a:solidFill>
              <a:effectLst/>
              <a:latin typeface="+mn-lt"/>
              <a:ea typeface="+mn-ea"/>
              <a:cs typeface="+mn-cs"/>
            </a:endParaRPr>
          </a:p>
          <a:p>
            <a:pPr marL="285750" indent="-285750">
              <a:buFont typeface="Arial" panose="020B0604020202020204" pitchFamily="34" charset="0"/>
              <a:buChar char="•"/>
            </a:pPr>
            <a:endParaRPr lang="en-US" sz="2800" b="0" i="0" kern="1200" dirty="0">
              <a:solidFill>
                <a:schemeClr val="bg2"/>
              </a:solidFill>
              <a:effectLst/>
              <a:latin typeface="+mn-lt"/>
              <a:ea typeface="+mn-ea"/>
              <a:cs typeface="+mn-cs"/>
            </a:endParaRPr>
          </a:p>
          <a:p>
            <a:pPr marL="344805" indent="-342900" algn="l" fontAlgn="t">
              <a:spcBef>
                <a:spcPts val="600"/>
              </a:spcBef>
              <a:buFont typeface="Arial" panose="020B0604020202020204" pitchFamily="34" charset="0"/>
              <a:buChar char="•"/>
            </a:pPr>
            <a:endParaRPr lang="en-US" sz="2800" b="0" i="0" cap="none" spc="0" dirty="0">
              <a:solidFill>
                <a:schemeClr val="bg2"/>
              </a:solidFill>
              <a:effectLst/>
              <a:latin typeface="Tahoma" panose="020B0604030504040204" pitchFamily="34" charset="0"/>
            </a:endParaRPr>
          </a:p>
          <a:p>
            <a:pPr marL="0" indent="0">
              <a:buNone/>
            </a:pPr>
            <a:endParaRPr lang="en-US" sz="2800" dirty="0">
              <a:solidFill>
                <a:schemeClr val="bg2"/>
              </a:solidFill>
            </a:endParaRPr>
          </a:p>
        </p:txBody>
      </p:sp>
    </p:spTree>
    <p:extLst>
      <p:ext uri="{BB962C8B-B14F-4D97-AF65-F5344CB8AC3E}">
        <p14:creationId xmlns:p14="http://schemas.microsoft.com/office/powerpoint/2010/main" val="293647025"/>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ubtitle 2">
            <a:extLst>
              <a:ext uri="{FF2B5EF4-FFF2-40B4-BE49-F238E27FC236}">
                <a16:creationId xmlns:a16="http://schemas.microsoft.com/office/drawing/2014/main" id="{1FA7CD96-A45F-4BFA-B6C9-9D2E8CB69697}"/>
              </a:ext>
            </a:extLst>
          </p:cNvPr>
          <p:cNvSpPr>
            <a:spLocks noGrp="1"/>
          </p:cNvSpPr>
          <p:nvPr>
            <p:ph type="subTitle" idx="4294967295"/>
          </p:nvPr>
        </p:nvSpPr>
        <p:spPr>
          <a:xfrm>
            <a:off x="6096000" y="4800600"/>
            <a:ext cx="6096000" cy="1066800"/>
          </a:xfrm>
        </p:spPr>
        <p:txBody>
          <a:bodyPr/>
          <a:lstStyle/>
          <a:p>
            <a:pPr marL="0" indent="0" algn="ctr" eaLnBrk="1" hangingPunct="1">
              <a:lnSpc>
                <a:spcPct val="80000"/>
              </a:lnSpc>
              <a:buNone/>
            </a:pPr>
            <a:endParaRPr lang="en-US" altLang="en-US" sz="2400" b="0"/>
          </a:p>
          <a:p>
            <a:pPr marL="0" indent="0" algn="ctr" eaLnBrk="1" hangingPunct="1">
              <a:lnSpc>
                <a:spcPct val="80000"/>
              </a:lnSpc>
              <a:buNone/>
            </a:pPr>
            <a:r>
              <a:rPr lang="en-US" altLang="en-US" sz="2400" b="0"/>
              <a:t>Supplemental Nutrition Assistance Program</a:t>
            </a:r>
            <a:endParaRPr lang="en-US" altLang="en-US" sz="2400" b="0" i="1">
              <a:solidFill>
                <a:srgbClr val="1E1C11"/>
              </a:solidFill>
            </a:endParaRPr>
          </a:p>
        </p:txBody>
      </p:sp>
      <p:pic>
        <p:nvPicPr>
          <p:cNvPr id="67587" name="Picture 3" descr="CalFresh_Color_Eng">
            <a:extLst>
              <a:ext uri="{FF2B5EF4-FFF2-40B4-BE49-F238E27FC236}">
                <a16:creationId xmlns:a16="http://schemas.microsoft.com/office/drawing/2014/main" id="{6C713BCC-92B7-40D6-9562-F7197BA23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441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color with slogan">
            <a:extLst>
              <a:ext uri="{FF2B5EF4-FFF2-40B4-BE49-F238E27FC236}">
                <a16:creationId xmlns:a16="http://schemas.microsoft.com/office/drawing/2014/main" id="{7B59B418-0503-4B55-8DD7-ADB437608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
            <a:ext cx="541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3">
            <a:extLst>
              <a:ext uri="{FF2B5EF4-FFF2-40B4-BE49-F238E27FC236}">
                <a16:creationId xmlns:a16="http://schemas.microsoft.com/office/drawing/2014/main" id="{59F1F765-9936-4407-848D-E366DFAF0C0C}"/>
              </a:ext>
            </a:extLst>
          </p:cNvPr>
          <p:cNvSpPr txBox="1">
            <a:spLocks noChangeArrowheads="1"/>
          </p:cNvSpPr>
          <p:nvPr/>
        </p:nvSpPr>
        <p:spPr bwMode="auto">
          <a:xfrm>
            <a:off x="4724400" y="685801"/>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pPr>
            <a:r>
              <a:rPr lang="en-US" altLang="en-US" sz="4000" b="1">
                <a:solidFill>
                  <a:srgbClr val="339933"/>
                </a:solidFill>
                <a:latin typeface="Candara" panose="020E0502030303020204" pitchFamily="34" charset="0"/>
                <a:ea typeface="Arial Unicode MS" panose="020B0604020202020204" pitchFamily="34" charset="-128"/>
              </a:rPr>
              <a:t>What is CalFresh?</a:t>
            </a:r>
          </a:p>
        </p:txBody>
      </p:sp>
      <p:sp>
        <p:nvSpPr>
          <p:cNvPr id="68611" name="TextBox 6">
            <a:extLst>
              <a:ext uri="{FF2B5EF4-FFF2-40B4-BE49-F238E27FC236}">
                <a16:creationId xmlns:a16="http://schemas.microsoft.com/office/drawing/2014/main" id="{58B2D648-C00F-4C7D-919E-BBF95C9EA79E}"/>
              </a:ext>
            </a:extLst>
          </p:cNvPr>
          <p:cNvSpPr txBox="1">
            <a:spLocks noChangeArrowheads="1"/>
          </p:cNvSpPr>
          <p:nvPr/>
        </p:nvSpPr>
        <p:spPr bwMode="auto">
          <a:xfrm>
            <a:off x="5486400" y="20574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Palatino Linotype" panose="02040502050505030304" pitchFamily="18" charset="0"/>
                <a:ea typeface="Arial Unicode MS" panose="020B0604020202020204" pitchFamily="34" charset="-128"/>
              </a:defRPr>
            </a:lvl1pPr>
            <a:lvl2pPr>
              <a:defRPr>
                <a:solidFill>
                  <a:schemeClr val="tx1"/>
                </a:solidFill>
                <a:latin typeface="Palatino Linotype" panose="02040502050505030304" pitchFamily="18" charset="0"/>
                <a:ea typeface="Arial Unicode MS" panose="020B0604020202020204" pitchFamily="34" charset="-128"/>
              </a:defRPr>
            </a:lvl2pPr>
            <a:lvl3pPr>
              <a:defRPr>
                <a:solidFill>
                  <a:schemeClr val="tx1"/>
                </a:solidFill>
                <a:latin typeface="Palatino Linotype" panose="02040502050505030304" pitchFamily="18" charset="0"/>
                <a:ea typeface="Arial Unicode MS" panose="020B0604020202020204" pitchFamily="34" charset="-128"/>
              </a:defRPr>
            </a:lvl3pPr>
            <a:lvl4pPr>
              <a:defRPr>
                <a:solidFill>
                  <a:schemeClr val="tx1"/>
                </a:solidFill>
                <a:latin typeface="Palatino Linotype" panose="02040502050505030304" pitchFamily="18" charset="0"/>
                <a:ea typeface="Arial Unicode MS" panose="020B0604020202020204" pitchFamily="34" charset="-128"/>
              </a:defRPr>
            </a:lvl4pPr>
            <a:lvl5pPr>
              <a:defRPr>
                <a:solidFill>
                  <a:schemeClr val="tx1"/>
                </a:solidFill>
                <a:latin typeface="Palatino Linotype" panose="02040502050505030304" pitchFamily="18" charset="0"/>
                <a:ea typeface="Arial Unicode MS" panose="020B060402020202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9pPr>
          </a:lstStyle>
          <a:p>
            <a:pPr defTabSz="457200" eaLnBrk="0" fontAlgn="base" hangingPunct="0">
              <a:spcBef>
                <a:spcPct val="0"/>
              </a:spcBef>
              <a:spcAft>
                <a:spcPct val="0"/>
              </a:spcAft>
              <a:buFont typeface="Arial" panose="020B0604020202020204" pitchFamily="34" charset="0"/>
              <a:buChar char="•"/>
            </a:pPr>
            <a:r>
              <a:rPr lang="en-US" altLang="en-US" sz="2800" b="1">
                <a:solidFill>
                  <a:srgbClr val="339933"/>
                </a:solidFill>
                <a:latin typeface="Candara" panose="020E0502030303020204" pitchFamily="34" charset="0"/>
              </a:rPr>
              <a:t>Food Assistance program intended to supplement a household’s income to purchase healthy and nutritious foods</a:t>
            </a:r>
          </a:p>
          <a:p>
            <a:pPr defTabSz="457200" eaLnBrk="0" fontAlgn="base" hangingPunct="0">
              <a:spcBef>
                <a:spcPct val="0"/>
              </a:spcBef>
              <a:spcAft>
                <a:spcPct val="0"/>
              </a:spcAft>
              <a:buFont typeface="Arial" panose="020B0604020202020204" pitchFamily="34" charset="0"/>
              <a:buChar char="•"/>
            </a:pPr>
            <a:r>
              <a:rPr lang="en-US" altLang="en-US" sz="2800" b="1">
                <a:solidFill>
                  <a:srgbClr val="339933"/>
                </a:solidFill>
                <a:latin typeface="Candara" panose="020E0502030303020204" pitchFamily="34" charset="0"/>
              </a:rPr>
              <a:t>Benefits are deposited in an EBT card that can be used at many retailers</a:t>
            </a: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587887D-A11E-40B9-8F12-DAE89C726609}"/>
              </a:ext>
            </a:extLst>
          </p:cNvPr>
          <p:cNvSpPr>
            <a:spLocks noGrp="1"/>
          </p:cNvSpPr>
          <p:nvPr>
            <p:ph type="title"/>
          </p:nvPr>
        </p:nvSpPr>
        <p:spPr>
          <a:xfrm>
            <a:off x="2743200" y="274638"/>
            <a:ext cx="7467600" cy="792162"/>
          </a:xfrm>
        </p:spPr>
        <p:txBody>
          <a:bodyPr/>
          <a:lstStyle/>
          <a:p>
            <a:r>
              <a:rPr lang="en-US" altLang="en-US"/>
              <a:t>Household Composition</a:t>
            </a:r>
          </a:p>
        </p:txBody>
      </p:sp>
      <p:sp>
        <p:nvSpPr>
          <p:cNvPr id="69635" name="Content Placeholder 2">
            <a:extLst>
              <a:ext uri="{FF2B5EF4-FFF2-40B4-BE49-F238E27FC236}">
                <a16:creationId xmlns:a16="http://schemas.microsoft.com/office/drawing/2014/main" id="{99690DC6-0BBC-43A6-A0DA-1552ECB02B00}"/>
              </a:ext>
            </a:extLst>
          </p:cNvPr>
          <p:cNvSpPr>
            <a:spLocks noGrp="1"/>
          </p:cNvSpPr>
          <p:nvPr>
            <p:ph idx="1"/>
          </p:nvPr>
        </p:nvSpPr>
        <p:spPr>
          <a:xfrm>
            <a:off x="5486400" y="1600201"/>
            <a:ext cx="4724400" cy="4525963"/>
          </a:xfrm>
        </p:spPr>
        <p:txBody>
          <a:bodyPr/>
          <a:lstStyle/>
          <a:p>
            <a:r>
              <a:rPr lang="en-US" altLang="en-US"/>
              <a:t>A household may be composed of a person or group of people who live together and customarily purchase and prepare their food together.</a:t>
            </a: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a:extLst>
              <a:ext uri="{FF2B5EF4-FFF2-40B4-BE49-F238E27FC236}">
                <a16:creationId xmlns:a16="http://schemas.microsoft.com/office/drawing/2014/main" id="{DCB098B7-7F18-42C4-9493-56FCA89735FD}"/>
              </a:ext>
            </a:extLst>
          </p:cNvPr>
          <p:cNvSpPr>
            <a:spLocks noGrp="1"/>
          </p:cNvSpPr>
          <p:nvPr>
            <p:ph type="title" idx="4294967295"/>
          </p:nvPr>
        </p:nvSpPr>
        <p:spPr>
          <a:xfrm>
            <a:off x="5943600" y="838200"/>
            <a:ext cx="6248400" cy="76200"/>
          </a:xfrm>
        </p:spPr>
        <p:txBody>
          <a:bodyPr/>
          <a:lstStyle/>
          <a:p>
            <a:pPr eaLnBrk="1" hangingPunct="1"/>
            <a:r>
              <a:rPr lang="en-US" altLang="en-US"/>
              <a:t>Eligibility</a:t>
            </a:r>
            <a:r>
              <a:rPr lang="en-US" altLang="en-US" b="0"/>
              <a:t> </a:t>
            </a:r>
            <a:r>
              <a:rPr lang="en-US" altLang="en-US"/>
              <a:t>Factors</a:t>
            </a:r>
            <a:br>
              <a:rPr lang="en-US" altLang="en-US" b="0"/>
            </a:br>
            <a:endParaRPr lang="en-US" altLang="en-US" b="0"/>
          </a:p>
        </p:txBody>
      </p:sp>
      <p:sp>
        <p:nvSpPr>
          <p:cNvPr id="75780" name="Content Placeholder 2">
            <a:extLst>
              <a:ext uri="{FF2B5EF4-FFF2-40B4-BE49-F238E27FC236}">
                <a16:creationId xmlns:a16="http://schemas.microsoft.com/office/drawing/2014/main" id="{C81CD51F-62B6-46E5-85E4-6F4036F8856E}"/>
              </a:ext>
            </a:extLst>
          </p:cNvPr>
          <p:cNvSpPr>
            <a:spLocks noGrp="1"/>
          </p:cNvSpPr>
          <p:nvPr>
            <p:ph idx="4294967295"/>
          </p:nvPr>
        </p:nvSpPr>
        <p:spPr>
          <a:xfrm>
            <a:off x="7010400" y="1066800"/>
            <a:ext cx="5181600" cy="5289550"/>
          </a:xfrm>
        </p:spPr>
        <p:txBody>
          <a:bodyPr/>
          <a:lstStyle/>
          <a:p>
            <a:pPr marL="609600" indent="-609600" eaLnBrk="1" hangingPunct="1">
              <a:buFontTx/>
              <a:buAutoNum type="arabicPeriod"/>
              <a:defRPr/>
            </a:pPr>
            <a:r>
              <a:rPr lang="en-US" altLang="en-US" dirty="0">
                <a:solidFill>
                  <a:srgbClr val="669900"/>
                </a:solidFill>
              </a:rPr>
              <a:t>Social Security Numbers</a:t>
            </a:r>
          </a:p>
          <a:p>
            <a:pPr marL="609600" indent="-609600" eaLnBrk="1" hangingPunct="1">
              <a:buFontTx/>
              <a:buAutoNum type="arabicPeriod"/>
              <a:defRPr/>
            </a:pPr>
            <a:r>
              <a:rPr lang="en-US" altLang="en-US" dirty="0">
                <a:solidFill>
                  <a:srgbClr val="669900"/>
                </a:solidFill>
              </a:rPr>
              <a:t>Alien/Citizenship status</a:t>
            </a:r>
          </a:p>
          <a:p>
            <a:pPr marL="609600" indent="-609600" eaLnBrk="1" hangingPunct="1">
              <a:buFontTx/>
              <a:buAutoNum type="arabicPeriod"/>
              <a:defRPr/>
            </a:pPr>
            <a:r>
              <a:rPr lang="en-US" altLang="en-US" dirty="0">
                <a:solidFill>
                  <a:srgbClr val="669900"/>
                </a:solidFill>
              </a:rPr>
              <a:t>Residence – San Mateo Co.</a:t>
            </a:r>
          </a:p>
          <a:p>
            <a:pPr marL="609600" indent="-609600" eaLnBrk="1" hangingPunct="1">
              <a:buFontTx/>
              <a:buAutoNum type="arabicPeriod"/>
              <a:defRPr/>
            </a:pPr>
            <a:r>
              <a:rPr lang="en-US" altLang="en-US" dirty="0">
                <a:solidFill>
                  <a:srgbClr val="669900"/>
                </a:solidFill>
              </a:rPr>
              <a:t>Resources/Property (for Expedited Services only)</a:t>
            </a:r>
          </a:p>
          <a:p>
            <a:pPr marL="609600" indent="-609600" eaLnBrk="1" hangingPunct="1">
              <a:buFontTx/>
              <a:buAutoNum type="arabicPeriod"/>
              <a:defRPr/>
            </a:pPr>
            <a:r>
              <a:rPr lang="en-US" altLang="en-US" dirty="0">
                <a:solidFill>
                  <a:srgbClr val="669900"/>
                </a:solidFill>
              </a:rPr>
              <a:t>Income</a:t>
            </a:r>
          </a:p>
          <a:p>
            <a:pPr marL="609600" indent="-609600" eaLnBrk="1" hangingPunct="1">
              <a:buFontTx/>
              <a:buAutoNum type="arabicPeriod"/>
              <a:defRPr/>
            </a:pPr>
            <a:r>
              <a:rPr lang="en-US" altLang="en-US" dirty="0">
                <a:solidFill>
                  <a:srgbClr val="669900"/>
                </a:solidFill>
              </a:rPr>
              <a:t>Students </a:t>
            </a:r>
            <a:r>
              <a:rPr lang="en-US" altLang="en-US" sz="2000" dirty="0">
                <a:solidFill>
                  <a:srgbClr val="669900"/>
                </a:solidFill>
              </a:rPr>
              <a:t>19-49 must meet criteria to be CalFresh eligible</a:t>
            </a:r>
          </a:p>
          <a:p>
            <a:pPr marL="609600" indent="-609600" eaLnBrk="1" hangingPunct="1">
              <a:buFontTx/>
              <a:buAutoNum type="arabicPeriod"/>
              <a:defRPr/>
            </a:pPr>
            <a:r>
              <a:rPr lang="en-US" altLang="en-US" dirty="0">
                <a:solidFill>
                  <a:srgbClr val="669900"/>
                </a:solidFill>
              </a:rPr>
              <a:t>Identification</a:t>
            </a:r>
          </a:p>
          <a:p>
            <a:pPr marL="0" indent="0" eaLnBrk="1" hangingPunct="1">
              <a:buNone/>
              <a:defRPr/>
            </a:pPr>
            <a:endParaRPr lang="en-US" altLang="en-US" sz="1800" b="0" dirty="0">
              <a:solidFill>
                <a:srgbClr val="669900"/>
              </a:solidFill>
            </a:endParaRPr>
          </a:p>
          <a:p>
            <a:pPr marL="609600" indent="-609600" eaLnBrk="1" hangingPunct="1">
              <a:buFontTx/>
              <a:buAutoNum type="arabicPeriod"/>
              <a:defRPr/>
            </a:pPr>
            <a:endParaRPr lang="en-US" altLang="en-US" sz="3000" b="0" dirty="0">
              <a:solidFill>
                <a:srgbClr val="669900"/>
              </a:solidFill>
            </a:endParaRPr>
          </a:p>
          <a:p>
            <a:pPr marL="609600" indent="-609600" eaLnBrk="1" hangingPunct="1">
              <a:defRPr/>
            </a:pPr>
            <a:endParaRPr lang="en-US" altLang="en-US" sz="3000" b="0" dirty="0">
              <a:solidFill>
                <a:srgbClr val="669900"/>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9201103D-3349-4D8E-81FA-769D7C364019}"/>
              </a:ext>
            </a:extLst>
          </p:cNvPr>
          <p:cNvSpPr>
            <a:spLocks noGrp="1"/>
          </p:cNvSpPr>
          <p:nvPr>
            <p:ph type="title" idx="4294967295"/>
          </p:nvPr>
        </p:nvSpPr>
        <p:spPr>
          <a:xfrm>
            <a:off x="6400800" y="274638"/>
            <a:ext cx="5791200" cy="1143000"/>
          </a:xfrm>
        </p:spPr>
        <p:txBody>
          <a:bodyPr/>
          <a:lstStyle/>
          <a:p>
            <a:pPr eaLnBrk="1" hangingPunct="1"/>
            <a:r>
              <a:rPr lang="en-US" altLang="en-US"/>
              <a:t>Application Processing Timeframes</a:t>
            </a:r>
          </a:p>
        </p:txBody>
      </p:sp>
      <p:sp>
        <p:nvSpPr>
          <p:cNvPr id="74756" name="Rectangle 3">
            <a:extLst>
              <a:ext uri="{FF2B5EF4-FFF2-40B4-BE49-F238E27FC236}">
                <a16:creationId xmlns:a16="http://schemas.microsoft.com/office/drawing/2014/main" id="{E59E6504-CB5D-478D-833A-FC220A6AB746}"/>
              </a:ext>
            </a:extLst>
          </p:cNvPr>
          <p:cNvSpPr>
            <a:spLocks noGrp="1"/>
          </p:cNvSpPr>
          <p:nvPr>
            <p:ph type="body" idx="4294967295"/>
          </p:nvPr>
        </p:nvSpPr>
        <p:spPr>
          <a:xfrm>
            <a:off x="6019800" y="1600200"/>
            <a:ext cx="6172200" cy="4724400"/>
          </a:xfrm>
        </p:spPr>
        <p:txBody>
          <a:bodyPr/>
          <a:lstStyle/>
          <a:p>
            <a:pPr eaLnBrk="1" hangingPunct="1">
              <a:lnSpc>
                <a:spcPct val="90000"/>
              </a:lnSpc>
              <a:buFont typeface="Arial" panose="020B0604020202020204" pitchFamily="34" charset="0"/>
              <a:buNone/>
              <a:defRPr/>
            </a:pPr>
            <a:r>
              <a:rPr lang="en-US" altLang="en-US" dirty="0"/>
              <a:t>	</a:t>
            </a:r>
            <a:r>
              <a:rPr lang="en-US" altLang="en-US" dirty="0">
                <a:solidFill>
                  <a:srgbClr val="669900"/>
                </a:solidFill>
              </a:rPr>
              <a:t>The County has 30 days to process a CalFresh application, unless:</a:t>
            </a:r>
          </a:p>
          <a:p>
            <a:pPr lvl="1" eaLnBrk="1" hangingPunct="1">
              <a:lnSpc>
                <a:spcPct val="90000"/>
              </a:lnSpc>
              <a:buClr>
                <a:srgbClr val="669900"/>
              </a:buClr>
              <a:buFont typeface="Wingdings" panose="05000000000000000000" pitchFamily="2" charset="2"/>
              <a:buChar char="§"/>
              <a:defRPr/>
            </a:pPr>
            <a:r>
              <a:rPr lang="en-US" altLang="en-US" dirty="0">
                <a:solidFill>
                  <a:srgbClr val="669900"/>
                </a:solidFill>
              </a:rPr>
              <a:t>The applicant is determined eligible for Expedited Service (ES).  </a:t>
            </a:r>
          </a:p>
          <a:p>
            <a:pPr marL="457200" lvl="1" indent="0" eaLnBrk="1" hangingPunct="1">
              <a:lnSpc>
                <a:spcPct val="90000"/>
              </a:lnSpc>
              <a:buClr>
                <a:srgbClr val="669900"/>
              </a:buClr>
              <a:buNone/>
              <a:defRPr/>
            </a:pPr>
            <a:endParaRPr lang="en-US" altLang="en-US" dirty="0">
              <a:solidFill>
                <a:srgbClr val="669900"/>
              </a:solidFill>
            </a:endParaRPr>
          </a:p>
          <a:p>
            <a:pPr lvl="1" eaLnBrk="1" hangingPunct="1">
              <a:lnSpc>
                <a:spcPct val="90000"/>
              </a:lnSpc>
              <a:buClr>
                <a:srgbClr val="669900"/>
              </a:buClr>
              <a:buFont typeface="Wingdings" panose="05000000000000000000" pitchFamily="2" charset="2"/>
              <a:buChar char="§"/>
              <a:defRPr/>
            </a:pPr>
            <a:r>
              <a:rPr lang="en-US" altLang="en-US" dirty="0">
                <a:solidFill>
                  <a:srgbClr val="669900"/>
                </a:solidFill>
              </a:rPr>
              <a:t>ES means that expedited CalFresh benefits  must be granted/denied within  3 calendar days of the application date.</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2F9FA-801C-4C38-9C64-59D838F93332}"/>
              </a:ext>
            </a:extLst>
          </p:cNvPr>
          <p:cNvSpPr txBox="1"/>
          <p:nvPr/>
        </p:nvSpPr>
        <p:spPr>
          <a:xfrm>
            <a:off x="5619541" y="2782669"/>
            <a:ext cx="6094324" cy="1569660"/>
          </a:xfrm>
          <a:prstGeom prst="rect">
            <a:avLst/>
          </a:prstGeom>
          <a:noFill/>
        </p:spPr>
        <p:txBody>
          <a:bodyPr wrap="square">
            <a:spAutoFit/>
          </a:bodyPr>
          <a:lstStyle/>
          <a:p>
            <a:r>
              <a:rPr lang="en-US" altLang="en-US" sz="3200" dirty="0" err="1">
                <a:solidFill>
                  <a:srgbClr val="00B050"/>
                </a:solidFill>
                <a:latin typeface="Rockwell Extra Bold" panose="02060903040505020403" pitchFamily="18" charset="0"/>
              </a:rPr>
              <a:t>CalFresh</a:t>
            </a:r>
            <a:r>
              <a:rPr lang="en-US" altLang="en-US" sz="3200" dirty="0">
                <a:solidFill>
                  <a:srgbClr val="00B050"/>
                </a:solidFill>
                <a:latin typeface="Rockwell Extra Bold" panose="02060903040505020403" pitchFamily="18" charset="0"/>
              </a:rPr>
              <a:t> Requirements for Non-Citizens &amp;</a:t>
            </a:r>
            <a:br>
              <a:rPr lang="en-US" altLang="en-US" sz="3200" dirty="0">
                <a:solidFill>
                  <a:srgbClr val="00B050"/>
                </a:solidFill>
                <a:latin typeface="Rockwell Extra Bold" panose="02060903040505020403" pitchFamily="18" charset="0"/>
              </a:rPr>
            </a:br>
            <a:r>
              <a:rPr lang="en-US" altLang="en-US" sz="3200" dirty="0">
                <a:solidFill>
                  <a:srgbClr val="00B050"/>
                </a:solidFill>
                <a:latin typeface="Rockwell Extra Bold" panose="02060903040505020403" pitchFamily="18" charset="0"/>
              </a:rPr>
              <a:t>Citizens</a:t>
            </a:r>
            <a:endParaRPr lang="en-US" sz="3200" dirty="0">
              <a:solidFill>
                <a:srgbClr val="00B050"/>
              </a:solidFill>
              <a:latin typeface="Rockwell Extra Bold" panose="02060903040505020403" pitchFamily="18" charset="0"/>
            </a:endParaRPr>
          </a:p>
        </p:txBody>
      </p:sp>
    </p:spTree>
    <p:extLst>
      <p:ext uri="{BB962C8B-B14F-4D97-AF65-F5344CB8AC3E}">
        <p14:creationId xmlns:p14="http://schemas.microsoft.com/office/powerpoint/2010/main" val="2819463498"/>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F9A5E17-6EFB-D5D5-CBFC-81B6141BCC61}"/>
              </a:ext>
            </a:extLst>
          </p:cNvPr>
          <p:cNvSpPr>
            <a:spLocks noGrp="1" noChangeArrowheads="1"/>
          </p:cNvSpPr>
          <p:nvPr>
            <p:ph type="title"/>
          </p:nvPr>
        </p:nvSpPr>
        <p:spPr>
          <a:xfrm>
            <a:off x="2152650" y="365126"/>
            <a:ext cx="7886700" cy="1325563"/>
          </a:xfrm>
        </p:spPr>
        <p:txBody>
          <a:bodyPr>
            <a:normAutofit/>
          </a:bodyPr>
          <a:lstStyle/>
          <a:p>
            <a:pPr>
              <a:lnSpc>
                <a:spcPct val="90000"/>
              </a:lnSpc>
            </a:pPr>
            <a:r>
              <a:rPr lang="en-US" altLang="en-US" sz="4300" dirty="0">
                <a:solidFill>
                  <a:srgbClr val="00B050"/>
                </a:solidFill>
              </a:rPr>
              <a:t>Eligible Non-Citizens</a:t>
            </a:r>
            <a:br>
              <a:rPr lang="en-US" altLang="en-US" sz="4300" dirty="0">
                <a:solidFill>
                  <a:srgbClr val="00B050"/>
                </a:solidFill>
              </a:rPr>
            </a:br>
            <a:r>
              <a:rPr lang="en-US" altLang="en-US" sz="4300" dirty="0">
                <a:solidFill>
                  <a:srgbClr val="00B050"/>
                </a:solidFill>
              </a:rPr>
              <a:t>Federally Funded</a:t>
            </a:r>
          </a:p>
        </p:txBody>
      </p:sp>
      <p:sp>
        <p:nvSpPr>
          <p:cNvPr id="3" name="Content Placeholder 2">
            <a:extLst>
              <a:ext uri="{FF2B5EF4-FFF2-40B4-BE49-F238E27FC236}">
                <a16:creationId xmlns:a16="http://schemas.microsoft.com/office/drawing/2014/main" id="{E9B7F096-0D80-2959-3CCC-3D0D265CA0AE}"/>
              </a:ext>
            </a:extLst>
          </p:cNvPr>
          <p:cNvSpPr>
            <a:spLocks noGrp="1"/>
          </p:cNvSpPr>
          <p:nvPr>
            <p:ph idx="1"/>
          </p:nvPr>
        </p:nvSpPr>
        <p:spPr>
          <a:xfrm>
            <a:off x="4142224" y="1690689"/>
            <a:ext cx="7886700" cy="4251960"/>
          </a:xfrm>
        </p:spPr>
        <p:txBody>
          <a:bodyPr>
            <a:normAutofit lnSpcReduction="10000"/>
          </a:bodyPr>
          <a:lstStyle/>
          <a:p>
            <a:pPr>
              <a:lnSpc>
                <a:spcPct val="90000"/>
              </a:lnSpc>
              <a:defRPr/>
            </a:pPr>
            <a:r>
              <a:rPr lang="en-US" sz="2000" dirty="0">
                <a:solidFill>
                  <a:schemeClr val="bg2">
                    <a:lumMod val="50000"/>
                  </a:schemeClr>
                </a:solidFill>
              </a:rPr>
              <a:t>Legal Permanent Residents</a:t>
            </a:r>
          </a:p>
          <a:p>
            <a:pPr>
              <a:lnSpc>
                <a:spcPct val="90000"/>
              </a:lnSpc>
              <a:defRPr/>
            </a:pPr>
            <a:r>
              <a:rPr lang="en-US" sz="2000" dirty="0">
                <a:solidFill>
                  <a:schemeClr val="bg2">
                    <a:lumMod val="50000"/>
                  </a:schemeClr>
                </a:solidFill>
              </a:rPr>
              <a:t>Individuals born on or before 08/22/1931 and who lawfully resided in the US on 08/22/1996</a:t>
            </a:r>
          </a:p>
          <a:p>
            <a:pPr>
              <a:lnSpc>
                <a:spcPct val="90000"/>
              </a:lnSpc>
              <a:defRPr/>
            </a:pPr>
            <a:r>
              <a:rPr lang="en-US" sz="2000" dirty="0">
                <a:solidFill>
                  <a:schemeClr val="bg2">
                    <a:lumMod val="50000"/>
                  </a:schemeClr>
                </a:solidFill>
              </a:rPr>
              <a:t>Refugees</a:t>
            </a:r>
          </a:p>
          <a:p>
            <a:pPr>
              <a:lnSpc>
                <a:spcPct val="90000"/>
              </a:lnSpc>
              <a:defRPr/>
            </a:pPr>
            <a:r>
              <a:rPr lang="en-US" sz="2000" dirty="0">
                <a:solidFill>
                  <a:schemeClr val="bg2">
                    <a:lumMod val="50000"/>
                  </a:schemeClr>
                </a:solidFill>
              </a:rPr>
              <a:t>Parolees for a period of at least 1 year and 5 years in the US as a qualified immigrant</a:t>
            </a:r>
          </a:p>
          <a:p>
            <a:pPr>
              <a:lnSpc>
                <a:spcPct val="90000"/>
              </a:lnSpc>
              <a:defRPr/>
            </a:pPr>
            <a:r>
              <a:rPr lang="en-US" sz="2000" dirty="0">
                <a:solidFill>
                  <a:schemeClr val="bg2">
                    <a:lumMod val="50000"/>
                  </a:schemeClr>
                </a:solidFill>
              </a:rPr>
              <a:t>Asylees or Deportation Withheld</a:t>
            </a:r>
          </a:p>
          <a:p>
            <a:pPr>
              <a:lnSpc>
                <a:spcPct val="90000"/>
              </a:lnSpc>
              <a:defRPr/>
            </a:pPr>
            <a:r>
              <a:rPr lang="en-US" sz="2000" dirty="0">
                <a:solidFill>
                  <a:schemeClr val="bg2">
                    <a:lumMod val="50000"/>
                  </a:schemeClr>
                </a:solidFill>
              </a:rPr>
              <a:t>T-Visa – Approved (Victims of Severe Trafficking)</a:t>
            </a:r>
          </a:p>
          <a:p>
            <a:pPr>
              <a:lnSpc>
                <a:spcPct val="90000"/>
              </a:lnSpc>
              <a:defRPr/>
            </a:pPr>
            <a:r>
              <a:rPr lang="en-US" sz="2000" dirty="0">
                <a:solidFill>
                  <a:schemeClr val="bg2">
                    <a:lumMod val="50000"/>
                  </a:schemeClr>
                </a:solidFill>
              </a:rPr>
              <a:t>Amerasians</a:t>
            </a:r>
          </a:p>
          <a:p>
            <a:pPr>
              <a:lnSpc>
                <a:spcPct val="90000"/>
              </a:lnSpc>
              <a:defRPr/>
            </a:pPr>
            <a:r>
              <a:rPr lang="en-US" sz="2000" dirty="0">
                <a:solidFill>
                  <a:schemeClr val="bg2">
                    <a:lumMod val="50000"/>
                  </a:schemeClr>
                </a:solidFill>
              </a:rPr>
              <a:t>Cuban and Haitian Entrants</a:t>
            </a:r>
          </a:p>
          <a:p>
            <a:pPr>
              <a:lnSpc>
                <a:spcPct val="90000"/>
              </a:lnSpc>
              <a:defRPr/>
            </a:pPr>
            <a:r>
              <a:rPr lang="en-US" sz="2000" dirty="0">
                <a:solidFill>
                  <a:schemeClr val="bg2">
                    <a:lumMod val="50000"/>
                  </a:schemeClr>
                </a:solidFill>
              </a:rPr>
              <a:t>Iraqi and Afghan Special Immigrants (SIV)</a:t>
            </a:r>
          </a:p>
          <a:p>
            <a:pPr>
              <a:lnSpc>
                <a:spcPct val="90000"/>
              </a:lnSpc>
              <a:defRPr/>
            </a:pPr>
            <a:r>
              <a:rPr lang="en-US" sz="2000" dirty="0">
                <a:solidFill>
                  <a:schemeClr val="bg2">
                    <a:lumMod val="50000"/>
                  </a:schemeClr>
                </a:solidFill>
              </a:rPr>
              <a:t>Certain American Indians born abroad</a:t>
            </a:r>
          </a:p>
          <a:p>
            <a:pPr>
              <a:lnSpc>
                <a:spcPct val="90000"/>
              </a:lnSpc>
              <a:defRPr/>
            </a:pPr>
            <a:r>
              <a:rPr lang="en-US" sz="2000" dirty="0">
                <a:solidFill>
                  <a:schemeClr val="bg2">
                    <a:lumMod val="50000"/>
                  </a:schemeClr>
                </a:solidFill>
              </a:rPr>
              <a:t>Hmong or Highland Laotian Tribal Members</a:t>
            </a:r>
          </a:p>
          <a:p>
            <a:pPr marL="0" indent="0">
              <a:lnSpc>
                <a:spcPct val="90000"/>
              </a:lnSpc>
              <a:buNone/>
              <a:defRPr/>
            </a:pPr>
            <a:endParaRPr lang="en-US" sz="1500"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941265-CF8B-54BD-39C9-EAB11FF3E1A6}"/>
              </a:ext>
            </a:extLst>
          </p:cNvPr>
          <p:cNvSpPr>
            <a:spLocks noGrp="1" noChangeArrowheads="1"/>
          </p:cNvSpPr>
          <p:nvPr>
            <p:ph type="title"/>
          </p:nvPr>
        </p:nvSpPr>
        <p:spPr>
          <a:xfrm>
            <a:off x="3046954" y="284739"/>
            <a:ext cx="7886700" cy="1325563"/>
          </a:xfrm>
        </p:spPr>
        <p:txBody>
          <a:bodyPr>
            <a:normAutofit/>
          </a:bodyPr>
          <a:lstStyle/>
          <a:p>
            <a:pPr>
              <a:lnSpc>
                <a:spcPct val="90000"/>
              </a:lnSpc>
            </a:pPr>
            <a:r>
              <a:rPr lang="en-US" altLang="en-US" sz="2900" dirty="0">
                <a:solidFill>
                  <a:srgbClr val="00B050"/>
                </a:solidFill>
              </a:rPr>
              <a:t>Eligible Non-Citizens</a:t>
            </a:r>
            <a:br>
              <a:rPr lang="en-US" altLang="en-US" sz="2900" dirty="0">
                <a:solidFill>
                  <a:srgbClr val="00B050"/>
                </a:solidFill>
              </a:rPr>
            </a:br>
            <a:r>
              <a:rPr lang="en-US" altLang="en-US" sz="2900" dirty="0">
                <a:solidFill>
                  <a:srgbClr val="00B050"/>
                </a:solidFill>
              </a:rPr>
              <a:t>CFAP (State funded Food Assistance Program)</a:t>
            </a:r>
          </a:p>
        </p:txBody>
      </p:sp>
      <p:sp>
        <p:nvSpPr>
          <p:cNvPr id="3" name="Content Placeholder 2">
            <a:extLst>
              <a:ext uri="{FF2B5EF4-FFF2-40B4-BE49-F238E27FC236}">
                <a16:creationId xmlns:a16="http://schemas.microsoft.com/office/drawing/2014/main" id="{D52DE6BE-CE3B-B99F-3DE1-AFB20BCBBEB6}"/>
              </a:ext>
            </a:extLst>
          </p:cNvPr>
          <p:cNvSpPr>
            <a:spLocks noGrp="1"/>
          </p:cNvSpPr>
          <p:nvPr>
            <p:ph idx="1"/>
          </p:nvPr>
        </p:nvSpPr>
        <p:spPr>
          <a:xfrm>
            <a:off x="3961354" y="1718368"/>
            <a:ext cx="7886700" cy="4251960"/>
          </a:xfrm>
        </p:spPr>
        <p:txBody>
          <a:bodyPr>
            <a:noAutofit/>
          </a:bodyPr>
          <a:lstStyle/>
          <a:p>
            <a:pPr>
              <a:defRPr/>
            </a:pPr>
            <a:r>
              <a:rPr lang="en-US" sz="2800" dirty="0"/>
              <a:t>LPR who has lawfully resided in the U.S. for less than 5 years from the date of entry</a:t>
            </a:r>
          </a:p>
          <a:p>
            <a:pPr>
              <a:defRPr/>
            </a:pPr>
            <a:r>
              <a:rPr lang="en-US" sz="2800" dirty="0"/>
              <a:t>T-Visa – filed or preparing to file * (Victims of severe trafficking)</a:t>
            </a:r>
          </a:p>
          <a:p>
            <a:pPr>
              <a:defRPr/>
            </a:pPr>
            <a:r>
              <a:rPr lang="en-US" sz="2800" dirty="0"/>
              <a:t>U-Visa – approved or pending (Victims of certain crimes, DV)</a:t>
            </a:r>
          </a:p>
          <a:p>
            <a:pPr>
              <a:defRPr/>
            </a:pPr>
            <a:endParaRPr lang="en-US" sz="2800" dirty="0"/>
          </a:p>
          <a:p>
            <a:pPr marL="0" indent="0">
              <a:buNone/>
              <a:defRPr/>
            </a:pPr>
            <a:endParaRPr lang="en-US" sz="2800" dirty="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a:extLst>
              <a:ext uri="{FF2B5EF4-FFF2-40B4-BE49-F238E27FC236}">
                <a16:creationId xmlns:a16="http://schemas.microsoft.com/office/drawing/2014/main" id="{BAEA40F4-238F-4070-8A65-C19608E6CE7B}"/>
              </a:ext>
            </a:extLst>
          </p:cNvPr>
          <p:cNvSpPr>
            <a:spLocks noGrp="1" noChangeArrowheads="1"/>
          </p:cNvSpPr>
          <p:nvPr>
            <p:ph type="title"/>
          </p:nvPr>
        </p:nvSpPr>
        <p:spPr>
          <a:xfrm>
            <a:off x="1752600" y="609600"/>
            <a:ext cx="8612188" cy="630238"/>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solidFill>
                  <a:schemeClr val="accent2"/>
                </a:solidFill>
              </a:rPr>
              <a:t>Agency Overview</a:t>
            </a:r>
          </a:p>
        </p:txBody>
      </p:sp>
      <p:sp>
        <p:nvSpPr>
          <p:cNvPr id="30724" name="Rectangle 2">
            <a:extLst>
              <a:ext uri="{FF2B5EF4-FFF2-40B4-BE49-F238E27FC236}">
                <a16:creationId xmlns:a16="http://schemas.microsoft.com/office/drawing/2014/main" id="{9F812C85-73C6-41A4-83B9-F562A5E1F4C1}"/>
              </a:ext>
            </a:extLst>
          </p:cNvPr>
          <p:cNvSpPr>
            <a:spLocks noGrp="1" noChangeArrowheads="1"/>
          </p:cNvSpPr>
          <p:nvPr>
            <p:ph idx="1"/>
          </p:nvPr>
        </p:nvSpPr>
        <p:spPr>
          <a:xfrm>
            <a:off x="1828800" y="1371600"/>
            <a:ext cx="8534400" cy="5257800"/>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eaLnBrk="1" hangingPunct="1">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dirty="0"/>
          </a:p>
          <a:p>
            <a:pPr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a:t>Our Vision</a:t>
            </a:r>
            <a:br>
              <a:rPr lang="en-US" altLang="en-US" dirty="0"/>
            </a:br>
            <a:r>
              <a:rPr lang="en-US" altLang="en-US" sz="2800" dirty="0">
                <a:solidFill>
                  <a:srgbClr val="003300"/>
                </a:solidFill>
              </a:rPr>
              <a:t>Every child, adult, and family lives in a safe, healthy, thriving community.</a:t>
            </a:r>
          </a:p>
          <a:p>
            <a:pPr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200" dirty="0">
              <a:solidFill>
                <a:srgbClr val="003300"/>
              </a:solidFill>
            </a:endParaRPr>
          </a:p>
          <a:p>
            <a:pPr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a:t>Mission</a:t>
            </a:r>
            <a:br>
              <a:rPr lang="en-US" altLang="en-US" dirty="0"/>
            </a:br>
            <a:r>
              <a:rPr lang="en-US" altLang="en-US" sz="2800" dirty="0">
                <a:solidFill>
                  <a:srgbClr val="003300"/>
                </a:solidFill>
              </a:rPr>
              <a:t>The San Mateo County Human Services Agency assists individuals and families to achieve economic self sufficiency, promotes community and family strength, and works to ensure child safety and well-being</a:t>
            </a:r>
            <a:r>
              <a:rPr lang="en-US" altLang="en-US" sz="2800" dirty="0"/>
              <a:t>.</a:t>
            </a:r>
          </a:p>
          <a:p>
            <a:pPr eaLnBrk="1" hangingPunct="1">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200" dirty="0"/>
          </a:p>
        </p:txBody>
      </p:sp>
      <p:sp>
        <p:nvSpPr>
          <p:cNvPr id="30722" name="Slide Number Placeholder 5">
            <a:extLst>
              <a:ext uri="{FF2B5EF4-FFF2-40B4-BE49-F238E27FC236}">
                <a16:creationId xmlns:a16="http://schemas.microsoft.com/office/drawing/2014/main" id="{9E21FA4A-86F5-40E2-BF79-1FF6DE783F0C}"/>
              </a:ext>
            </a:extLst>
          </p:cNvPr>
          <p:cNvSpPr>
            <a:spLocks noGrp="1"/>
          </p:cNvSpPr>
          <p:nvPr>
            <p:ph type="sldNum" sz="quarter" idx="12"/>
          </p:nvPr>
        </p:nvSpPr>
        <p:spPr>
          <a:xfrm>
            <a:off x="9347200" y="6677025"/>
            <a:ext cx="2844800"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fontAlgn="base">
              <a:spcBef>
                <a:spcPct val="0"/>
              </a:spcBef>
              <a:spcAft>
                <a:spcPct val="0"/>
              </a:spcAft>
            </a:pPr>
            <a:fld id="{9C945F29-1544-4C70-8A56-E46D3392E00A}" type="slidenum">
              <a:rPr lang="en-US" altLang="en-US">
                <a:solidFill>
                  <a:srgbClr val="333333"/>
                </a:solidFill>
                <a:ea typeface="Arial Unicode MS" panose="020B0604020202020204" pitchFamily="34" charset="-128"/>
              </a:rPr>
              <a:pPr defTabSz="457200" fontAlgn="base">
                <a:spcBef>
                  <a:spcPct val="0"/>
                </a:spcBef>
                <a:spcAft>
                  <a:spcPct val="0"/>
                </a:spcAft>
              </a:pPr>
              <a:t>2</a:t>
            </a:fld>
            <a:endParaRPr lang="en-US" altLang="en-US">
              <a:solidFill>
                <a:srgbClr val="333333"/>
              </a:solidFill>
              <a:ea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60212C0-EE0C-A583-5309-37D925C4BA54}"/>
              </a:ext>
            </a:extLst>
          </p:cNvPr>
          <p:cNvSpPr>
            <a:spLocks noGrp="1" noChangeArrowheads="1"/>
          </p:cNvSpPr>
          <p:nvPr>
            <p:ph type="title"/>
          </p:nvPr>
        </p:nvSpPr>
        <p:spPr/>
        <p:txBody>
          <a:bodyPr>
            <a:normAutofit/>
          </a:bodyPr>
          <a:lstStyle/>
          <a:p>
            <a:r>
              <a:rPr lang="en-US" altLang="en-US" sz="3500" dirty="0">
                <a:solidFill>
                  <a:srgbClr val="00B050"/>
                </a:solidFill>
              </a:rPr>
              <a:t>Ineligible Non-Citizens</a:t>
            </a:r>
          </a:p>
        </p:txBody>
      </p:sp>
      <p:sp>
        <p:nvSpPr>
          <p:cNvPr id="9219" name="Content Placeholder 2">
            <a:extLst>
              <a:ext uri="{FF2B5EF4-FFF2-40B4-BE49-F238E27FC236}">
                <a16:creationId xmlns:a16="http://schemas.microsoft.com/office/drawing/2014/main" id="{92286551-BE8B-F4EC-7261-CE8E9452D081}"/>
              </a:ext>
            </a:extLst>
          </p:cNvPr>
          <p:cNvSpPr>
            <a:spLocks noGrp="1" noChangeArrowheads="1"/>
          </p:cNvSpPr>
          <p:nvPr>
            <p:ph idx="1"/>
          </p:nvPr>
        </p:nvSpPr>
        <p:spPr>
          <a:xfrm>
            <a:off x="4149969" y="1748413"/>
            <a:ext cx="7643446" cy="3734656"/>
          </a:xfrm>
        </p:spPr>
        <p:txBody>
          <a:bodyPr anchor="ctr">
            <a:normAutofit/>
          </a:bodyPr>
          <a:lstStyle/>
          <a:p>
            <a:r>
              <a:rPr lang="en-US" altLang="en-US" sz="2800" dirty="0"/>
              <a:t>Visitors/Tourists</a:t>
            </a:r>
          </a:p>
          <a:p>
            <a:r>
              <a:rPr lang="en-US" altLang="en-US" sz="2800" dirty="0"/>
              <a:t>Diplomats</a:t>
            </a:r>
          </a:p>
          <a:p>
            <a:r>
              <a:rPr lang="en-US" altLang="en-US" sz="2800" dirty="0"/>
              <a:t>Students with temporary visas</a:t>
            </a:r>
          </a:p>
          <a:p>
            <a:r>
              <a:rPr lang="en-US" altLang="en-US" sz="2800" dirty="0"/>
              <a:t>Temporary Protected Status – TPS</a:t>
            </a:r>
          </a:p>
          <a:p>
            <a:r>
              <a:rPr lang="en-US" altLang="en-US" sz="2800" dirty="0"/>
              <a:t>Individuals with work authorization permits only. </a:t>
            </a:r>
          </a:p>
          <a:p>
            <a:r>
              <a:rPr lang="en-US" altLang="en-US" sz="2800" dirty="0"/>
              <a:t>DACA/PRUCOL</a:t>
            </a: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D5687B7-F527-C224-D4A7-D1AF25B7CDAF}"/>
              </a:ext>
            </a:extLst>
          </p:cNvPr>
          <p:cNvSpPr>
            <a:spLocks noGrp="1" noChangeArrowheads="1"/>
          </p:cNvSpPr>
          <p:nvPr>
            <p:ph type="title"/>
          </p:nvPr>
        </p:nvSpPr>
        <p:spPr>
          <a:xfrm>
            <a:off x="2837173" y="457769"/>
            <a:ext cx="8182230" cy="1249394"/>
          </a:xfrm>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5300" dirty="0">
                <a:solidFill>
                  <a:srgbClr val="00B050"/>
                </a:solidFill>
              </a:rPr>
              <a:t>Federal – CFAP example</a:t>
            </a:r>
          </a:p>
        </p:txBody>
      </p:sp>
      <p:pic>
        <p:nvPicPr>
          <p:cNvPr id="12291" name="Content Placeholder 4">
            <a:extLst>
              <a:ext uri="{FF2B5EF4-FFF2-40B4-BE49-F238E27FC236}">
                <a16:creationId xmlns:a16="http://schemas.microsoft.com/office/drawing/2014/main" id="{2ECD369D-D032-83DB-F1EC-54EF7D3175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989195" y="2272119"/>
            <a:ext cx="7843257" cy="2313761"/>
          </a:xfrm>
          <a:prstGeom prst="rect">
            <a:avLst/>
          </a:prstGeom>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A0AE2E1-0EBE-105D-4271-F60EE7104929}"/>
              </a:ext>
            </a:extLst>
          </p:cNvPr>
          <p:cNvSpPr>
            <a:spLocks noGrp="1" noChangeArrowheads="1"/>
          </p:cNvSpPr>
          <p:nvPr>
            <p:ph type="title"/>
          </p:nvPr>
        </p:nvSpPr>
        <p:spPr>
          <a:xfrm>
            <a:off x="2152650" y="365126"/>
            <a:ext cx="7886700" cy="1325563"/>
          </a:xfrm>
        </p:spPr>
        <p:txBody>
          <a:bodyPr>
            <a:normAutofit/>
          </a:bodyPr>
          <a:lstStyle/>
          <a:p>
            <a:r>
              <a:rPr lang="en-US" altLang="en-US" dirty="0">
                <a:solidFill>
                  <a:srgbClr val="00B050"/>
                </a:solidFill>
              </a:rPr>
              <a:t>SPONSOR DEEMING</a:t>
            </a:r>
          </a:p>
        </p:txBody>
      </p:sp>
      <p:sp>
        <p:nvSpPr>
          <p:cNvPr id="13315" name="Content Placeholder 2">
            <a:extLst>
              <a:ext uri="{FF2B5EF4-FFF2-40B4-BE49-F238E27FC236}">
                <a16:creationId xmlns:a16="http://schemas.microsoft.com/office/drawing/2014/main" id="{CD8B6540-97D7-75C7-D11F-7A6B389EA61B}"/>
              </a:ext>
            </a:extLst>
          </p:cNvPr>
          <p:cNvSpPr>
            <a:spLocks noGrp="1" noChangeArrowheads="1"/>
          </p:cNvSpPr>
          <p:nvPr>
            <p:ph idx="1"/>
          </p:nvPr>
        </p:nvSpPr>
        <p:spPr>
          <a:xfrm>
            <a:off x="3891015" y="1544272"/>
            <a:ext cx="7886700" cy="4351338"/>
          </a:xfrm>
        </p:spPr>
        <p:txBody>
          <a:bodyPr>
            <a:normAutofit/>
          </a:bodyPr>
          <a:lstStyle/>
          <a:p>
            <a:pPr>
              <a:lnSpc>
                <a:spcPct val="90000"/>
              </a:lnSpc>
            </a:pPr>
            <a:r>
              <a:rPr lang="en-US" altLang="en-US" sz="2800" dirty="0"/>
              <a:t>Most persons who immigrate to the United States have a sponsor, or someone who sign a legally binding affidavit promising to provide enough financial support to maintain the sponsored non-citizen.</a:t>
            </a:r>
          </a:p>
          <a:p>
            <a:pPr>
              <a:lnSpc>
                <a:spcPct val="90000"/>
              </a:lnSpc>
            </a:pPr>
            <a:r>
              <a:rPr lang="en-US" altLang="en-US" sz="2800" dirty="0"/>
              <a:t>“Sponsor Deeming” is the process of counting a sponsor’s income and resources as belonging to the non-citizen when determining eligibility for </a:t>
            </a:r>
            <a:r>
              <a:rPr lang="en-US" altLang="en-US" sz="2800" dirty="0" err="1"/>
              <a:t>CalFresh</a:t>
            </a:r>
            <a:r>
              <a:rPr lang="en-US" altLang="en-US" sz="2800" dirty="0"/>
              <a:t>/CFAP</a:t>
            </a: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7BF6211-D4F9-0505-97E8-0D5BC99857B3}"/>
              </a:ext>
            </a:extLst>
          </p:cNvPr>
          <p:cNvSpPr>
            <a:spLocks noGrp="1" noChangeArrowheads="1"/>
          </p:cNvSpPr>
          <p:nvPr>
            <p:ph type="title"/>
          </p:nvPr>
        </p:nvSpPr>
        <p:spPr>
          <a:xfrm>
            <a:off x="2152650" y="365126"/>
            <a:ext cx="7886700" cy="1325563"/>
          </a:xfrm>
        </p:spPr>
        <p:txBody>
          <a:bodyPr>
            <a:normAutofit/>
          </a:bodyPr>
          <a:lstStyle/>
          <a:p>
            <a:r>
              <a:rPr lang="en-US" altLang="en-US" dirty="0">
                <a:solidFill>
                  <a:srgbClr val="00B050"/>
                </a:solidFill>
              </a:rPr>
              <a:t>Sponsor Deeming Ends</a:t>
            </a:r>
          </a:p>
        </p:txBody>
      </p:sp>
      <p:sp>
        <p:nvSpPr>
          <p:cNvPr id="17411" name="Content Placeholder 2">
            <a:extLst>
              <a:ext uri="{FF2B5EF4-FFF2-40B4-BE49-F238E27FC236}">
                <a16:creationId xmlns:a16="http://schemas.microsoft.com/office/drawing/2014/main" id="{F9FF86E3-D4FF-E39D-5C42-1365F5FF5A71}"/>
              </a:ext>
            </a:extLst>
          </p:cNvPr>
          <p:cNvSpPr>
            <a:spLocks noGrp="1" noChangeArrowheads="1"/>
          </p:cNvSpPr>
          <p:nvPr>
            <p:ph idx="1"/>
          </p:nvPr>
        </p:nvSpPr>
        <p:spPr>
          <a:xfrm>
            <a:off x="3901063" y="1895964"/>
            <a:ext cx="7886700" cy="4351338"/>
          </a:xfrm>
        </p:spPr>
        <p:txBody>
          <a:bodyPr>
            <a:normAutofit/>
          </a:bodyPr>
          <a:lstStyle/>
          <a:p>
            <a:r>
              <a:rPr lang="en-US" altLang="en-US" dirty="0"/>
              <a:t>Sponsored non-citizen becomes a naturalized citizen</a:t>
            </a:r>
          </a:p>
          <a:p>
            <a:r>
              <a:rPr lang="en-US" altLang="en-US" dirty="0"/>
              <a:t>Sponsored non-citizen is credited with 40 qualifying work quarters</a:t>
            </a:r>
          </a:p>
          <a:p>
            <a:r>
              <a:rPr lang="en-US" altLang="en-US" dirty="0"/>
              <a:t>The sponsor dies</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E43D1FD-F957-D453-7496-66FACD120702}"/>
              </a:ext>
            </a:extLst>
          </p:cNvPr>
          <p:cNvSpPr>
            <a:spLocks noGrp="1" noChangeArrowheads="1"/>
          </p:cNvSpPr>
          <p:nvPr>
            <p:ph type="title"/>
          </p:nvPr>
        </p:nvSpPr>
        <p:spPr>
          <a:xfrm>
            <a:off x="4003834" y="713232"/>
            <a:ext cx="2700645" cy="5431536"/>
          </a:xfrm>
        </p:spPr>
        <p:txBody>
          <a:bodyPr>
            <a:normAutofit/>
          </a:bodyPr>
          <a:lstStyle/>
          <a:p>
            <a:r>
              <a:rPr lang="en-US" altLang="en-US" sz="4300" dirty="0">
                <a:solidFill>
                  <a:srgbClr val="00B050"/>
                </a:solidFill>
              </a:rPr>
              <a:t>Exempt from Sponsor Deeming</a:t>
            </a:r>
          </a:p>
        </p:txBody>
      </p:sp>
      <p:sp>
        <p:nvSpPr>
          <p:cNvPr id="16387" name="Content Placeholder 2">
            <a:extLst>
              <a:ext uri="{FF2B5EF4-FFF2-40B4-BE49-F238E27FC236}">
                <a16:creationId xmlns:a16="http://schemas.microsoft.com/office/drawing/2014/main" id="{34810E12-5D5F-3449-80EA-538F637C8083}"/>
              </a:ext>
            </a:extLst>
          </p:cNvPr>
          <p:cNvSpPr>
            <a:spLocks noGrp="1" noChangeArrowheads="1"/>
          </p:cNvSpPr>
          <p:nvPr>
            <p:ph idx="1"/>
          </p:nvPr>
        </p:nvSpPr>
        <p:spPr>
          <a:xfrm>
            <a:off x="7016744" y="713232"/>
            <a:ext cx="4668251" cy="5431536"/>
          </a:xfrm>
        </p:spPr>
        <p:txBody>
          <a:bodyPr anchor="ctr">
            <a:normAutofit/>
          </a:bodyPr>
          <a:lstStyle/>
          <a:p>
            <a:r>
              <a:rPr lang="en-US" altLang="en-US" sz="2400" dirty="0"/>
              <a:t>Children under the age of 18</a:t>
            </a:r>
          </a:p>
          <a:p>
            <a:r>
              <a:rPr lang="en-US" altLang="en-US" sz="2400" dirty="0"/>
              <a:t>Sponsor lives in the same CF HH</a:t>
            </a:r>
          </a:p>
          <a:p>
            <a:r>
              <a:rPr lang="en-US" altLang="en-US" sz="2400" dirty="0"/>
              <a:t>Domestic violence and other serious crime victims</a:t>
            </a:r>
          </a:p>
          <a:p>
            <a:r>
              <a:rPr lang="en-US" altLang="en-US" sz="2400" dirty="0"/>
              <a:t>IE members</a:t>
            </a:r>
          </a:p>
          <a:p>
            <a:r>
              <a:rPr lang="en-US" altLang="en-US" sz="2400" dirty="0"/>
              <a:t>LPRT with date of entry &gt; 3 years and &lt; than 5 years</a:t>
            </a:r>
          </a:p>
          <a:p>
            <a:r>
              <a:rPr lang="en-US" altLang="en-US" sz="2400" dirty="0"/>
              <a:t>Opted out</a:t>
            </a:r>
          </a:p>
          <a:p>
            <a:r>
              <a:rPr lang="en-US" altLang="en-US" sz="2400" dirty="0"/>
              <a:t>Determined Indigent</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C6EE1F6-C343-72EF-41A0-26C6669F6BD4}"/>
              </a:ext>
            </a:extLst>
          </p:cNvPr>
          <p:cNvSpPr>
            <a:spLocks noGrp="1" noChangeArrowheads="1"/>
          </p:cNvSpPr>
          <p:nvPr>
            <p:ph type="title"/>
          </p:nvPr>
        </p:nvSpPr>
        <p:spPr>
          <a:xfrm>
            <a:off x="2154936" y="334644"/>
            <a:ext cx="7882128" cy="1076914"/>
          </a:xfrm>
        </p:spPr>
        <p:txBody>
          <a:bodyPr anchor="ctr">
            <a:normAutofit/>
          </a:bodyPr>
          <a:lstStyle/>
          <a:p>
            <a:r>
              <a:rPr lang="en-US" altLang="en-US" sz="3500" dirty="0">
                <a:solidFill>
                  <a:srgbClr val="00B050"/>
                </a:solidFill>
              </a:rPr>
              <a:t>Options for Sponsored Non-Citizens</a:t>
            </a:r>
          </a:p>
        </p:txBody>
      </p:sp>
      <p:graphicFrame>
        <p:nvGraphicFramePr>
          <p:cNvPr id="4" name="Table 4">
            <a:extLst>
              <a:ext uri="{FF2B5EF4-FFF2-40B4-BE49-F238E27FC236}">
                <a16:creationId xmlns:a16="http://schemas.microsoft.com/office/drawing/2014/main" id="{2E70F34C-ADD6-AB9A-D188-53755CFB5A7A}"/>
              </a:ext>
            </a:extLst>
          </p:cNvPr>
          <p:cNvGraphicFramePr>
            <a:graphicFrameLocks noGrp="1"/>
          </p:cNvGraphicFramePr>
          <p:nvPr>
            <p:ph idx="1"/>
            <p:extLst>
              <p:ext uri="{D42A27DB-BD31-4B8C-83A1-F6EECF244321}">
                <p14:modId xmlns:p14="http://schemas.microsoft.com/office/powerpoint/2010/main" val="546580846"/>
              </p:ext>
            </p:extLst>
          </p:nvPr>
        </p:nvGraphicFramePr>
        <p:xfrm>
          <a:off x="4079631" y="1606900"/>
          <a:ext cx="7980066" cy="4263056"/>
        </p:xfrm>
        <a:graphic>
          <a:graphicData uri="http://schemas.openxmlformats.org/drawingml/2006/table">
            <a:tbl>
              <a:tblPr firstRow="1" bandRow="1">
                <a:noFill/>
                <a:tableStyleId>{21E4AEA4-8DFA-4A89-87EB-49C32662AFE0}</a:tableStyleId>
              </a:tblPr>
              <a:tblGrid>
                <a:gridCol w="3048392">
                  <a:extLst>
                    <a:ext uri="{9D8B030D-6E8A-4147-A177-3AD203B41FA5}">
                      <a16:colId xmlns:a16="http://schemas.microsoft.com/office/drawing/2014/main" val="20000"/>
                    </a:ext>
                  </a:extLst>
                </a:gridCol>
                <a:gridCol w="2763788">
                  <a:extLst>
                    <a:ext uri="{9D8B030D-6E8A-4147-A177-3AD203B41FA5}">
                      <a16:colId xmlns:a16="http://schemas.microsoft.com/office/drawing/2014/main" val="20001"/>
                    </a:ext>
                  </a:extLst>
                </a:gridCol>
                <a:gridCol w="2167886">
                  <a:extLst>
                    <a:ext uri="{9D8B030D-6E8A-4147-A177-3AD203B41FA5}">
                      <a16:colId xmlns:a16="http://schemas.microsoft.com/office/drawing/2014/main" val="20002"/>
                    </a:ext>
                  </a:extLst>
                </a:gridCol>
              </a:tblGrid>
              <a:tr h="352535">
                <a:tc>
                  <a:txBody>
                    <a:bodyPr/>
                    <a:lstStyle/>
                    <a:p>
                      <a:r>
                        <a:rPr lang="en-US" sz="1400" b="1" dirty="0">
                          <a:solidFill>
                            <a:srgbClr val="FFFFFF"/>
                          </a:solidFill>
                        </a:rPr>
                        <a:t>Agree to sponsor deeming evaluation</a:t>
                      </a:r>
                    </a:p>
                  </a:txBody>
                  <a:tcPr marL="131053" marR="78632" marT="78632" marB="78632">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dirty="0">
                          <a:solidFill>
                            <a:srgbClr val="FFFFFF"/>
                          </a:solidFill>
                        </a:rPr>
                        <a:t>Agree to Opt-Out</a:t>
                      </a:r>
                    </a:p>
                  </a:txBody>
                  <a:tcPr marL="131053" marR="78632" marT="78632" marB="78632">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dirty="0">
                          <a:solidFill>
                            <a:srgbClr val="FFFFFF"/>
                          </a:solidFill>
                        </a:rPr>
                        <a:t>Agree to Indigency Determination</a:t>
                      </a:r>
                    </a:p>
                  </a:txBody>
                  <a:tcPr marL="131053" marR="78632" marT="78632" marB="78632">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662456">
                <a:tc>
                  <a:txBody>
                    <a:bodyPr/>
                    <a:lstStyle/>
                    <a:p>
                      <a:r>
                        <a:rPr lang="en-US" sz="1400" dirty="0">
                          <a:solidFill>
                            <a:schemeClr val="tx1">
                              <a:lumMod val="85000"/>
                              <a:lumOff val="15000"/>
                            </a:schemeClr>
                          </a:solidFill>
                        </a:rPr>
                        <a:t>Sponsored non-citizen has obtained the cooperation and/or the assistance of the Sponsor</a:t>
                      </a:r>
                    </a:p>
                  </a:txBody>
                  <a:tcPr marL="131053" marR="78632" marT="78632" marB="78632">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Sponsored non-citizen has been offered indigence and /or deeming option but chooses not to provide the sponsor’s information</a:t>
                      </a:r>
                    </a:p>
                  </a:txBody>
                  <a:tcPr marL="131053" marR="78632" marT="78632" marB="7863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Sponsored non-citizen is indigent based on the following criteria:</a:t>
                      </a:r>
                    </a:p>
                  </a:txBody>
                  <a:tcPr marL="131053" marR="78632" marT="78632" marB="78632">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2455008">
                <a:tc>
                  <a:txBody>
                    <a:bodyPr/>
                    <a:lstStyle/>
                    <a:p>
                      <a:r>
                        <a:rPr lang="en-US" sz="1600" dirty="0">
                          <a:solidFill>
                            <a:schemeClr val="tx1">
                              <a:lumMod val="85000"/>
                              <a:lumOff val="15000"/>
                            </a:schemeClr>
                          </a:solidFill>
                        </a:rPr>
                        <a:t>Intake: </a:t>
                      </a:r>
                    </a:p>
                    <a:p>
                      <a:pPr marL="285750" indent="-285750">
                        <a:buFont typeface="Arial" panose="020B0604020202020204" pitchFamily="34" charset="0"/>
                        <a:buChar char="•"/>
                      </a:pPr>
                      <a:r>
                        <a:rPr lang="en-US" sz="1600" dirty="0">
                          <a:solidFill>
                            <a:schemeClr val="tx1">
                              <a:lumMod val="85000"/>
                              <a:lumOff val="15000"/>
                            </a:schemeClr>
                          </a:solidFill>
                        </a:rPr>
                        <a:t>Sponsor completes SAR 22</a:t>
                      </a:r>
                    </a:p>
                    <a:p>
                      <a:pPr marL="285750" indent="-285750">
                        <a:buFont typeface="Arial" panose="020B0604020202020204" pitchFamily="34" charset="0"/>
                        <a:buChar char="•"/>
                      </a:pPr>
                      <a:r>
                        <a:rPr lang="en-US" sz="1600" dirty="0">
                          <a:solidFill>
                            <a:schemeClr val="tx1">
                              <a:lumMod val="85000"/>
                              <a:lumOff val="15000"/>
                            </a:schemeClr>
                          </a:solidFill>
                        </a:rPr>
                        <a:t>Sponsor provides income and resource verification </a:t>
                      </a:r>
                    </a:p>
                    <a:p>
                      <a:r>
                        <a:rPr lang="en-US" sz="1600" dirty="0">
                          <a:solidFill>
                            <a:schemeClr val="tx1">
                              <a:lumMod val="85000"/>
                              <a:lumOff val="15000"/>
                            </a:schemeClr>
                          </a:solidFill>
                        </a:rPr>
                        <a:t>SAR 7: </a:t>
                      </a:r>
                    </a:p>
                    <a:p>
                      <a:pPr marL="285750" indent="-285750">
                        <a:buFont typeface="Arial" panose="020B0604020202020204" pitchFamily="34" charset="0"/>
                        <a:buChar char="•"/>
                      </a:pPr>
                      <a:r>
                        <a:rPr lang="en-US" sz="1600" dirty="0">
                          <a:solidFill>
                            <a:schemeClr val="tx1">
                              <a:lumMod val="85000"/>
                              <a:lumOff val="15000"/>
                            </a:schemeClr>
                          </a:solidFill>
                        </a:rPr>
                        <a:t>Sponsor completes SAR 72</a:t>
                      </a:r>
                    </a:p>
                    <a:p>
                      <a:pPr marL="285750" indent="-285750">
                        <a:buFont typeface="Arial" panose="020B0604020202020204" pitchFamily="34" charset="0"/>
                        <a:buChar char="•"/>
                      </a:pPr>
                      <a:r>
                        <a:rPr lang="en-US" sz="1600" dirty="0">
                          <a:solidFill>
                            <a:schemeClr val="tx1">
                              <a:lumMod val="85000"/>
                              <a:lumOff val="15000"/>
                            </a:schemeClr>
                          </a:solidFill>
                        </a:rPr>
                        <a:t>Sponsor provides income and resource verification</a:t>
                      </a:r>
                    </a:p>
                    <a:p>
                      <a:pPr marL="285750" indent="-285750">
                        <a:buFont typeface="Arial" panose="020B0604020202020204" pitchFamily="34" charset="0"/>
                        <a:buChar char="•"/>
                      </a:pPr>
                      <a:endParaRPr lang="en-US" sz="900" dirty="0">
                        <a:solidFill>
                          <a:schemeClr val="tx1">
                            <a:lumMod val="85000"/>
                            <a:lumOff val="15000"/>
                          </a:schemeClr>
                        </a:solidFill>
                      </a:endParaRPr>
                    </a:p>
                  </a:txBody>
                  <a:tcPr marL="131053" marR="78632" marT="78632" marB="78632">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285750" indent="-285750">
                        <a:buFont typeface="Arial" panose="020B0604020202020204" pitchFamily="34" charset="0"/>
                        <a:buChar char="•"/>
                      </a:pPr>
                      <a:r>
                        <a:rPr lang="en-US" sz="1600" dirty="0">
                          <a:solidFill>
                            <a:schemeClr val="tx1">
                              <a:lumMod val="85000"/>
                              <a:lumOff val="15000"/>
                            </a:schemeClr>
                          </a:solidFill>
                        </a:rPr>
                        <a:t>Sponsored non-citizen opts-out of CF and allows other HH members to proceed with the application and/or recertification</a:t>
                      </a:r>
                    </a:p>
                    <a:p>
                      <a:pPr marL="0" indent="0">
                        <a:buFont typeface="Arial" panose="020B0604020202020204" pitchFamily="34" charset="0"/>
                        <a:buNone/>
                      </a:pPr>
                      <a:endParaRPr lang="en-US" sz="900" dirty="0">
                        <a:solidFill>
                          <a:schemeClr val="tx1">
                            <a:lumMod val="85000"/>
                            <a:lumOff val="15000"/>
                          </a:schemeClr>
                        </a:solidFill>
                      </a:endParaRPr>
                    </a:p>
                  </a:txBody>
                  <a:tcPr marL="131053" marR="78632" marT="78632" marB="7863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285750" indent="-285750">
                        <a:buFont typeface="Arial" panose="020B0604020202020204" pitchFamily="34" charset="0"/>
                        <a:buChar char="•"/>
                      </a:pPr>
                      <a:r>
                        <a:rPr lang="en-US" sz="1600" dirty="0">
                          <a:solidFill>
                            <a:schemeClr val="tx1">
                              <a:lumMod val="85000"/>
                              <a:lumOff val="15000"/>
                            </a:schemeClr>
                          </a:solidFill>
                        </a:rPr>
                        <a:t>Household income + any cash contributions + in-kind assistance provided by the sponsor or others does NOT exceed 130% FPL</a:t>
                      </a:r>
                    </a:p>
                  </a:txBody>
                  <a:tcPr marL="131053" marR="78632" marT="78632" marB="78632">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0002"/>
                  </a:ext>
                </a:extLst>
              </a:tr>
            </a:tbl>
          </a:graphicData>
        </a:graphic>
      </p:graphicFrame>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E008BBF4-EBB1-426F-93BB-36A3CC968824}"/>
              </a:ext>
            </a:extLst>
          </p:cNvPr>
          <p:cNvSpPr>
            <a:spLocks noGrp="1"/>
          </p:cNvSpPr>
          <p:nvPr>
            <p:ph type="title"/>
          </p:nvPr>
        </p:nvSpPr>
        <p:spPr>
          <a:xfrm>
            <a:off x="3468689" y="623888"/>
            <a:ext cx="6683375" cy="1281112"/>
          </a:xfrm>
        </p:spPr>
        <p:txBody>
          <a:bodyPr/>
          <a:lstStyle/>
          <a:p>
            <a:pPr eaLnBrk="1" hangingPunct="1"/>
            <a:r>
              <a:rPr lang="en-US" altLang="en-US" sz="6000" b="1"/>
              <a:t>Health Coverage</a:t>
            </a:r>
          </a:p>
        </p:txBody>
      </p:sp>
      <p:sp>
        <p:nvSpPr>
          <p:cNvPr id="3" name="Content Placeholder 2">
            <a:extLst>
              <a:ext uri="{FF2B5EF4-FFF2-40B4-BE49-F238E27FC236}">
                <a16:creationId xmlns:a16="http://schemas.microsoft.com/office/drawing/2014/main" id="{C5B4A517-BB90-4B37-9E93-461BEAFDC3A2}"/>
              </a:ext>
            </a:extLst>
          </p:cNvPr>
          <p:cNvSpPr>
            <a:spLocks noGrp="1"/>
          </p:cNvSpPr>
          <p:nvPr>
            <p:ph idx="1"/>
          </p:nvPr>
        </p:nvSpPr>
        <p:spPr>
          <a:xfrm>
            <a:off x="3465513" y="2133600"/>
            <a:ext cx="6686550" cy="3778250"/>
          </a:xfrm>
        </p:spPr>
        <p:txBody>
          <a:bodyPr rtlCol="0">
            <a:normAutofit/>
          </a:bodyPr>
          <a:lstStyle/>
          <a:p>
            <a:pPr marL="0" indent="0" algn="ctr" eaLnBrk="1" fontAlgn="auto" hangingPunct="1">
              <a:spcAft>
                <a:spcPts val="0"/>
              </a:spcAft>
              <a:buNone/>
              <a:defRPr/>
            </a:pPr>
            <a:endParaRPr lang="en-US" sz="3600" dirty="0">
              <a:solidFill>
                <a:schemeClr val="tx1">
                  <a:lumMod val="75000"/>
                  <a:lumOff val="25000"/>
                </a:schemeClr>
              </a:solidFill>
            </a:endParaRPr>
          </a:p>
          <a:p>
            <a:pPr marL="0" indent="0" algn="ctr" eaLnBrk="1" fontAlgn="auto" hangingPunct="1">
              <a:spcAft>
                <a:spcPts val="0"/>
              </a:spcAft>
              <a:buNone/>
              <a:defRPr/>
            </a:pPr>
            <a:endParaRPr lang="en-US" sz="3600" dirty="0">
              <a:solidFill>
                <a:schemeClr val="tx1">
                  <a:lumMod val="75000"/>
                  <a:lumOff val="25000"/>
                </a:schemeClr>
              </a:solidFill>
            </a:endParaRPr>
          </a:p>
          <a:p>
            <a:pPr marL="0" indent="0" algn="ctr" eaLnBrk="1" fontAlgn="auto" hangingPunct="1">
              <a:spcAft>
                <a:spcPts val="0"/>
              </a:spcAft>
              <a:buNone/>
              <a:defRPr/>
            </a:pPr>
            <a:endParaRPr lang="en-US" sz="3600" dirty="0">
              <a:solidFill>
                <a:schemeClr val="tx1">
                  <a:lumMod val="75000"/>
                  <a:lumOff val="25000"/>
                </a:schemeClr>
              </a:solidFill>
            </a:endParaRPr>
          </a:p>
          <a:p>
            <a:pPr marL="0" indent="0" algn="ctr" eaLnBrk="1" fontAlgn="auto" hangingPunct="1">
              <a:spcAft>
                <a:spcPts val="0"/>
              </a:spcAft>
              <a:buNone/>
              <a:defRPr/>
            </a:pPr>
            <a:endParaRPr lang="en-US" sz="3600" dirty="0">
              <a:solidFill>
                <a:schemeClr val="tx1">
                  <a:lumMod val="75000"/>
                  <a:lumOff val="25000"/>
                </a:schemeClr>
              </a:solidFill>
            </a:endParaRPr>
          </a:p>
          <a:p>
            <a:pPr marL="0" indent="0" algn="ctr" eaLnBrk="1" fontAlgn="auto" hangingPunct="1">
              <a:spcAft>
                <a:spcPts val="0"/>
              </a:spcAft>
              <a:buNone/>
              <a:defRPr/>
            </a:pPr>
            <a:r>
              <a:rPr lang="en-US" sz="3600" b="1" dirty="0">
                <a:solidFill>
                  <a:schemeClr val="tx1">
                    <a:lumMod val="75000"/>
                    <a:lumOff val="25000"/>
                  </a:schemeClr>
                </a:solidFill>
              </a:rPr>
              <a:t>Program Overview</a:t>
            </a:r>
          </a:p>
          <a:p>
            <a:pPr marL="0" indent="0" algn="ctr" eaLnBrk="1" fontAlgn="auto" hangingPunct="1">
              <a:spcAft>
                <a:spcPts val="0"/>
              </a:spcAft>
              <a:buNone/>
              <a:defRPr/>
            </a:pPr>
            <a:endParaRPr lang="en-US" sz="3600" dirty="0">
              <a:solidFill>
                <a:schemeClr val="tx1">
                  <a:lumMod val="75000"/>
                  <a:lumOff val="25000"/>
                </a:schemeClr>
              </a:solidFill>
            </a:endParaRPr>
          </a:p>
        </p:txBody>
      </p:sp>
      <p:pic>
        <p:nvPicPr>
          <p:cNvPr id="73732" name="Picture 4" descr="color with slogan">
            <a:extLst>
              <a:ext uri="{FF2B5EF4-FFF2-40B4-BE49-F238E27FC236}">
                <a16:creationId xmlns:a16="http://schemas.microsoft.com/office/drawing/2014/main" id="{AF01A6A1-FD42-4C58-8CD6-B9C12959D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688" y="2590800"/>
            <a:ext cx="4648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6B8A9FC-DF12-49C3-AA99-79B7215EFD80}"/>
              </a:ext>
            </a:extLst>
          </p:cNvPr>
          <p:cNvSpPr>
            <a:spLocks noGrp="1"/>
          </p:cNvSpPr>
          <p:nvPr>
            <p:ph type="title"/>
          </p:nvPr>
        </p:nvSpPr>
        <p:spPr>
          <a:xfrm>
            <a:off x="3468689" y="623888"/>
            <a:ext cx="6683375" cy="1281112"/>
          </a:xfrm>
        </p:spPr>
        <p:txBody>
          <a:bodyPr/>
          <a:lstStyle/>
          <a:p>
            <a:pPr algn="ctr" eaLnBrk="1" hangingPunct="1"/>
            <a:r>
              <a:rPr lang="en-US" altLang="en-US" sz="5400" b="1"/>
              <a:t>MAGI Medi-Cal</a:t>
            </a:r>
          </a:p>
        </p:txBody>
      </p:sp>
      <p:sp>
        <p:nvSpPr>
          <p:cNvPr id="3" name="Content Placeholder 2">
            <a:extLst>
              <a:ext uri="{FF2B5EF4-FFF2-40B4-BE49-F238E27FC236}">
                <a16:creationId xmlns:a16="http://schemas.microsoft.com/office/drawing/2014/main" id="{56087125-C9DF-4232-9A59-A390084C2056}"/>
              </a:ext>
            </a:extLst>
          </p:cNvPr>
          <p:cNvSpPr>
            <a:spLocks noGrp="1"/>
          </p:cNvSpPr>
          <p:nvPr>
            <p:ph idx="1"/>
          </p:nvPr>
        </p:nvSpPr>
        <p:spPr>
          <a:xfrm>
            <a:off x="3465513" y="2133600"/>
            <a:ext cx="6686550" cy="3778250"/>
          </a:xfrm>
        </p:spPr>
        <p:txBody>
          <a:bodyPr rtlCol="0">
            <a:normAutofit/>
          </a:bodyPr>
          <a:lstStyle/>
          <a:p>
            <a:pPr marL="571500" lvl="1" indent="-457200" eaLnBrk="1" hangingPunct="1">
              <a:defRPr/>
            </a:pPr>
            <a:r>
              <a:rPr lang="en-US" sz="2600" b="1" dirty="0">
                <a:solidFill>
                  <a:srgbClr val="324C4B"/>
                </a:solidFill>
              </a:rPr>
              <a:t>Health insurance for low-income individuals and families is now primarily based on the Modified Adjusted Gross Income (MAGI) methodology. </a:t>
            </a:r>
          </a:p>
          <a:p>
            <a:pPr marL="571500" lvl="1" indent="-457200" eaLnBrk="1" hangingPunct="1">
              <a:defRPr/>
            </a:pPr>
            <a:endParaRPr lang="en-US" sz="2600" b="1" dirty="0">
              <a:solidFill>
                <a:srgbClr val="324C4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BE2CF93-9FED-4BB5-9A21-E99BEC48517D}"/>
              </a:ext>
            </a:extLst>
          </p:cNvPr>
          <p:cNvSpPr>
            <a:spLocks noGrp="1"/>
          </p:cNvSpPr>
          <p:nvPr>
            <p:ph type="title"/>
          </p:nvPr>
        </p:nvSpPr>
        <p:spPr>
          <a:xfrm>
            <a:off x="3468689" y="623888"/>
            <a:ext cx="6683375" cy="1281112"/>
          </a:xfrm>
        </p:spPr>
        <p:txBody>
          <a:bodyPr/>
          <a:lstStyle/>
          <a:p>
            <a:pPr algn="ctr" eaLnBrk="1" hangingPunct="1"/>
            <a:r>
              <a:rPr lang="en-US" altLang="en-US" sz="4000" b="1"/>
              <a:t>MAGI Eligibility Requirements:</a:t>
            </a:r>
            <a:br>
              <a:rPr lang="en-US" altLang="en-US" sz="2800" b="1"/>
            </a:br>
            <a:endParaRPr lang="en-US" altLang="en-US" b="1"/>
          </a:p>
        </p:txBody>
      </p:sp>
      <p:sp>
        <p:nvSpPr>
          <p:cNvPr id="76803" name="Content Placeholder 2">
            <a:extLst>
              <a:ext uri="{FF2B5EF4-FFF2-40B4-BE49-F238E27FC236}">
                <a16:creationId xmlns:a16="http://schemas.microsoft.com/office/drawing/2014/main" id="{179C1D61-8D5A-4A80-9A50-C382112D04C5}"/>
              </a:ext>
            </a:extLst>
          </p:cNvPr>
          <p:cNvSpPr>
            <a:spLocks noGrp="1"/>
          </p:cNvSpPr>
          <p:nvPr>
            <p:ph idx="1"/>
          </p:nvPr>
        </p:nvSpPr>
        <p:spPr>
          <a:xfrm>
            <a:off x="3429000" y="1905000"/>
            <a:ext cx="6686550" cy="4648200"/>
          </a:xfrm>
        </p:spPr>
        <p:txBody>
          <a:bodyPr/>
          <a:lstStyle/>
          <a:p>
            <a:pPr lvl="1" eaLnBrk="1" hangingPunct="1"/>
            <a:r>
              <a:rPr lang="en-US" altLang="en-US" sz="2400" b="1"/>
              <a:t>Income </a:t>
            </a:r>
          </a:p>
          <a:p>
            <a:pPr lvl="2" eaLnBrk="1" hangingPunct="1"/>
            <a:r>
              <a:rPr lang="en-US" altLang="en-US" sz="1400" b="1"/>
              <a:t>MAGI methodology looks at countable income for tax purposes. </a:t>
            </a:r>
          </a:p>
          <a:p>
            <a:pPr lvl="2" eaLnBrk="1" hangingPunct="1"/>
            <a:r>
              <a:rPr lang="en-US" altLang="en-US" sz="1400" b="1"/>
              <a:t>Household size is based on the tax filing unit, not who lives together.</a:t>
            </a:r>
          </a:p>
          <a:p>
            <a:pPr lvl="1" eaLnBrk="1" hangingPunct="1"/>
            <a:r>
              <a:rPr lang="en-US" altLang="en-US" sz="2400" b="1"/>
              <a:t>Age</a:t>
            </a:r>
          </a:p>
          <a:p>
            <a:pPr lvl="2" eaLnBrk="1" hangingPunct="1"/>
            <a:r>
              <a:rPr lang="en-US" altLang="en-US" sz="1400" b="1"/>
              <a:t>0-64 years old</a:t>
            </a:r>
          </a:p>
          <a:p>
            <a:pPr lvl="1" eaLnBrk="1" hangingPunct="1"/>
            <a:r>
              <a:rPr lang="en-US" altLang="en-US" sz="2400" b="1"/>
              <a:t>Identification </a:t>
            </a:r>
          </a:p>
          <a:p>
            <a:pPr lvl="1" eaLnBrk="1" hangingPunct="1"/>
            <a:r>
              <a:rPr lang="en-US" altLang="en-US" sz="2400" b="1"/>
              <a:t>Residency</a:t>
            </a:r>
            <a:r>
              <a:rPr lang="en-US" altLang="en-US" sz="1900" b="1"/>
              <a:t> </a:t>
            </a:r>
          </a:p>
          <a:p>
            <a:pPr lvl="2" eaLnBrk="1" hangingPunct="1"/>
            <a:r>
              <a:rPr lang="en-US" altLang="en-US" sz="1400" b="1"/>
              <a:t>California Residency</a:t>
            </a:r>
          </a:p>
          <a:p>
            <a:pPr lvl="1" eaLnBrk="1" hangingPunct="1"/>
            <a:r>
              <a:rPr lang="en-US" altLang="en-US" sz="2400" b="1"/>
              <a:t>Social Security Number</a:t>
            </a:r>
          </a:p>
          <a:p>
            <a:pPr lvl="1" eaLnBrk="1" hangingPunct="1"/>
            <a:r>
              <a:rPr lang="en-US" altLang="en-US" sz="2400" b="1"/>
              <a:t>Immigration Status</a:t>
            </a:r>
          </a:p>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B83B5185-E75D-4B37-A7A8-A7F0FAD529FF}"/>
              </a:ext>
            </a:extLst>
          </p:cNvPr>
          <p:cNvSpPr>
            <a:spLocks noGrp="1"/>
          </p:cNvSpPr>
          <p:nvPr>
            <p:ph type="title"/>
          </p:nvPr>
        </p:nvSpPr>
        <p:spPr>
          <a:xfrm>
            <a:off x="2971801" y="623888"/>
            <a:ext cx="7180263" cy="1281112"/>
          </a:xfrm>
        </p:spPr>
        <p:txBody>
          <a:bodyPr/>
          <a:lstStyle/>
          <a:p>
            <a:pPr eaLnBrk="1" hangingPunct="1"/>
            <a:r>
              <a:rPr lang="en-US" altLang="en-US" sz="5400" b="1"/>
              <a:t>Non-MAGI Medi-Cal</a:t>
            </a:r>
          </a:p>
        </p:txBody>
      </p:sp>
      <p:sp>
        <p:nvSpPr>
          <p:cNvPr id="77827" name="Content Placeholder 2">
            <a:extLst>
              <a:ext uri="{FF2B5EF4-FFF2-40B4-BE49-F238E27FC236}">
                <a16:creationId xmlns:a16="http://schemas.microsoft.com/office/drawing/2014/main" id="{BDD7CA86-34C4-4C20-8491-AC3AC0AE5957}"/>
              </a:ext>
            </a:extLst>
          </p:cNvPr>
          <p:cNvSpPr>
            <a:spLocks noGrp="1"/>
          </p:cNvSpPr>
          <p:nvPr>
            <p:ph idx="1"/>
          </p:nvPr>
        </p:nvSpPr>
        <p:spPr>
          <a:xfrm>
            <a:off x="3465513" y="2819400"/>
            <a:ext cx="6686550" cy="3092450"/>
          </a:xfrm>
        </p:spPr>
        <p:txBody>
          <a:bodyPr/>
          <a:lstStyle/>
          <a:p>
            <a:pPr eaLnBrk="1" hangingPunct="1">
              <a:lnSpc>
                <a:spcPct val="115000"/>
              </a:lnSpc>
              <a:spcBef>
                <a:spcPct val="0"/>
              </a:spcBef>
              <a:buClr>
                <a:srgbClr val="C00000"/>
              </a:buClr>
            </a:pPr>
            <a:r>
              <a:rPr lang="en-US" altLang="en-US" sz="2600" b="1">
                <a:cs typeface="Arial" panose="020B0604020202020204" pitchFamily="34" charset="0"/>
              </a:rPr>
              <a:t>Non-MAGI eligible groups</a:t>
            </a:r>
          </a:p>
          <a:p>
            <a:pPr lvl="1" eaLnBrk="1" hangingPunct="1">
              <a:lnSpc>
                <a:spcPct val="115000"/>
              </a:lnSpc>
              <a:spcBef>
                <a:spcPct val="0"/>
              </a:spcBef>
              <a:buClr>
                <a:srgbClr val="C00000"/>
              </a:buClr>
            </a:pPr>
            <a:r>
              <a:rPr lang="en-US" altLang="en-US" sz="2000" b="1">
                <a:cs typeface="Arial" panose="020B0604020202020204" pitchFamily="34" charset="0"/>
              </a:rPr>
              <a:t>Individuals eligible on the basis of being Aged, Blind, or Disabled </a:t>
            </a:r>
          </a:p>
          <a:p>
            <a:pPr lvl="1" eaLnBrk="1" hangingPunct="1">
              <a:lnSpc>
                <a:spcPct val="115000"/>
              </a:lnSpc>
              <a:spcBef>
                <a:spcPct val="0"/>
              </a:spcBef>
              <a:buClr>
                <a:srgbClr val="C00000"/>
              </a:buClr>
            </a:pPr>
            <a:r>
              <a:rPr lang="en-US" altLang="en-US" sz="2000" b="1">
                <a:cs typeface="Arial" panose="020B0604020202020204" pitchFamily="34" charset="0"/>
              </a:rPr>
              <a:t>Individuals with Long-Term Care (LTC) needs </a:t>
            </a:r>
          </a:p>
          <a:p>
            <a:pPr lvl="2" eaLnBrk="1" hangingPunct="1">
              <a:lnSpc>
                <a:spcPct val="115000"/>
              </a:lnSpc>
              <a:spcBef>
                <a:spcPct val="0"/>
              </a:spcBef>
              <a:buClr>
                <a:srgbClr val="C00000"/>
              </a:buClr>
            </a:pPr>
            <a:r>
              <a:rPr lang="en-US" altLang="en-US" sz="1600" b="1">
                <a:cs typeface="Arial" panose="020B0604020202020204" pitchFamily="34" charset="0"/>
              </a:rPr>
              <a:t>LTC is provided through MAGI as well if the client does not have Medicare</a:t>
            </a:r>
          </a:p>
          <a:p>
            <a:pPr lvl="1" eaLnBrk="1" hangingPunct="1">
              <a:lnSpc>
                <a:spcPct val="115000"/>
              </a:lnSpc>
              <a:spcBef>
                <a:spcPct val="0"/>
              </a:spcBef>
              <a:buClr>
                <a:srgbClr val="C00000"/>
              </a:buClr>
            </a:pPr>
            <a:r>
              <a:rPr lang="en-US" altLang="en-US" sz="2000" b="1">
                <a:cs typeface="Arial" panose="020B0604020202020204" pitchFamily="34" charset="0"/>
              </a:rPr>
              <a:t>Eligibility for Medicare Savings Programs</a:t>
            </a: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
            <a:extLst>
              <a:ext uri="{FF2B5EF4-FFF2-40B4-BE49-F238E27FC236}">
                <a16:creationId xmlns:a16="http://schemas.microsoft.com/office/drawing/2014/main" id="{C3887277-C296-4265-AEF1-5A83C06E12C8}"/>
              </a:ext>
            </a:extLst>
          </p:cNvPr>
          <p:cNvSpPr>
            <a:spLocks noGrp="1" noChangeArrowheads="1"/>
          </p:cNvSpPr>
          <p:nvPr>
            <p:ph type="title"/>
          </p:nvPr>
        </p:nvSpPr>
        <p:spPr>
          <a:xfrm>
            <a:off x="1828800" y="609600"/>
            <a:ext cx="8612188" cy="763588"/>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dirty="0">
                <a:solidFill>
                  <a:schemeClr val="accent2"/>
                </a:solidFill>
              </a:rPr>
              <a:t>Self-Sufficiency Programs</a:t>
            </a:r>
          </a:p>
        </p:txBody>
      </p:sp>
      <p:sp>
        <p:nvSpPr>
          <p:cNvPr id="32772" name="Rectangle 2">
            <a:extLst>
              <a:ext uri="{FF2B5EF4-FFF2-40B4-BE49-F238E27FC236}">
                <a16:creationId xmlns:a16="http://schemas.microsoft.com/office/drawing/2014/main" id="{E78BE777-F26E-43E3-B9D0-C8CE5806F62A}"/>
              </a:ext>
            </a:extLst>
          </p:cNvPr>
          <p:cNvSpPr>
            <a:spLocks noGrp="1" noChangeArrowheads="1"/>
          </p:cNvSpPr>
          <p:nvPr>
            <p:ph idx="1"/>
          </p:nvPr>
        </p:nvSpPr>
        <p:spPr>
          <a:xfrm>
            <a:off x="1981200" y="1905000"/>
            <a:ext cx="8307388" cy="3887788"/>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marL="341313" indent="-341313" eaLnBrk="1" hangingPunct="1">
              <a:buClr>
                <a:srgbClr val="425032"/>
              </a:buClr>
              <a:buFont typeface="Palatino Linotype" panose="0204050205050503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a:t>CalWORKs</a:t>
            </a:r>
          </a:p>
          <a:p>
            <a:pPr marL="341313" indent="-341313" eaLnBrk="1" hangingPunct="1">
              <a:buClr>
                <a:srgbClr val="425032"/>
              </a:buClr>
              <a:buFont typeface="Palatino Linotype" panose="0204050205050503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err="1"/>
              <a:t>CalFresh</a:t>
            </a:r>
            <a:endParaRPr lang="en-US" altLang="en-US" b="1" dirty="0"/>
          </a:p>
          <a:p>
            <a:pPr marL="341313" indent="-341313" eaLnBrk="1" hangingPunct="1">
              <a:buClr>
                <a:srgbClr val="425032"/>
              </a:buClr>
              <a:buFont typeface="Palatino Linotype" panose="0204050205050503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a:t>Medi-Cal</a:t>
            </a:r>
          </a:p>
          <a:p>
            <a:pPr marL="341313" indent="-341313" eaLnBrk="1" hangingPunct="1">
              <a:buClr>
                <a:srgbClr val="425032"/>
              </a:buClr>
              <a:buFont typeface="Palatino Linotype" panose="0204050205050503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a:t>General Assistance</a:t>
            </a:r>
          </a:p>
          <a:p>
            <a:pPr marL="341313" indent="-341313" eaLnBrk="1" hangingPunct="1">
              <a:buClr>
                <a:srgbClr val="425032"/>
              </a:buClr>
              <a:buFont typeface="Palatino Linotype" panose="0204050205050503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dirty="0"/>
              <a:t>CAPI</a:t>
            </a:r>
          </a:p>
        </p:txBody>
      </p:sp>
      <p:sp>
        <p:nvSpPr>
          <p:cNvPr id="32770" name="Slide Number Placeholder 5">
            <a:extLst>
              <a:ext uri="{FF2B5EF4-FFF2-40B4-BE49-F238E27FC236}">
                <a16:creationId xmlns:a16="http://schemas.microsoft.com/office/drawing/2014/main" id="{79D5C06B-83CD-41F7-8689-E25A4E38A509}"/>
              </a:ext>
            </a:extLst>
          </p:cNvPr>
          <p:cNvSpPr>
            <a:spLocks noGrp="1"/>
          </p:cNvSpPr>
          <p:nvPr>
            <p:ph type="sldNum" sz="quarter" idx="12"/>
          </p:nvPr>
        </p:nvSpPr>
        <p:spPr>
          <a:xfrm>
            <a:off x="9347200" y="6677025"/>
            <a:ext cx="2844800" cy="136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fontAlgn="base">
              <a:spcBef>
                <a:spcPct val="0"/>
              </a:spcBef>
              <a:spcAft>
                <a:spcPct val="0"/>
              </a:spcAft>
            </a:pPr>
            <a:fld id="{FBDD0002-7AE4-4341-AD56-0E6FF1FC0D62}" type="slidenum">
              <a:rPr lang="en-US" altLang="en-US">
                <a:solidFill>
                  <a:srgbClr val="333333"/>
                </a:solidFill>
                <a:ea typeface="Arial Unicode MS" panose="020B0604020202020204" pitchFamily="34" charset="-128"/>
              </a:rPr>
              <a:pPr defTabSz="457200" fontAlgn="base">
                <a:spcBef>
                  <a:spcPct val="0"/>
                </a:spcBef>
                <a:spcAft>
                  <a:spcPct val="0"/>
                </a:spcAft>
              </a:pPr>
              <a:t>3</a:t>
            </a:fld>
            <a:endParaRPr lang="en-US" altLang="en-US">
              <a:solidFill>
                <a:srgbClr val="333333"/>
              </a:solidFill>
              <a:ea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CA119248-52FD-460A-BB97-FD838FC63267}"/>
              </a:ext>
            </a:extLst>
          </p:cNvPr>
          <p:cNvSpPr>
            <a:spLocks noGrp="1"/>
          </p:cNvSpPr>
          <p:nvPr>
            <p:ph type="title"/>
          </p:nvPr>
        </p:nvSpPr>
        <p:spPr>
          <a:xfrm>
            <a:off x="3468689" y="623888"/>
            <a:ext cx="6683375" cy="1281112"/>
          </a:xfrm>
        </p:spPr>
        <p:txBody>
          <a:bodyPr/>
          <a:lstStyle/>
          <a:p>
            <a:pPr algn="ctr" eaLnBrk="1" hangingPunct="1"/>
            <a:r>
              <a:rPr lang="en-US" altLang="en-US" sz="4000" b="1"/>
              <a:t>Non-MAGI Eligibility Requirements:</a:t>
            </a:r>
            <a:br>
              <a:rPr lang="en-US" altLang="en-US" sz="1800" b="1"/>
            </a:br>
            <a:endParaRPr lang="en-US" altLang="en-US" b="1"/>
          </a:p>
        </p:txBody>
      </p:sp>
      <p:sp>
        <p:nvSpPr>
          <p:cNvPr id="3" name="Content Placeholder 2">
            <a:extLst>
              <a:ext uri="{FF2B5EF4-FFF2-40B4-BE49-F238E27FC236}">
                <a16:creationId xmlns:a16="http://schemas.microsoft.com/office/drawing/2014/main" id="{514D68E7-4908-4AE0-88F9-92969E613E93}"/>
              </a:ext>
            </a:extLst>
          </p:cNvPr>
          <p:cNvSpPr>
            <a:spLocks noGrp="1"/>
          </p:cNvSpPr>
          <p:nvPr>
            <p:ph idx="1"/>
          </p:nvPr>
        </p:nvSpPr>
        <p:spPr>
          <a:xfrm>
            <a:off x="3465513" y="2133600"/>
            <a:ext cx="6686550" cy="4267200"/>
          </a:xfrm>
        </p:spPr>
        <p:txBody>
          <a:bodyPr rtlCol="0">
            <a:normAutofit lnSpcReduction="10000"/>
          </a:bodyPr>
          <a:lstStyle/>
          <a:p>
            <a:pPr lvl="1" eaLnBrk="1" hangingPunct="1">
              <a:defRPr/>
            </a:pPr>
            <a:r>
              <a:rPr lang="en-US" sz="2000" b="1" dirty="0"/>
              <a:t>Income </a:t>
            </a:r>
          </a:p>
          <a:p>
            <a:pPr lvl="1" eaLnBrk="1" hangingPunct="1">
              <a:defRPr/>
            </a:pPr>
            <a:r>
              <a:rPr lang="en-US" sz="2000" b="1" dirty="0"/>
              <a:t>Age</a:t>
            </a:r>
          </a:p>
          <a:p>
            <a:pPr lvl="2" eaLnBrk="1" hangingPunct="1">
              <a:defRPr/>
            </a:pPr>
            <a:r>
              <a:rPr lang="en-US" sz="1600" b="1" dirty="0"/>
              <a:t>65 years and older or under the age of 65 if disabled or blind</a:t>
            </a:r>
          </a:p>
          <a:p>
            <a:pPr lvl="1" eaLnBrk="1" hangingPunct="1">
              <a:defRPr/>
            </a:pPr>
            <a:r>
              <a:rPr lang="en-US" sz="2000" b="1" dirty="0"/>
              <a:t>Identification </a:t>
            </a:r>
          </a:p>
          <a:p>
            <a:pPr lvl="1" eaLnBrk="1" hangingPunct="1">
              <a:defRPr/>
            </a:pPr>
            <a:r>
              <a:rPr lang="en-US" sz="2000" b="1" dirty="0"/>
              <a:t>Residency </a:t>
            </a:r>
          </a:p>
          <a:p>
            <a:pPr lvl="2" eaLnBrk="1" hangingPunct="1">
              <a:defRPr/>
            </a:pPr>
            <a:r>
              <a:rPr lang="en-US" sz="1600" b="1" dirty="0"/>
              <a:t>California Residency</a:t>
            </a:r>
          </a:p>
          <a:p>
            <a:pPr lvl="1" eaLnBrk="1" hangingPunct="1">
              <a:defRPr/>
            </a:pPr>
            <a:r>
              <a:rPr lang="en-US" sz="2000" b="1" dirty="0"/>
              <a:t>Social Security Number</a:t>
            </a:r>
          </a:p>
          <a:p>
            <a:pPr lvl="1" eaLnBrk="1" hangingPunct="1">
              <a:defRPr/>
            </a:pPr>
            <a:r>
              <a:rPr lang="en-US" sz="2000" b="1" dirty="0"/>
              <a:t>Immigration Status</a:t>
            </a:r>
          </a:p>
          <a:p>
            <a:pPr lvl="1" eaLnBrk="1" hangingPunct="1">
              <a:defRPr/>
            </a:pPr>
            <a:r>
              <a:rPr lang="en-US" sz="2000" b="1" dirty="0"/>
              <a:t>Property</a:t>
            </a:r>
          </a:p>
          <a:p>
            <a:pPr lvl="2" eaLnBrk="1" hangingPunct="1">
              <a:defRPr/>
            </a:pPr>
            <a:r>
              <a:rPr lang="en-US" sz="1600" b="1" dirty="0"/>
              <a:t>Individual limit $130,000</a:t>
            </a:r>
          </a:p>
          <a:p>
            <a:pPr lvl="2" eaLnBrk="1" hangingPunct="1">
              <a:defRPr/>
            </a:pPr>
            <a:r>
              <a:rPr lang="en-US" sz="1600" b="1" dirty="0"/>
              <a:t>Married Couples $195,000</a:t>
            </a:r>
          </a:p>
          <a:p>
            <a:pPr lvl="2" eaLnBrk="1" hangingPunct="1">
              <a:defRPr/>
            </a:pPr>
            <a:endParaRPr lang="en-US" sz="1800" b="1" dirty="0"/>
          </a:p>
          <a:p>
            <a:pPr eaLnBrk="1" hangingPunct="1">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C6EE1F6-C343-72EF-41A0-26C6669F6BD4}"/>
              </a:ext>
            </a:extLst>
          </p:cNvPr>
          <p:cNvSpPr>
            <a:spLocks noGrp="1" noChangeArrowheads="1"/>
          </p:cNvSpPr>
          <p:nvPr>
            <p:ph type="title"/>
          </p:nvPr>
        </p:nvSpPr>
        <p:spPr>
          <a:xfrm>
            <a:off x="2152650" y="401222"/>
            <a:ext cx="7886700" cy="1348065"/>
          </a:xfrm>
        </p:spPr>
        <p:txBody>
          <a:bodyPr>
            <a:normAutofit/>
          </a:bodyPr>
          <a:lstStyle/>
          <a:p>
            <a:r>
              <a:rPr lang="en-US" altLang="en-US" sz="4700" dirty="0">
                <a:solidFill>
                  <a:schemeClr val="tx1"/>
                </a:solidFill>
              </a:rPr>
              <a:t>Medi-Cal</a:t>
            </a:r>
          </a:p>
        </p:txBody>
      </p:sp>
      <p:sp>
        <p:nvSpPr>
          <p:cNvPr id="18446" name="Marcador de contenido 2">
            <a:extLst>
              <a:ext uri="{FF2B5EF4-FFF2-40B4-BE49-F238E27FC236}">
                <a16:creationId xmlns:a16="http://schemas.microsoft.com/office/drawing/2014/main" id="{DA1F8FB2-A86B-4EFE-844F-34256A73E0AC}"/>
              </a:ext>
            </a:extLst>
          </p:cNvPr>
          <p:cNvSpPr>
            <a:spLocks noGrp="1"/>
          </p:cNvSpPr>
          <p:nvPr>
            <p:ph idx="1"/>
          </p:nvPr>
        </p:nvSpPr>
        <p:spPr>
          <a:xfrm>
            <a:off x="2645664" y="1518540"/>
            <a:ext cx="8320278" cy="4760340"/>
          </a:xfrm>
        </p:spPr>
        <p:txBody>
          <a:bodyPr>
            <a:normAutofit fontScale="85000" lnSpcReduction="10000"/>
          </a:bodyPr>
          <a:lstStyle/>
          <a:p>
            <a:pPr marL="0" indent="0">
              <a:lnSpc>
                <a:spcPct val="90000"/>
              </a:lnSpc>
              <a:buNone/>
            </a:pPr>
            <a:r>
              <a:rPr lang="en-US" sz="2400" b="1" dirty="0">
                <a:solidFill>
                  <a:schemeClr val="accent1"/>
                </a:solidFill>
              </a:rPr>
              <a:t>An individual must be a U.S. citizen or 'Qualified' Immigrant" in order to receive full scope MAGI Medi-Cal.</a:t>
            </a:r>
          </a:p>
          <a:p>
            <a:pPr marL="0" indent="0">
              <a:lnSpc>
                <a:spcPct val="90000"/>
              </a:lnSpc>
              <a:buNone/>
            </a:pPr>
            <a:endParaRPr lang="en-US" sz="2400" u="sng" dirty="0"/>
          </a:p>
          <a:p>
            <a:pPr marL="0" indent="0">
              <a:lnSpc>
                <a:spcPct val="90000"/>
              </a:lnSpc>
              <a:buNone/>
            </a:pPr>
            <a:r>
              <a:rPr lang="en-US" sz="2400" b="1" u="sng" dirty="0"/>
              <a:t>Qualified Immigrants:</a:t>
            </a:r>
            <a:endParaRPr lang="en-US" sz="2400" b="1" dirty="0"/>
          </a:p>
          <a:p>
            <a:pPr>
              <a:lnSpc>
                <a:spcPct val="90000"/>
              </a:lnSpc>
            </a:pPr>
            <a:r>
              <a:rPr lang="en-US" sz="2400" b="1" dirty="0">
                <a:solidFill>
                  <a:schemeClr val="accent2"/>
                </a:solidFill>
              </a:rPr>
              <a:t>The following individuals are potentially eligible for full-scope Medi-Cal:</a:t>
            </a:r>
          </a:p>
          <a:p>
            <a:pPr marL="2286">
              <a:lnSpc>
                <a:spcPct val="90000"/>
              </a:lnSpc>
              <a:spcBef>
                <a:spcPts val="600"/>
              </a:spcBef>
              <a:buFont typeface="Arial" panose="020B0604020202020204" pitchFamily="34" charset="0"/>
              <a:buChar char="•"/>
            </a:pPr>
            <a:r>
              <a:rPr lang="en-US" sz="2400" b="0" dirty="0"/>
              <a:t>Lawful Permanent Residents</a:t>
            </a:r>
          </a:p>
          <a:p>
            <a:pPr marL="2286">
              <a:lnSpc>
                <a:spcPct val="90000"/>
              </a:lnSpc>
              <a:spcBef>
                <a:spcPts val="600"/>
              </a:spcBef>
              <a:buFont typeface="Arial" panose="020B0604020202020204" pitchFamily="34" charset="0"/>
              <a:buChar char="•"/>
            </a:pPr>
            <a:r>
              <a:rPr lang="en-US" sz="2400" b="0" dirty="0"/>
              <a:t>Asylees</a:t>
            </a:r>
          </a:p>
          <a:p>
            <a:pPr marL="2286">
              <a:lnSpc>
                <a:spcPct val="90000"/>
              </a:lnSpc>
              <a:spcBef>
                <a:spcPts val="600"/>
              </a:spcBef>
              <a:buFont typeface="Arial" panose="020B0604020202020204" pitchFamily="34" charset="0"/>
              <a:buChar char="•"/>
            </a:pPr>
            <a:r>
              <a:rPr lang="en-US" sz="2400" b="0" dirty="0"/>
              <a:t>Refugees</a:t>
            </a:r>
          </a:p>
          <a:p>
            <a:pPr marL="2286">
              <a:lnSpc>
                <a:spcPct val="90000"/>
              </a:lnSpc>
              <a:spcBef>
                <a:spcPts val="600"/>
              </a:spcBef>
              <a:buFont typeface="Arial" panose="020B0604020202020204" pitchFamily="34" charset="0"/>
              <a:buChar char="•"/>
            </a:pPr>
            <a:r>
              <a:rPr lang="en-US" sz="2400" b="0" dirty="0"/>
              <a:t>Cuban/Haitian Entrants</a:t>
            </a:r>
          </a:p>
          <a:p>
            <a:pPr marL="2286">
              <a:lnSpc>
                <a:spcPct val="90000"/>
              </a:lnSpc>
              <a:spcBef>
                <a:spcPts val="600"/>
              </a:spcBef>
              <a:buFont typeface="Arial" panose="020B0604020202020204" pitchFamily="34" charset="0"/>
              <a:buChar char="•"/>
            </a:pPr>
            <a:r>
              <a:rPr lang="en-US" sz="2400" b="0" dirty="0"/>
              <a:t>Certain Battered Spouses and Children</a:t>
            </a:r>
          </a:p>
          <a:p>
            <a:pPr marL="2286">
              <a:lnSpc>
                <a:spcPct val="90000"/>
              </a:lnSpc>
              <a:spcBef>
                <a:spcPts val="600"/>
              </a:spcBef>
              <a:buFont typeface="Arial" panose="020B0604020202020204" pitchFamily="34" charset="0"/>
              <a:buChar char="•"/>
            </a:pPr>
            <a:r>
              <a:rPr lang="en-US" sz="2400" b="0" dirty="0"/>
              <a:t>Victims of Trafficking, including a Spouse, Child, Sibling or Parent</a:t>
            </a:r>
          </a:p>
          <a:p>
            <a:pPr marL="2286">
              <a:lnSpc>
                <a:spcPct val="90000"/>
              </a:lnSpc>
              <a:spcBef>
                <a:spcPts val="600"/>
              </a:spcBef>
              <a:buFont typeface="Arial" panose="020B0604020202020204" pitchFamily="34" charset="0"/>
              <a:buChar char="•"/>
            </a:pPr>
            <a:r>
              <a:rPr lang="en-US" sz="2400" b="0" dirty="0"/>
              <a:t>Conditional Entrants</a:t>
            </a:r>
          </a:p>
          <a:p>
            <a:pPr marL="2286">
              <a:lnSpc>
                <a:spcPct val="90000"/>
              </a:lnSpc>
              <a:spcBef>
                <a:spcPts val="600"/>
              </a:spcBef>
              <a:buFont typeface="Arial" panose="020B0604020202020204" pitchFamily="34" charset="0"/>
              <a:buChar char="•"/>
            </a:pPr>
            <a:r>
              <a:rPr lang="en-US" sz="2400" b="0" dirty="0"/>
              <a:t>Granted Withholding of Deportation/Removal</a:t>
            </a:r>
          </a:p>
          <a:p>
            <a:pPr marL="2286">
              <a:lnSpc>
                <a:spcPct val="90000"/>
              </a:lnSpc>
              <a:spcBef>
                <a:spcPts val="600"/>
              </a:spcBef>
              <a:buFont typeface="Arial" panose="020B0604020202020204" pitchFamily="34" charset="0"/>
              <a:buChar char="•"/>
            </a:pPr>
            <a:r>
              <a:rPr lang="en-US" sz="2400" b="0" dirty="0"/>
              <a:t>Paroled into the U.S. for a least one year.</a:t>
            </a:r>
          </a:p>
          <a:p>
            <a:pPr marL="0" indent="0">
              <a:lnSpc>
                <a:spcPct val="90000"/>
              </a:lnSpc>
              <a:buNone/>
            </a:pPr>
            <a:endParaRPr lang="en-US" sz="1300" dirty="0"/>
          </a:p>
        </p:txBody>
      </p:sp>
    </p:spTree>
    <p:extLst>
      <p:ext uri="{BB962C8B-B14F-4D97-AF65-F5344CB8AC3E}">
        <p14:creationId xmlns:p14="http://schemas.microsoft.com/office/powerpoint/2010/main" val="46662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C6EE1F6-C343-72EF-41A0-26C6669F6BD4}"/>
              </a:ext>
            </a:extLst>
          </p:cNvPr>
          <p:cNvSpPr>
            <a:spLocks noGrp="1" noChangeArrowheads="1"/>
          </p:cNvSpPr>
          <p:nvPr>
            <p:ph type="title"/>
          </p:nvPr>
        </p:nvSpPr>
        <p:spPr>
          <a:xfrm>
            <a:off x="2152650" y="365126"/>
            <a:ext cx="7886700" cy="1325563"/>
          </a:xfrm>
        </p:spPr>
        <p:txBody>
          <a:bodyPr>
            <a:normAutofit/>
          </a:bodyPr>
          <a:lstStyle/>
          <a:p>
            <a:r>
              <a:rPr lang="en-US" altLang="en-US" sz="4400" b="1" dirty="0"/>
              <a:t>Medi-Cal</a:t>
            </a:r>
          </a:p>
        </p:txBody>
      </p:sp>
      <p:sp>
        <p:nvSpPr>
          <p:cNvPr id="3" name="Marcador de contenido 2">
            <a:extLst>
              <a:ext uri="{FF2B5EF4-FFF2-40B4-BE49-F238E27FC236}">
                <a16:creationId xmlns:a16="http://schemas.microsoft.com/office/drawing/2014/main" id="{DA1F8FB2-A86B-4EFE-844F-34256A73E0AC}"/>
              </a:ext>
            </a:extLst>
          </p:cNvPr>
          <p:cNvSpPr>
            <a:spLocks noGrp="1"/>
          </p:cNvSpPr>
          <p:nvPr>
            <p:ph idx="1"/>
          </p:nvPr>
        </p:nvSpPr>
        <p:spPr>
          <a:xfrm>
            <a:off x="2152650" y="1825625"/>
            <a:ext cx="7886700" cy="4351338"/>
          </a:xfrm>
        </p:spPr>
        <p:txBody>
          <a:bodyPr>
            <a:normAutofit/>
          </a:bodyPr>
          <a:lstStyle/>
          <a:p>
            <a:pPr marL="0" indent="0">
              <a:lnSpc>
                <a:spcPct val="90000"/>
              </a:lnSpc>
              <a:spcBef>
                <a:spcPts val="600"/>
              </a:spcBef>
              <a:buNone/>
            </a:pPr>
            <a:r>
              <a:rPr lang="en-US" sz="2500" b="1" u="sng" dirty="0"/>
              <a:t>Non-Qualified Immigrants:</a:t>
            </a:r>
            <a:br>
              <a:rPr lang="en-US" sz="2500" b="1" dirty="0"/>
            </a:br>
            <a:r>
              <a:rPr lang="en-US" sz="2500" b="0" dirty="0">
                <a:solidFill>
                  <a:schemeClr val="accent1"/>
                </a:solidFill>
              </a:rPr>
              <a:t>The following individuals are potentially eligible for restricted scope coverage (even though considered Lawfully Present):Granted "employment authorization"</a:t>
            </a:r>
          </a:p>
          <a:p>
            <a:pPr marL="2286">
              <a:lnSpc>
                <a:spcPct val="90000"/>
              </a:lnSpc>
              <a:spcBef>
                <a:spcPts val="600"/>
              </a:spcBef>
              <a:buFont typeface="Arial" panose="020B0604020202020204" pitchFamily="34" charset="0"/>
              <a:buChar char="•"/>
            </a:pPr>
            <a:r>
              <a:rPr lang="en-US" sz="2500" b="0" dirty="0"/>
              <a:t>Granted Non-immigrant Status (includes worker visas, student visas, and citizens of Micronesia, the Marshall Islands, and Palau)</a:t>
            </a:r>
          </a:p>
          <a:p>
            <a:pPr marL="2286">
              <a:lnSpc>
                <a:spcPct val="90000"/>
              </a:lnSpc>
              <a:spcBef>
                <a:spcPts val="600"/>
              </a:spcBef>
              <a:buFont typeface="Arial" panose="020B0604020202020204" pitchFamily="34" charset="0"/>
              <a:buChar char="•"/>
            </a:pPr>
            <a:r>
              <a:rPr lang="en-US" sz="2500" b="0" dirty="0"/>
              <a:t>Deferred Action Status (with the exception Deferred Action for Childhood Arrivals (DACA).</a:t>
            </a:r>
          </a:p>
          <a:p>
            <a:pPr marL="2286">
              <a:lnSpc>
                <a:spcPct val="90000"/>
              </a:lnSpc>
              <a:spcBef>
                <a:spcPts val="600"/>
              </a:spcBef>
              <a:buFont typeface="Arial" panose="020B0604020202020204" pitchFamily="34" charset="0"/>
              <a:buChar char="•"/>
            </a:pPr>
            <a:r>
              <a:rPr lang="en-US" sz="2500" b="0" dirty="0"/>
              <a:t>Lawful Temporary Resident</a:t>
            </a:r>
          </a:p>
          <a:p>
            <a:pPr marL="0" indent="0">
              <a:lnSpc>
                <a:spcPct val="90000"/>
              </a:lnSpc>
              <a:buNone/>
            </a:pPr>
            <a:endParaRPr lang="en-US" sz="2500" dirty="0"/>
          </a:p>
        </p:txBody>
      </p:sp>
    </p:spTree>
    <p:extLst>
      <p:ext uri="{BB962C8B-B14F-4D97-AF65-F5344CB8AC3E}">
        <p14:creationId xmlns:p14="http://schemas.microsoft.com/office/powerpoint/2010/main" val="308292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C6EE1F6-C343-72EF-41A0-26C6669F6BD4}"/>
              </a:ext>
            </a:extLst>
          </p:cNvPr>
          <p:cNvSpPr>
            <a:spLocks noGrp="1" noChangeArrowheads="1"/>
          </p:cNvSpPr>
          <p:nvPr>
            <p:ph type="title"/>
          </p:nvPr>
        </p:nvSpPr>
        <p:spPr>
          <a:xfrm>
            <a:off x="1941400" y="643467"/>
            <a:ext cx="8408193" cy="744836"/>
          </a:xfrm>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altLang="en-US" sz="2800" b="1" dirty="0">
                <a:solidFill>
                  <a:schemeClr val="accent1"/>
                </a:solidFill>
              </a:rPr>
              <a:t>Medi-Cal</a:t>
            </a:r>
          </a:p>
        </p:txBody>
      </p:sp>
      <p:pic>
        <p:nvPicPr>
          <p:cNvPr id="4" name="Marcador de contenido 3">
            <a:extLst>
              <a:ext uri="{FF2B5EF4-FFF2-40B4-BE49-F238E27FC236}">
                <a16:creationId xmlns:a16="http://schemas.microsoft.com/office/drawing/2014/main" id="{D9018E45-0435-4BE6-B3AC-0A2310A72870}"/>
              </a:ext>
            </a:extLst>
          </p:cNvPr>
          <p:cNvPicPr>
            <a:picLocks noGrp="1" noChangeAspect="1"/>
          </p:cNvPicPr>
          <p:nvPr>
            <p:ph idx="1"/>
          </p:nvPr>
        </p:nvPicPr>
        <p:blipFill>
          <a:blip r:embed="rId3"/>
          <a:stretch>
            <a:fillRect/>
          </a:stretch>
        </p:blipFill>
        <p:spPr>
          <a:xfrm>
            <a:off x="3208026" y="1539433"/>
            <a:ext cx="8172091" cy="4777531"/>
          </a:xfrm>
          <a:prstGeom prst="rect">
            <a:avLst/>
          </a:prstGeom>
        </p:spPr>
      </p:pic>
    </p:spTree>
    <p:extLst>
      <p:ext uri="{BB962C8B-B14F-4D97-AF65-F5344CB8AC3E}">
        <p14:creationId xmlns:p14="http://schemas.microsoft.com/office/powerpoint/2010/main" val="2787332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D1F6-E650-4E1A-9AB4-AC82BEBD9D39}"/>
              </a:ext>
            </a:extLst>
          </p:cNvPr>
          <p:cNvSpPr>
            <a:spLocks noGrp="1"/>
          </p:cNvSpPr>
          <p:nvPr>
            <p:ph type="title"/>
          </p:nvPr>
        </p:nvSpPr>
        <p:spPr/>
        <p:txBody>
          <a:bodyPr/>
          <a:lstStyle/>
          <a:p>
            <a:r>
              <a:rPr lang="en-US" b="1" i="0" dirty="0">
                <a:solidFill>
                  <a:srgbClr val="FF0000"/>
                </a:solidFill>
                <a:effectLst/>
                <a:latin typeface="Segoe UI" panose="020B0502040204020203" pitchFamily="34" charset="0"/>
              </a:rPr>
              <a:t>Young Adult &amp; Older Adult Expansion</a:t>
            </a:r>
            <a:br>
              <a:rPr lang="en-US" b="1" i="0" dirty="0">
                <a:solidFill>
                  <a:srgbClr val="0072C6"/>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824905D5-5F4F-43A9-99E8-8F43F1E93C90}"/>
              </a:ext>
            </a:extLst>
          </p:cNvPr>
          <p:cNvSpPr>
            <a:spLocks noGrp="1"/>
          </p:cNvSpPr>
          <p:nvPr>
            <p:ph sz="half" idx="1"/>
          </p:nvPr>
        </p:nvSpPr>
        <p:spPr/>
        <p:txBody>
          <a:bodyPr/>
          <a:lstStyle/>
          <a:p>
            <a:r>
              <a:rPr lang="en-US" sz="2000" b="0" i="0" dirty="0">
                <a:solidFill>
                  <a:srgbClr val="000000"/>
                </a:solidFill>
                <a:effectLst/>
                <a:latin typeface="Segoe UI" panose="020B0502040204020203" pitchFamily="34" charset="0"/>
              </a:rPr>
              <a:t>Beginning January 1, 2020, a new law in California passed providing full scope Medi-Cal to young adults under the age of 26 and immigration status does not matter.  All other Medi-Cal eligibility rules, including income limits, still applies.</a:t>
            </a:r>
          </a:p>
          <a:p>
            <a:pPr marL="0" indent="0">
              <a:buNone/>
            </a:pPr>
            <a:br>
              <a:rPr lang="en-US" sz="1600" dirty="0"/>
            </a:br>
            <a:endParaRPr lang="en-US" sz="1600" dirty="0"/>
          </a:p>
        </p:txBody>
      </p:sp>
      <p:sp>
        <p:nvSpPr>
          <p:cNvPr id="4" name="Content Placeholder 3">
            <a:extLst>
              <a:ext uri="{FF2B5EF4-FFF2-40B4-BE49-F238E27FC236}">
                <a16:creationId xmlns:a16="http://schemas.microsoft.com/office/drawing/2014/main" id="{D5788FF6-2B87-4073-9520-D90BD3EDD0E7}"/>
              </a:ext>
            </a:extLst>
          </p:cNvPr>
          <p:cNvSpPr>
            <a:spLocks noGrp="1"/>
          </p:cNvSpPr>
          <p:nvPr>
            <p:ph sz="half" idx="2"/>
          </p:nvPr>
        </p:nvSpPr>
        <p:spPr/>
        <p:txBody>
          <a:bodyPr/>
          <a:lstStyle/>
          <a:p>
            <a:r>
              <a:rPr lang="en-US" sz="2000" b="0" i="0" dirty="0">
                <a:solidFill>
                  <a:srgbClr val="000000"/>
                </a:solidFill>
                <a:effectLst/>
                <a:latin typeface="Segoe UI" panose="020B0502040204020203" pitchFamily="34" charset="0"/>
              </a:rPr>
              <a:t>Beginning May 1, 2022, a new law in California passed providing full scope Medi-Cal to adults 50 years of age or older and immigration status does not matter.  All other Medi-Cal eligibility rules, including income limits, will still apply.</a:t>
            </a:r>
            <a:br>
              <a:rPr lang="en-US" sz="1100" dirty="0"/>
            </a:br>
            <a:endParaRPr lang="en-US" dirty="0"/>
          </a:p>
        </p:txBody>
      </p:sp>
    </p:spTree>
    <p:extLst>
      <p:ext uri="{BB962C8B-B14F-4D97-AF65-F5344CB8AC3E}">
        <p14:creationId xmlns:p14="http://schemas.microsoft.com/office/powerpoint/2010/main" val="204469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DEB5-A1E2-48FC-9A2A-25883A43AD3B}"/>
              </a:ext>
            </a:extLst>
          </p:cNvPr>
          <p:cNvSpPr>
            <a:spLocks noGrp="1"/>
          </p:cNvSpPr>
          <p:nvPr>
            <p:ph type="title"/>
          </p:nvPr>
        </p:nvSpPr>
        <p:spPr/>
        <p:txBody>
          <a:bodyPr/>
          <a:lstStyle/>
          <a:p>
            <a:r>
              <a:rPr lang="en-US" sz="2400" b="1" i="0" dirty="0">
                <a:solidFill>
                  <a:srgbClr val="FF0000"/>
                </a:solidFill>
                <a:effectLst/>
                <a:latin typeface="Segoe UI" panose="020B0502040204020203" pitchFamily="34" charset="0"/>
              </a:rPr>
              <a:t>Ages 26 through 49 Adult Full Scope ​Medi-Cal Expansion</a:t>
            </a:r>
            <a:br>
              <a:rPr lang="en-US" b="1" i="0" dirty="0">
                <a:solidFill>
                  <a:srgbClr val="0072C6"/>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A7757CC4-0B0F-4085-B55F-FC5DD7B60A44}"/>
              </a:ext>
            </a:extLst>
          </p:cNvPr>
          <p:cNvSpPr>
            <a:spLocks noGrp="1"/>
          </p:cNvSpPr>
          <p:nvPr>
            <p:ph idx="1"/>
          </p:nvPr>
        </p:nvSpPr>
        <p:spPr/>
        <p:txBody>
          <a:bodyPr/>
          <a:lstStyle/>
          <a:p>
            <a:r>
              <a:rPr lang="en-US" sz="2000" b="0" i="0" dirty="0">
                <a:solidFill>
                  <a:srgbClr val="000000"/>
                </a:solidFill>
                <a:effectLst/>
                <a:latin typeface="Segoe UI" panose="020B0502040204020203" pitchFamily="34" charset="0"/>
              </a:rPr>
              <a:t>Beginning January 1, 2024, a new law in California will allow adults ages 26 through 49 to qualify for full-scope Medi-Cal, regardless of immigration status. All other Medi-Cal eligibility rules, including income limits, will still apply.​​</a:t>
            </a:r>
            <a:endParaRPr lang="en-US" sz="2000" dirty="0"/>
          </a:p>
        </p:txBody>
      </p:sp>
    </p:spTree>
    <p:extLst>
      <p:ext uri="{BB962C8B-B14F-4D97-AF65-F5344CB8AC3E}">
        <p14:creationId xmlns:p14="http://schemas.microsoft.com/office/powerpoint/2010/main" val="977257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A233A7C7-9D19-439A-9565-732D6254CD91}"/>
              </a:ext>
            </a:extLst>
          </p:cNvPr>
          <p:cNvSpPr>
            <a:spLocks noGrp="1" noChangeArrowheads="1"/>
          </p:cNvSpPr>
          <p:nvPr>
            <p:ph type="ctrTitle"/>
          </p:nvPr>
        </p:nvSpPr>
        <p:spPr>
          <a:xfrm>
            <a:off x="2209800" y="1295401"/>
            <a:ext cx="7772400" cy="1920875"/>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b" anchorCtr="0" compatLnSpc="1">
            <a:prstTxWarp prst="textNoShape">
              <a:avLst/>
            </a:prstTxWarp>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7200" b="1" dirty="0">
                <a:solidFill>
                  <a:schemeClr val="accent2"/>
                </a:solidFill>
              </a:rPr>
              <a:t>General Assistance</a:t>
            </a:r>
          </a:p>
        </p:txBody>
      </p:sp>
      <p:sp>
        <p:nvSpPr>
          <p:cNvPr id="81923" name="Rectangle 2">
            <a:extLst>
              <a:ext uri="{FF2B5EF4-FFF2-40B4-BE49-F238E27FC236}">
                <a16:creationId xmlns:a16="http://schemas.microsoft.com/office/drawing/2014/main" id="{6024EF1A-71E1-4A58-A39A-4B05D5C46F97}"/>
              </a:ext>
            </a:extLst>
          </p:cNvPr>
          <p:cNvSpPr>
            <a:spLocks noGrp="1" noChangeArrowheads="1"/>
          </p:cNvSpPr>
          <p:nvPr>
            <p:ph type="subTitle" idx="1"/>
          </p:nvPr>
        </p:nvSpPr>
        <p:spPr>
          <a:xfrm>
            <a:off x="3124200" y="5029200"/>
            <a:ext cx="6324600" cy="838200"/>
          </a:xfrm>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dirty="0"/>
              <a:t>Program Overview</a:t>
            </a:r>
          </a:p>
        </p:txBody>
      </p:sp>
      <p:sp>
        <p:nvSpPr>
          <p:cNvPr id="81924" name="Rectangle 15">
            <a:extLst>
              <a:ext uri="{FF2B5EF4-FFF2-40B4-BE49-F238E27FC236}">
                <a16:creationId xmlns:a16="http://schemas.microsoft.com/office/drawing/2014/main" id="{A093F6D5-9156-496F-89B2-126C5436B7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pPr>
            <a:fld id="{839B7B90-A7B3-456A-8262-B19902948D02}" type="slidenum">
              <a:rPr lang="en-US" altLang="en-US">
                <a:latin typeface="Palatino Linotype" panose="02040502050505030304" pitchFamily="18" charset="0"/>
                <a:ea typeface="Arial Unicode MS" panose="020B0604020202020204" pitchFamily="34" charset="-128"/>
              </a:rPr>
              <a:pPr defTabSz="457200" eaLnBrk="0" fontAlgn="base" hangingPunct="0">
                <a:spcBef>
                  <a:spcPct val="0"/>
                </a:spcBef>
                <a:spcAft>
                  <a:spcPct val="0"/>
                </a:spcAft>
              </a:pPr>
              <a:t>36</a:t>
            </a:fld>
            <a:endParaRPr lang="en-US" altLang="en-US">
              <a:latin typeface="Palatino Linotype" panose="02040502050505030304" pitchFamily="18" charset="0"/>
              <a:ea typeface="Arial Unicode MS" panose="020B0604020202020204" pitchFamily="34" charset="-128"/>
            </a:endParaRPr>
          </a:p>
        </p:txBody>
      </p:sp>
      <p:pic>
        <p:nvPicPr>
          <p:cNvPr id="81925" name="Picture 4" descr="color with slogan">
            <a:extLst>
              <a:ext uri="{FF2B5EF4-FFF2-40B4-BE49-F238E27FC236}">
                <a16:creationId xmlns:a16="http://schemas.microsoft.com/office/drawing/2014/main" id="{C5DFB70F-06A9-41C9-88EA-F39DB4AF6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52800"/>
            <a:ext cx="4648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7" name="Rectangle 83976">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3979" name="Rectangle 83978">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83970" name="Rectangle 1">
            <a:extLst>
              <a:ext uri="{FF2B5EF4-FFF2-40B4-BE49-F238E27FC236}">
                <a16:creationId xmlns:a16="http://schemas.microsoft.com/office/drawing/2014/main" id="{75D7417A-65DB-4645-9017-B416EA73048C}"/>
              </a:ext>
            </a:extLst>
          </p:cNvPr>
          <p:cNvSpPr>
            <a:spLocks noGrp="1" noRot="1" noChangeArrowheads="1"/>
          </p:cNvSpPr>
          <p:nvPr>
            <p:ph type="title"/>
          </p:nvPr>
        </p:nvSpPr>
        <p:spPr>
          <a:xfrm>
            <a:off x="1143000" y="609600"/>
            <a:ext cx="9875520" cy="135636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numCol="1" anchorCtr="0" compatLnSpc="1">
            <a:prstTxWarp prst="textNoShape">
              <a:avLst/>
            </a:prstTxWarp>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a:solidFill>
                  <a:schemeClr val="accent2"/>
                </a:solidFill>
              </a:rPr>
              <a:t>What is General Assistance?</a:t>
            </a:r>
          </a:p>
        </p:txBody>
      </p:sp>
      <p:sp useBgFill="1">
        <p:nvSpPr>
          <p:cNvPr id="83981" name="Rectangle 83980">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1" name="Rectangle 2">
            <a:extLst>
              <a:ext uri="{FF2B5EF4-FFF2-40B4-BE49-F238E27FC236}">
                <a16:creationId xmlns:a16="http://schemas.microsoft.com/office/drawing/2014/main" id="{52D4E87F-6886-45F0-B6DE-974D9EC25C0E}"/>
              </a:ext>
            </a:extLst>
          </p:cNvPr>
          <p:cNvSpPr>
            <a:spLocks noGrp="1" noChangeArrowheads="1"/>
          </p:cNvSpPr>
          <p:nvPr>
            <p:ph idx="1"/>
          </p:nvPr>
        </p:nvSpPr>
        <p:spPr>
          <a:xfrm>
            <a:off x="1143000" y="2852530"/>
            <a:ext cx="9872871" cy="3243469"/>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numCol="1" anchorCtr="0" compatLnSpc="1">
            <a:prstTxWarp prst="textNoShape">
              <a:avLst/>
            </a:prstTxWarp>
            <a:normAutofit/>
          </a:bodyPr>
          <a:lstStyle/>
          <a:p>
            <a:pPr marL="341313" indent="-341313" eaLnBrk="1" hangingPunct="1">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altLang="en-US" dirty="0">
              <a:solidFill>
                <a:schemeClr val="tx1"/>
              </a:solidFill>
            </a:endParaRPr>
          </a:p>
          <a:p>
            <a:pPr marL="341313" indent="-341313" eaLnBrk="1" hangingPunct="1">
              <a:buFont typeface="Palatino Linotype" panose="02040502050505030304" pitchFamily="18"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b="1" dirty="0">
                <a:solidFill>
                  <a:schemeClr val="tx1"/>
                </a:solidFill>
              </a:rPr>
              <a:t>General Assistance is a program that provides short-term cash assistance to low income individuals who are residents of San Mateo County.</a:t>
            </a:r>
          </a:p>
          <a:p>
            <a:pPr marL="341313" indent="-341313" eaLnBrk="1" hangingPunct="1">
              <a:buFont typeface="Palatino Linotype" panose="02040502050505030304" pitchFamily="18"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b="1" dirty="0">
                <a:solidFill>
                  <a:schemeClr val="tx1"/>
                </a:solidFill>
              </a:rPr>
              <a:t>General Assistance is a safety-net program for basic needs such as housing, utilities and food.</a:t>
            </a:r>
          </a:p>
        </p:txBody>
      </p:sp>
      <p:sp>
        <p:nvSpPr>
          <p:cNvPr id="83972" name="Slide Number Placeholder 4">
            <a:extLst>
              <a:ext uri="{FF2B5EF4-FFF2-40B4-BE49-F238E27FC236}">
                <a16:creationId xmlns:a16="http://schemas.microsoft.com/office/drawing/2014/main" id="{BA2A15E8-E16D-42D6-AD8A-953818D00F12}"/>
              </a:ext>
            </a:extLst>
          </p:cNvPr>
          <p:cNvSpPr>
            <a:spLocks noGrp="1" noChangeArrowheads="1"/>
          </p:cNvSpPr>
          <p:nvPr>
            <p:ph type="sldNum" sz="quarter" idx="12"/>
          </p:nvPr>
        </p:nvSpPr>
        <p:spPr bwMode="auto">
          <a:xfrm>
            <a:off x="9329530" y="6223828"/>
            <a:ext cx="170621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eaLnBrk="0" fontAlgn="base" hangingPunct="0">
              <a:spcBef>
                <a:spcPct val="0"/>
              </a:spcBef>
              <a:spcAft>
                <a:spcPts val="600"/>
              </a:spcAft>
            </a:pPr>
            <a:fld id="{0D42A786-DBF7-42A0-96A1-739EC12AA138}" type="slidenum">
              <a:rPr lang="en-US" altLang="en-US">
                <a:solidFill>
                  <a:schemeClr val="tx1"/>
                </a:solidFill>
                <a:latin typeface="Palatino Linotype" panose="02040502050505030304" pitchFamily="18" charset="0"/>
                <a:ea typeface="Arial Unicode MS" panose="020B0604020202020204" pitchFamily="34" charset="-128"/>
              </a:rPr>
              <a:pPr defTabSz="457200" eaLnBrk="0" fontAlgn="base" hangingPunct="0">
                <a:spcBef>
                  <a:spcPct val="0"/>
                </a:spcBef>
                <a:spcAft>
                  <a:spcPts val="600"/>
                </a:spcAft>
              </a:pPr>
              <a:t>37</a:t>
            </a:fld>
            <a:endParaRPr lang="en-US" altLang="en-US">
              <a:solidFill>
                <a:schemeClr val="tx1"/>
              </a:solidFill>
              <a:latin typeface="Palatino Linotype" panose="02040502050505030304" pitchFamily="18" charset="0"/>
              <a:ea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6A7EFD09-8002-4F90-93DA-E94F831E88ED}"/>
              </a:ext>
            </a:extLst>
          </p:cNvPr>
          <p:cNvSpPr>
            <a:spLocks noGrp="1" noRot="1" noChangeArrowheads="1"/>
          </p:cNvSpPr>
          <p:nvPr>
            <p:ph type="title"/>
          </p:nvPr>
        </p:nvSpPr>
        <p:spPr>
          <a:xfrm>
            <a:off x="653145" y="609599"/>
            <a:ext cx="3364378" cy="5606143"/>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numCol="1" anchorCtr="0" compatLnSpc="1">
            <a:prstTxWarp prst="textNoShape">
              <a:avLst/>
            </a:prstTxWarp>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solidFill>
                  <a:schemeClr val="accent2"/>
                </a:solidFill>
              </a:rPr>
              <a:t>Grant</a:t>
            </a:r>
            <a:r>
              <a:rPr lang="en-US" altLang="en-US" sz="4800" dirty="0">
                <a:solidFill>
                  <a:schemeClr val="accent2"/>
                </a:solidFill>
              </a:rPr>
              <a:t> </a:t>
            </a:r>
            <a:r>
              <a:rPr lang="en-US" altLang="en-US" sz="4800" b="1" dirty="0">
                <a:solidFill>
                  <a:schemeClr val="accent2"/>
                </a:solidFill>
              </a:rPr>
              <a:t>Amounts</a:t>
            </a:r>
          </a:p>
        </p:txBody>
      </p:sp>
      <p:sp>
        <p:nvSpPr>
          <p:cNvPr id="86020" name="Slide Number Placeholder 4">
            <a:extLst>
              <a:ext uri="{FF2B5EF4-FFF2-40B4-BE49-F238E27FC236}">
                <a16:creationId xmlns:a16="http://schemas.microsoft.com/office/drawing/2014/main" id="{AEA5FDB2-8BAF-403D-B574-BBB69FBC4B26}"/>
              </a:ext>
            </a:extLst>
          </p:cNvPr>
          <p:cNvSpPr>
            <a:spLocks noGrp="1" noChangeArrowheads="1"/>
          </p:cNvSpPr>
          <p:nvPr>
            <p:ph type="sldNum" sz="quarter" idx="12"/>
          </p:nvPr>
        </p:nvSpPr>
        <p:spPr bwMode="auto">
          <a:xfrm>
            <a:off x="9329530" y="6223828"/>
            <a:ext cx="170621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eaLnBrk="0" fontAlgn="base" hangingPunct="0">
              <a:spcBef>
                <a:spcPct val="0"/>
              </a:spcBef>
              <a:spcAft>
                <a:spcPts val="600"/>
              </a:spcAft>
            </a:pPr>
            <a:fld id="{18652C7B-2A97-4EA7-9000-CE83EC3B939D}" type="slidenum">
              <a:rPr lang="en-US" altLang="en-US">
                <a:latin typeface="Palatino Linotype" panose="02040502050505030304" pitchFamily="18" charset="0"/>
                <a:ea typeface="Arial Unicode MS" panose="020B0604020202020204" pitchFamily="34" charset="-128"/>
              </a:rPr>
              <a:pPr defTabSz="457200" eaLnBrk="0" fontAlgn="base" hangingPunct="0">
                <a:spcBef>
                  <a:spcPct val="0"/>
                </a:spcBef>
                <a:spcAft>
                  <a:spcPts val="600"/>
                </a:spcAft>
              </a:pPr>
              <a:t>38</a:t>
            </a:fld>
            <a:endParaRPr lang="en-US" altLang="en-US">
              <a:latin typeface="Palatino Linotype" panose="02040502050505030304" pitchFamily="18" charset="0"/>
              <a:ea typeface="Arial Unicode MS" panose="020B0604020202020204" pitchFamily="34" charset="-128"/>
            </a:endParaRPr>
          </a:p>
        </p:txBody>
      </p:sp>
      <p:sp>
        <p:nvSpPr>
          <p:cNvPr id="86021" name="Text Box 5">
            <a:extLst>
              <a:ext uri="{FF2B5EF4-FFF2-40B4-BE49-F238E27FC236}">
                <a16:creationId xmlns:a16="http://schemas.microsoft.com/office/drawing/2014/main" id="{93F76BC8-D041-490F-9D7F-41B739CD30A1}"/>
              </a:ext>
            </a:extLst>
          </p:cNvPr>
          <p:cNvSpPr txBox="1">
            <a:spLocks noChangeArrowheads="1"/>
          </p:cNvSpPr>
          <p:nvPr/>
        </p:nvSpPr>
        <p:spPr bwMode="auto">
          <a:xfrm>
            <a:off x="4800600" y="22860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anose="02040502050505030304" pitchFamily="18" charset="0"/>
                <a:ea typeface="Arial Unicode MS" panose="020B0604020202020204" pitchFamily="34" charset="-128"/>
              </a:defRPr>
            </a:lvl1pPr>
            <a:lvl2pPr>
              <a:defRPr>
                <a:solidFill>
                  <a:schemeClr val="tx1"/>
                </a:solidFill>
                <a:latin typeface="Palatino Linotype" panose="02040502050505030304" pitchFamily="18" charset="0"/>
                <a:ea typeface="Arial Unicode MS" panose="020B0604020202020204" pitchFamily="34" charset="-128"/>
              </a:defRPr>
            </a:lvl2pPr>
            <a:lvl3pPr>
              <a:defRPr>
                <a:solidFill>
                  <a:schemeClr val="tx1"/>
                </a:solidFill>
                <a:latin typeface="Palatino Linotype" panose="02040502050505030304" pitchFamily="18" charset="0"/>
                <a:ea typeface="Arial Unicode MS" panose="020B0604020202020204" pitchFamily="34" charset="-128"/>
              </a:defRPr>
            </a:lvl3pPr>
            <a:lvl4pPr>
              <a:defRPr>
                <a:solidFill>
                  <a:schemeClr val="tx1"/>
                </a:solidFill>
                <a:latin typeface="Palatino Linotype" panose="02040502050505030304" pitchFamily="18" charset="0"/>
                <a:ea typeface="Arial Unicode MS" panose="020B0604020202020204" pitchFamily="34" charset="-128"/>
              </a:defRPr>
            </a:lvl4pPr>
            <a:lvl5pPr>
              <a:defRPr>
                <a:solidFill>
                  <a:schemeClr val="tx1"/>
                </a:solidFill>
                <a:latin typeface="Palatino Linotype" panose="02040502050505030304" pitchFamily="18" charset="0"/>
                <a:ea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Arial Unicode MS" panose="020B0604020202020204" pitchFamily="34" charset="-128"/>
              </a:defRPr>
            </a:lvl9pPr>
          </a:lstStyle>
          <a:p>
            <a:pPr eaLnBrk="0" fontAlgn="base" hangingPunct="0">
              <a:spcBef>
                <a:spcPct val="0"/>
              </a:spcBef>
              <a:spcAft>
                <a:spcPct val="0"/>
              </a:spcAft>
            </a:pPr>
            <a:endParaRPr lang="en-US" altLang="en-US">
              <a:solidFill>
                <a:prstClr val="black"/>
              </a:solidFill>
            </a:endParaRPr>
          </a:p>
        </p:txBody>
      </p:sp>
      <p:graphicFrame>
        <p:nvGraphicFramePr>
          <p:cNvPr id="86023" name="Rectangle 6">
            <a:extLst>
              <a:ext uri="{FF2B5EF4-FFF2-40B4-BE49-F238E27FC236}">
                <a16:creationId xmlns:a16="http://schemas.microsoft.com/office/drawing/2014/main" id="{3AAC971F-6554-C9E1-188B-F938560CDCB0}"/>
              </a:ext>
            </a:extLst>
          </p:cNvPr>
          <p:cNvGraphicFramePr>
            <a:graphicFrameLocks noGrp="1"/>
          </p:cNvGraphicFramePr>
          <p:nvPr>
            <p:ph idx="1"/>
            <p:extLst>
              <p:ext uri="{D42A27DB-BD31-4B8C-83A1-F6EECF244321}">
                <p14:modId xmlns:p14="http://schemas.microsoft.com/office/powerpoint/2010/main" val="340629738"/>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73" name="Rectangle 88072">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8075" name="Rectangle 88074">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88066" name="Rectangle 1">
            <a:extLst>
              <a:ext uri="{FF2B5EF4-FFF2-40B4-BE49-F238E27FC236}">
                <a16:creationId xmlns:a16="http://schemas.microsoft.com/office/drawing/2014/main" id="{E137435A-F0C6-4556-91A3-2890A6EF6120}"/>
              </a:ext>
            </a:extLst>
          </p:cNvPr>
          <p:cNvSpPr>
            <a:spLocks noGrp="1" noRot="1" noChangeArrowheads="1"/>
          </p:cNvSpPr>
          <p:nvPr>
            <p:ph type="title"/>
          </p:nvPr>
        </p:nvSpPr>
        <p:spPr>
          <a:xfrm>
            <a:off x="1143000" y="609600"/>
            <a:ext cx="9875520" cy="135636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numCol="1" anchorCtr="0" compatLnSpc="1">
            <a:prstTxWarp prst="textNoShape">
              <a:avLst/>
            </a:prstTxWarp>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a:solidFill>
                  <a:schemeClr val="accent2"/>
                </a:solidFill>
              </a:rPr>
              <a:t>Factors of Eligibility</a:t>
            </a:r>
          </a:p>
        </p:txBody>
      </p:sp>
      <p:sp useBgFill="1">
        <p:nvSpPr>
          <p:cNvPr id="88077" name="Rectangle 88076">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7" name="Rectangle 2">
            <a:extLst>
              <a:ext uri="{FF2B5EF4-FFF2-40B4-BE49-F238E27FC236}">
                <a16:creationId xmlns:a16="http://schemas.microsoft.com/office/drawing/2014/main" id="{B6459FE4-1155-4156-A992-221E267A78BA}"/>
              </a:ext>
            </a:extLst>
          </p:cNvPr>
          <p:cNvSpPr>
            <a:spLocks noGrp="1" noChangeArrowheads="1"/>
          </p:cNvSpPr>
          <p:nvPr>
            <p:ph idx="1"/>
          </p:nvPr>
        </p:nvSpPr>
        <p:spPr>
          <a:xfrm>
            <a:off x="1143000" y="2852530"/>
            <a:ext cx="9872871" cy="3243469"/>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numCol="1" anchorCtr="0" compatLnSpc="1">
            <a:prstTxWarp prst="textNoShape">
              <a:avLst/>
            </a:prstTxWarp>
            <a:normAutofit/>
          </a:bodyPr>
          <a:lstStyle/>
          <a:p>
            <a:pPr marL="341313" indent="-341313"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solidFill>
                  <a:schemeClr val="tx1"/>
                </a:solidFill>
              </a:rPr>
              <a:t>Age – at least 18 years old</a:t>
            </a:r>
          </a:p>
          <a:p>
            <a:pPr marL="341313" indent="-341313"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solidFill>
                  <a:schemeClr val="tx1"/>
                </a:solidFill>
              </a:rPr>
              <a:t>Residency – within San Mateo County for a minimum of 15 consecutive days which demonstrates an intent to remain in the county</a:t>
            </a:r>
          </a:p>
          <a:p>
            <a:pPr marL="341313" indent="-341313"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solidFill>
                  <a:schemeClr val="tx1"/>
                </a:solidFill>
              </a:rPr>
              <a:t>Social Security Number </a:t>
            </a:r>
          </a:p>
          <a:p>
            <a:pPr marL="341313" indent="-341313"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solidFill>
                  <a:schemeClr val="tx1"/>
                </a:solidFill>
              </a:rPr>
              <a:t>Identification</a:t>
            </a:r>
          </a:p>
          <a:p>
            <a:pPr marL="341313" indent="-341313"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solidFill>
                  <a:schemeClr val="tx1"/>
                </a:solidFill>
              </a:rPr>
              <a:t>Citizenship/Eligible Noncitizen</a:t>
            </a:r>
          </a:p>
          <a:p>
            <a:pPr marL="341313" indent="-341313" eaLnBrk="1" hangingPunct="1">
              <a:buFontTx/>
              <a:buChar char=" "/>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solidFill>
                <a:schemeClr val="tx1"/>
              </a:solidFill>
            </a:endParaRPr>
          </a:p>
        </p:txBody>
      </p:sp>
      <p:sp>
        <p:nvSpPr>
          <p:cNvPr id="88068" name="Slide Number Placeholder 4">
            <a:extLst>
              <a:ext uri="{FF2B5EF4-FFF2-40B4-BE49-F238E27FC236}">
                <a16:creationId xmlns:a16="http://schemas.microsoft.com/office/drawing/2014/main" id="{77AACE52-464E-4FBE-9E1B-EF83F006DCE3}"/>
              </a:ext>
            </a:extLst>
          </p:cNvPr>
          <p:cNvSpPr>
            <a:spLocks noGrp="1" noChangeArrowheads="1"/>
          </p:cNvSpPr>
          <p:nvPr>
            <p:ph type="sldNum" sz="quarter" idx="12"/>
          </p:nvPr>
        </p:nvSpPr>
        <p:spPr bwMode="auto">
          <a:xfrm>
            <a:off x="9329530" y="6223828"/>
            <a:ext cx="170621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eaLnBrk="0" fontAlgn="base" hangingPunct="0">
              <a:spcBef>
                <a:spcPct val="0"/>
              </a:spcBef>
              <a:spcAft>
                <a:spcPts val="600"/>
              </a:spcAft>
            </a:pPr>
            <a:fld id="{9A934B06-8C8B-482F-AFA3-4F3DA3AE5785}" type="slidenum">
              <a:rPr lang="en-US" altLang="en-US">
                <a:solidFill>
                  <a:schemeClr val="tx1"/>
                </a:solidFill>
                <a:latin typeface="Palatino Linotype" panose="02040502050505030304" pitchFamily="18" charset="0"/>
                <a:ea typeface="Arial Unicode MS" panose="020B0604020202020204" pitchFamily="34" charset="-128"/>
              </a:rPr>
              <a:pPr defTabSz="457200" eaLnBrk="0" fontAlgn="base" hangingPunct="0">
                <a:spcBef>
                  <a:spcPct val="0"/>
                </a:spcBef>
                <a:spcAft>
                  <a:spcPts val="600"/>
                </a:spcAft>
              </a:pPr>
              <a:t>39</a:t>
            </a:fld>
            <a:endParaRPr lang="en-US" altLang="en-US">
              <a:solidFill>
                <a:schemeClr val="tx1"/>
              </a:solidFill>
              <a:latin typeface="Palatino Linotype" panose="02040502050505030304" pitchFamily="18" charset="0"/>
              <a:ea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2146-7ADE-4A0A-B21B-094B5FFE7D7A}"/>
              </a:ext>
            </a:extLst>
          </p:cNvPr>
          <p:cNvSpPr>
            <a:spLocks noGrp="1"/>
          </p:cNvSpPr>
          <p:nvPr>
            <p:ph type="title"/>
          </p:nvPr>
        </p:nvSpPr>
        <p:spPr/>
        <p:txBody>
          <a:bodyPr/>
          <a:lstStyle/>
          <a:p>
            <a:r>
              <a:rPr lang="en-US" dirty="0" err="1">
                <a:solidFill>
                  <a:schemeClr val="accent2"/>
                </a:solidFill>
                <a:latin typeface="Rockwell Extra Bold" panose="02060903040505020403" pitchFamily="18" charset="0"/>
              </a:rPr>
              <a:t>CalWORKS</a:t>
            </a:r>
            <a:r>
              <a:rPr lang="en-US" dirty="0">
                <a:solidFill>
                  <a:schemeClr val="accent6"/>
                </a:solidFill>
              </a:rPr>
              <a:t> </a:t>
            </a:r>
          </a:p>
        </p:txBody>
      </p:sp>
      <p:sp>
        <p:nvSpPr>
          <p:cNvPr id="4" name="Content Placeholder 3">
            <a:extLst>
              <a:ext uri="{FF2B5EF4-FFF2-40B4-BE49-F238E27FC236}">
                <a16:creationId xmlns:a16="http://schemas.microsoft.com/office/drawing/2014/main" id="{D8EAE60C-D717-4322-8892-87EEF5D987E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2800" dirty="0">
                <a:solidFill>
                  <a:schemeClr val="accent3"/>
                </a:solidFill>
                <a:latin typeface="Rockwell Extra Bold" panose="02060903040505020403" pitchFamily="18" charset="0"/>
              </a:rPr>
              <a:t>PROGRAM OVERVIEW</a:t>
            </a:r>
          </a:p>
          <a:p>
            <a:endParaRPr lang="en-US" dirty="0"/>
          </a:p>
          <a:p>
            <a:pPr marL="0" indent="0">
              <a:buNone/>
            </a:pPr>
            <a:endParaRPr lang="en-US" dirty="0"/>
          </a:p>
        </p:txBody>
      </p:sp>
      <p:graphicFrame>
        <p:nvGraphicFramePr>
          <p:cNvPr id="5" name="Object 5">
            <a:extLst>
              <a:ext uri="{FF2B5EF4-FFF2-40B4-BE49-F238E27FC236}">
                <a16:creationId xmlns:a16="http://schemas.microsoft.com/office/drawing/2014/main" id="{709B6588-855B-424B-819B-148D17DF38F8}"/>
              </a:ext>
            </a:extLst>
          </p:cNvPr>
          <p:cNvGraphicFramePr>
            <a:graphicFrameLocks noChangeAspect="1"/>
          </p:cNvGraphicFramePr>
          <p:nvPr/>
        </p:nvGraphicFramePr>
        <p:xfrm>
          <a:off x="4191000" y="4876800"/>
          <a:ext cx="3810000" cy="914400"/>
        </p:xfrm>
        <a:graphic>
          <a:graphicData uri="http://schemas.openxmlformats.org/presentationml/2006/ole">
            <mc:AlternateContent xmlns:mc="http://schemas.openxmlformats.org/markup-compatibility/2006">
              <mc:Choice xmlns:v="urn:schemas-microsoft-com:vml" Requires="v">
                <p:oleObj name="Photo Editor Photo" r:id="rId2" imgW="14638095" imgH="3343742" progId="MSPhotoEd.3">
                  <p:embed/>
                </p:oleObj>
              </mc:Choice>
              <mc:Fallback>
                <p:oleObj name="Photo Editor Photo" r:id="rId2" imgW="14638095" imgH="3343742" progId="MSPhotoEd.3">
                  <p:embed/>
                  <p:pic>
                    <p:nvPicPr>
                      <p:cNvPr id="5" name="Object 5">
                        <a:extLst>
                          <a:ext uri="{FF2B5EF4-FFF2-40B4-BE49-F238E27FC236}">
                            <a16:creationId xmlns:a16="http://schemas.microsoft.com/office/drawing/2014/main" id="{709B6588-855B-424B-819B-148D17DF3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876800"/>
                        <a:ext cx="381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0108421"/>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E6588BF8-3693-4589-8D94-3DE99F3F745F}"/>
              </a:ext>
            </a:extLst>
          </p:cNvPr>
          <p:cNvSpPr>
            <a:spLocks noGrp="1" noRot="1" noChangeArrowheads="1"/>
          </p:cNvSpPr>
          <p:nvPr>
            <p:ph type="title"/>
          </p:nvPr>
        </p:nvSpPr>
        <p:spPr>
          <a:xfrm>
            <a:off x="653145" y="609599"/>
            <a:ext cx="3364378" cy="5606143"/>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numCol="1" anchorCtr="0" compatLnSpc="1">
            <a:prstTxWarp prst="textNoShape">
              <a:avLst/>
            </a:prstTxWarp>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solidFill>
                  <a:schemeClr val="accent2"/>
                </a:solidFill>
              </a:rPr>
              <a:t>Factors of Eligibility cont.</a:t>
            </a:r>
          </a:p>
        </p:txBody>
      </p:sp>
      <p:sp>
        <p:nvSpPr>
          <p:cNvPr id="90116" name="Slide Number Placeholder 4">
            <a:extLst>
              <a:ext uri="{FF2B5EF4-FFF2-40B4-BE49-F238E27FC236}">
                <a16:creationId xmlns:a16="http://schemas.microsoft.com/office/drawing/2014/main" id="{9B3D3374-2F42-4866-9C43-1D0210A4F610}"/>
              </a:ext>
            </a:extLst>
          </p:cNvPr>
          <p:cNvSpPr>
            <a:spLocks noGrp="1" noChangeArrowheads="1"/>
          </p:cNvSpPr>
          <p:nvPr>
            <p:ph type="sldNum" sz="quarter" idx="12"/>
          </p:nvPr>
        </p:nvSpPr>
        <p:spPr bwMode="auto">
          <a:xfrm>
            <a:off x="9329530" y="6223828"/>
            <a:ext cx="170621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eaLnBrk="0" fontAlgn="base" hangingPunct="0">
              <a:spcBef>
                <a:spcPct val="0"/>
              </a:spcBef>
              <a:spcAft>
                <a:spcPts val="600"/>
              </a:spcAft>
            </a:pPr>
            <a:fld id="{D4B4D334-CD39-47A4-A046-6153DF713AA2}" type="slidenum">
              <a:rPr lang="en-US" altLang="en-US" smtClean="0">
                <a:latin typeface="Palatino Linotype" panose="02040502050505030304" pitchFamily="18" charset="0"/>
                <a:ea typeface="Arial Unicode MS" panose="020B0604020202020204" pitchFamily="34" charset="-128"/>
              </a:rPr>
              <a:pPr defTabSz="457200" eaLnBrk="0" fontAlgn="base" hangingPunct="0">
                <a:spcBef>
                  <a:spcPct val="0"/>
                </a:spcBef>
                <a:spcAft>
                  <a:spcPts val="600"/>
                </a:spcAft>
              </a:pPr>
              <a:t>40</a:t>
            </a:fld>
            <a:endParaRPr lang="en-US" altLang="en-US">
              <a:latin typeface="Palatino Linotype" panose="02040502050505030304" pitchFamily="18" charset="0"/>
              <a:ea typeface="Arial Unicode MS" panose="020B0604020202020204" pitchFamily="34" charset="-128"/>
            </a:endParaRPr>
          </a:p>
        </p:txBody>
      </p:sp>
      <p:graphicFrame>
        <p:nvGraphicFramePr>
          <p:cNvPr id="90118" name="Rectangle 2">
            <a:extLst>
              <a:ext uri="{FF2B5EF4-FFF2-40B4-BE49-F238E27FC236}">
                <a16:creationId xmlns:a16="http://schemas.microsoft.com/office/drawing/2014/main" id="{A28AEE24-D9F7-A228-D97A-5F2020BF419F}"/>
              </a:ext>
            </a:extLst>
          </p:cNvPr>
          <p:cNvGraphicFramePr>
            <a:graphicFrameLocks noGrp="1"/>
          </p:cNvGraphicFramePr>
          <p:nvPr>
            <p:ph idx="1"/>
            <p:extLst>
              <p:ext uri="{D42A27DB-BD31-4B8C-83A1-F6EECF244321}">
                <p14:modId xmlns:p14="http://schemas.microsoft.com/office/powerpoint/2010/main" val="1188811867"/>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B7CF3DDA-F72F-4D59-9F58-696EC6A883D7}"/>
              </a:ext>
            </a:extLst>
          </p:cNvPr>
          <p:cNvSpPr>
            <a:spLocks noGrp="1"/>
          </p:cNvSpPr>
          <p:nvPr>
            <p:ph type="title"/>
          </p:nvPr>
        </p:nvSpPr>
        <p:spPr>
          <a:xfrm>
            <a:off x="1143000" y="609600"/>
            <a:ext cx="9875520" cy="1356360"/>
          </a:xfrm>
        </p:spPr>
        <p:txBody>
          <a:bodyPr>
            <a:normAutofit/>
          </a:bodyPr>
          <a:lstStyle/>
          <a:p>
            <a:r>
              <a:rPr lang="en-US" dirty="0">
                <a:solidFill>
                  <a:schemeClr val="accent2"/>
                </a:solidFill>
              </a:rPr>
              <a:t>General Assistance</a:t>
            </a:r>
            <a:br>
              <a:rPr lang="en-US" dirty="0">
                <a:solidFill>
                  <a:schemeClr val="accent2"/>
                </a:solidFill>
              </a:rPr>
            </a:br>
            <a:r>
              <a:rPr lang="en-US" dirty="0">
                <a:solidFill>
                  <a:schemeClr val="accent2"/>
                </a:solidFill>
              </a:rPr>
              <a:t>Citizenship Eligibility</a:t>
            </a:r>
          </a:p>
        </p:txBody>
      </p:sp>
      <p:sp useBgFill="1">
        <p:nvSpPr>
          <p:cNvPr id="7"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9E41EED-E650-4BCF-9172-7CE023D0EDAF}"/>
              </a:ext>
            </a:extLst>
          </p:cNvPr>
          <p:cNvSpPr>
            <a:spLocks noGrp="1"/>
          </p:cNvSpPr>
          <p:nvPr>
            <p:ph idx="1"/>
          </p:nvPr>
        </p:nvSpPr>
        <p:spPr>
          <a:xfrm>
            <a:off x="1041722" y="2852530"/>
            <a:ext cx="9974149" cy="3478822"/>
          </a:xfrm>
        </p:spPr>
        <p:txBody>
          <a:bodyPr>
            <a:normAutofit/>
          </a:bodyPr>
          <a:lstStyle/>
          <a:p>
            <a:pPr marL="0" indent="0">
              <a:buNone/>
            </a:pPr>
            <a:r>
              <a:rPr lang="en-US" sz="1800" b="1" dirty="0">
                <a:solidFill>
                  <a:schemeClr val="tx1"/>
                </a:solidFill>
              </a:rPr>
              <a:t>Eligible</a:t>
            </a:r>
          </a:p>
          <a:p>
            <a:r>
              <a:rPr lang="en-US" sz="1800" b="0" dirty="0">
                <a:solidFill>
                  <a:schemeClr val="tx1"/>
                </a:solidFill>
              </a:rPr>
              <a:t>San Mateo residents who are:</a:t>
            </a:r>
          </a:p>
          <a:p>
            <a:pPr>
              <a:spcBef>
                <a:spcPts val="600"/>
              </a:spcBef>
            </a:pPr>
            <a:r>
              <a:rPr lang="en-US" sz="1800" b="0" dirty="0">
                <a:solidFill>
                  <a:schemeClr val="tx1"/>
                </a:solidFill>
              </a:rPr>
              <a:t>Born in U.S.</a:t>
            </a:r>
          </a:p>
          <a:p>
            <a:pPr>
              <a:spcBef>
                <a:spcPts val="600"/>
              </a:spcBef>
            </a:pPr>
            <a:r>
              <a:rPr lang="en-US" sz="1800" b="0" dirty="0">
                <a:solidFill>
                  <a:schemeClr val="tx1"/>
                </a:solidFill>
              </a:rPr>
              <a:t>Naturalized</a:t>
            </a:r>
          </a:p>
          <a:p>
            <a:pPr>
              <a:spcBef>
                <a:spcPts val="600"/>
              </a:spcBef>
            </a:pPr>
            <a:r>
              <a:rPr lang="en-US" sz="1800" b="0" dirty="0">
                <a:solidFill>
                  <a:schemeClr val="tx1"/>
                </a:solidFill>
              </a:rPr>
              <a:t>U.S. Nationals (includes those born in Guam, Puerto Rico, American Virgin Islands, American Samoa, Swains Island)</a:t>
            </a:r>
          </a:p>
          <a:p>
            <a:pPr marL="0" indent="0">
              <a:spcBef>
                <a:spcPts val="600"/>
              </a:spcBef>
              <a:buNone/>
            </a:pPr>
            <a:endParaRPr lang="en-US" sz="1800" b="0" dirty="0">
              <a:solidFill>
                <a:schemeClr val="tx1"/>
              </a:solidFill>
            </a:endParaRPr>
          </a:p>
          <a:p>
            <a:pPr marL="0" indent="0">
              <a:buNone/>
            </a:pPr>
            <a:r>
              <a:rPr lang="en-US" sz="1800" b="1" dirty="0">
                <a:solidFill>
                  <a:schemeClr val="tx1"/>
                </a:solidFill>
              </a:rPr>
              <a:t>Not Eligible</a:t>
            </a:r>
          </a:p>
          <a:p>
            <a:pPr>
              <a:spcBef>
                <a:spcPts val="600"/>
              </a:spcBef>
            </a:pPr>
            <a:r>
              <a:rPr lang="en-US" sz="1800" b="0" dirty="0">
                <a:solidFill>
                  <a:schemeClr val="tx1"/>
                </a:solidFill>
              </a:rPr>
              <a:t>Anyone who refuses to cooperate in securing documentation of citizenship.</a:t>
            </a:r>
          </a:p>
          <a:p>
            <a:pPr>
              <a:spcBef>
                <a:spcPts val="600"/>
              </a:spcBef>
            </a:pPr>
            <a:r>
              <a:rPr lang="en-US" sz="1800" b="0" dirty="0">
                <a:solidFill>
                  <a:schemeClr val="tx1"/>
                </a:solidFill>
              </a:rPr>
              <a:t>Anyone who the County verifies (at any time) is not a citizen of the U.S.</a:t>
            </a:r>
          </a:p>
          <a:p>
            <a:pPr>
              <a:spcBef>
                <a:spcPts val="600"/>
              </a:spcBef>
            </a:pPr>
            <a:endParaRPr lang="en-US" sz="1700" b="0" dirty="0">
              <a:solidFill>
                <a:schemeClr val="tx1"/>
              </a:solidFill>
            </a:endParaRPr>
          </a:p>
          <a:p>
            <a:pPr>
              <a:spcBef>
                <a:spcPts val="600"/>
              </a:spcBef>
            </a:pPr>
            <a:endParaRPr lang="en-US" sz="1700" b="0" dirty="0">
              <a:solidFill>
                <a:schemeClr val="tx1"/>
              </a:solidFill>
            </a:endParaRPr>
          </a:p>
          <a:p>
            <a:endParaRPr lang="en-US" sz="1700" dirty="0">
              <a:solidFill>
                <a:schemeClr val="tx1"/>
              </a:solidFill>
            </a:endParaRPr>
          </a:p>
        </p:txBody>
      </p:sp>
    </p:spTree>
    <p:extLst>
      <p:ext uri="{BB962C8B-B14F-4D97-AF65-F5344CB8AC3E}">
        <p14:creationId xmlns:p14="http://schemas.microsoft.com/office/powerpoint/2010/main" val="962372786"/>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F3DDA-F72F-4D59-9F58-696EC6A883D7}"/>
              </a:ext>
            </a:extLst>
          </p:cNvPr>
          <p:cNvSpPr>
            <a:spLocks noGrp="1"/>
          </p:cNvSpPr>
          <p:nvPr>
            <p:ph type="title"/>
          </p:nvPr>
        </p:nvSpPr>
        <p:spPr/>
        <p:txBody>
          <a:bodyPr>
            <a:normAutofit/>
          </a:bodyPr>
          <a:lstStyle/>
          <a:p>
            <a:r>
              <a:rPr lang="en-US" dirty="0">
                <a:solidFill>
                  <a:schemeClr val="accent2"/>
                </a:solidFill>
              </a:rPr>
              <a:t>General Assistance</a:t>
            </a:r>
            <a:br>
              <a:rPr lang="en-US" dirty="0">
                <a:solidFill>
                  <a:schemeClr val="accent2"/>
                </a:solidFill>
              </a:rPr>
            </a:br>
            <a:r>
              <a:rPr lang="en-US" dirty="0">
                <a:solidFill>
                  <a:schemeClr val="accent2"/>
                </a:solidFill>
              </a:rPr>
              <a:t>Eligible Non-citizens</a:t>
            </a:r>
          </a:p>
        </p:txBody>
      </p:sp>
      <p:sp>
        <p:nvSpPr>
          <p:cNvPr id="14" name="Marcador de contenido 13">
            <a:extLst>
              <a:ext uri="{FF2B5EF4-FFF2-40B4-BE49-F238E27FC236}">
                <a16:creationId xmlns:a16="http://schemas.microsoft.com/office/drawing/2014/main" id="{65AC4B15-434E-4912-8BC3-DA70F8151026}"/>
              </a:ext>
            </a:extLst>
          </p:cNvPr>
          <p:cNvSpPr>
            <a:spLocks noGrp="1"/>
          </p:cNvSpPr>
          <p:nvPr>
            <p:ph idx="1"/>
          </p:nvPr>
        </p:nvSpPr>
        <p:spPr/>
        <p:txBody>
          <a:bodyPr>
            <a:normAutofit/>
          </a:bodyPr>
          <a:lstStyle/>
          <a:p>
            <a:pPr marL="2286">
              <a:spcBef>
                <a:spcPts val="600"/>
              </a:spcBef>
            </a:pPr>
            <a:r>
              <a:rPr lang="en-US" sz="2400" b="0" dirty="0">
                <a:solidFill>
                  <a:schemeClr val="tx1"/>
                </a:solidFill>
              </a:rPr>
              <a:t>Lawfully admitted for permanent residence</a:t>
            </a:r>
          </a:p>
          <a:p>
            <a:pPr marL="2286">
              <a:spcBef>
                <a:spcPts val="600"/>
              </a:spcBef>
            </a:pPr>
            <a:r>
              <a:rPr lang="en-US" sz="2400" b="0" dirty="0">
                <a:solidFill>
                  <a:schemeClr val="tx1"/>
                </a:solidFill>
              </a:rPr>
              <a:t>Lawfully admitted as a conditional entrant, refugee or for political asylum</a:t>
            </a:r>
          </a:p>
          <a:p>
            <a:pPr lvl="1">
              <a:spcBef>
                <a:spcPts val="600"/>
              </a:spcBef>
              <a:buFont typeface="Courier New" panose="02070309020205020404" pitchFamily="49" charset="0"/>
              <a:buChar char="o"/>
            </a:pPr>
            <a:r>
              <a:rPr lang="en-US" sz="2400" b="0" dirty="0">
                <a:solidFill>
                  <a:schemeClr val="tx1"/>
                </a:solidFill>
              </a:rPr>
              <a:t>United States Citizenships &amp; Immigrations Services (USCIS) Form I-94 (Arrival-Departure Record); </a:t>
            </a:r>
            <a:r>
              <a:rPr lang="en-US" sz="2400" b="0" u="sng" dirty="0">
                <a:solidFill>
                  <a:schemeClr val="tx1"/>
                </a:solidFill>
              </a:rPr>
              <a:t>ANNOTATED</a:t>
            </a:r>
            <a:r>
              <a:rPr lang="en-US" sz="2400" b="0" dirty="0">
                <a:solidFill>
                  <a:schemeClr val="tx1"/>
                </a:solidFill>
              </a:rPr>
              <a:t> with - Section 207 (refugee) OR Section 208 (asylee)</a:t>
            </a:r>
          </a:p>
          <a:p>
            <a:pPr marL="2286">
              <a:spcBef>
                <a:spcPts val="600"/>
              </a:spcBef>
            </a:pPr>
            <a:r>
              <a:rPr lang="en-US" sz="2400" b="0" dirty="0">
                <a:solidFill>
                  <a:schemeClr val="tx1"/>
                </a:solidFill>
              </a:rPr>
              <a:t>Asylum applicants</a:t>
            </a:r>
          </a:p>
          <a:p>
            <a:pPr>
              <a:spcBef>
                <a:spcPts val="600"/>
              </a:spcBef>
            </a:pPr>
            <a:r>
              <a:rPr lang="en-US" sz="2400" b="0" dirty="0">
                <a:solidFill>
                  <a:schemeClr val="tx1"/>
                </a:solidFill>
              </a:rPr>
              <a:t>Parolees</a:t>
            </a:r>
          </a:p>
          <a:p>
            <a:pPr lvl="1">
              <a:spcBef>
                <a:spcPts val="600"/>
              </a:spcBef>
              <a:buFont typeface="Courier New" panose="02070309020205020404" pitchFamily="49" charset="0"/>
              <a:buChar char="o"/>
            </a:pPr>
            <a:r>
              <a:rPr lang="en-US" sz="2400" b="0" dirty="0">
                <a:solidFill>
                  <a:schemeClr val="tx1"/>
                </a:solidFill>
              </a:rPr>
              <a:t>USCIS Form I-94 annotated with Section 212(d) (5)</a:t>
            </a:r>
            <a:br>
              <a:rPr lang="en-US" sz="2400" b="0" dirty="0">
                <a:solidFill>
                  <a:schemeClr val="tx1"/>
                </a:solidFill>
              </a:rPr>
            </a:br>
            <a:r>
              <a:rPr lang="en-US" sz="2400" b="0" dirty="0">
                <a:solidFill>
                  <a:schemeClr val="tx1"/>
                </a:solidFill>
              </a:rPr>
              <a:t>Note: A majority of Vietnamese and Cubans were admitted under this Statutory provision.</a:t>
            </a:r>
          </a:p>
          <a:p>
            <a:pPr lvl="1">
              <a:spcBef>
                <a:spcPts val="600"/>
              </a:spcBef>
              <a:buFont typeface="Courier New" panose="02070309020205020404" pitchFamily="49" charset="0"/>
              <a:buChar char="o"/>
            </a:pPr>
            <a:endParaRPr lang="en-US" sz="1700" b="0" dirty="0"/>
          </a:p>
          <a:p>
            <a:endParaRPr lang="en-US" sz="1700" dirty="0"/>
          </a:p>
        </p:txBody>
      </p:sp>
    </p:spTree>
    <p:extLst>
      <p:ext uri="{BB962C8B-B14F-4D97-AF65-F5344CB8AC3E}">
        <p14:creationId xmlns:p14="http://schemas.microsoft.com/office/powerpoint/2010/main" val="2259549820"/>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F3DDA-F72F-4D59-9F58-696EC6A883D7}"/>
              </a:ext>
            </a:extLst>
          </p:cNvPr>
          <p:cNvSpPr>
            <a:spLocks noGrp="1"/>
          </p:cNvSpPr>
          <p:nvPr>
            <p:ph type="title"/>
          </p:nvPr>
        </p:nvSpPr>
        <p:spPr>
          <a:xfrm>
            <a:off x="2152651" y="365126"/>
            <a:ext cx="7886699" cy="1325563"/>
          </a:xfrm>
        </p:spPr>
        <p:txBody>
          <a:bodyPr>
            <a:normAutofit/>
          </a:bodyPr>
          <a:lstStyle/>
          <a:p>
            <a:pPr>
              <a:lnSpc>
                <a:spcPct val="90000"/>
              </a:lnSpc>
            </a:pPr>
            <a:r>
              <a:rPr lang="en-US" dirty="0">
                <a:solidFill>
                  <a:schemeClr val="accent2"/>
                </a:solidFill>
              </a:rPr>
              <a:t>General Assistance</a:t>
            </a:r>
            <a:br>
              <a:rPr lang="en-US" sz="4200" dirty="0">
                <a:solidFill>
                  <a:schemeClr val="accent2"/>
                </a:solidFill>
              </a:rPr>
            </a:br>
            <a:r>
              <a:rPr lang="en-US" sz="3600" dirty="0">
                <a:solidFill>
                  <a:schemeClr val="accent2"/>
                </a:solidFill>
              </a:rPr>
              <a:t>Eligible Non-citizens</a:t>
            </a:r>
          </a:p>
        </p:txBody>
      </p:sp>
      <p:sp>
        <p:nvSpPr>
          <p:cNvPr id="14" name="Marcador de contenido 13">
            <a:extLst>
              <a:ext uri="{FF2B5EF4-FFF2-40B4-BE49-F238E27FC236}">
                <a16:creationId xmlns:a16="http://schemas.microsoft.com/office/drawing/2014/main" id="{65AC4B15-434E-4912-8BC3-DA70F8151026}"/>
              </a:ext>
            </a:extLst>
          </p:cNvPr>
          <p:cNvSpPr>
            <a:spLocks noGrp="1"/>
          </p:cNvSpPr>
          <p:nvPr>
            <p:ph idx="1"/>
          </p:nvPr>
        </p:nvSpPr>
        <p:spPr>
          <a:xfrm>
            <a:off x="1943099" y="2262193"/>
            <a:ext cx="8305800" cy="5029200"/>
          </a:xfrm>
        </p:spPr>
        <p:txBody>
          <a:bodyPr/>
          <a:lstStyle/>
          <a:p>
            <a:pPr marL="2286">
              <a:spcBef>
                <a:spcPts val="600"/>
              </a:spcBef>
            </a:pPr>
            <a:r>
              <a:rPr lang="en-US" sz="1800" b="0" dirty="0"/>
              <a:t>Granted indefinite voluntary departure in lieu of deportation or granted an indefinite stay of deportation</a:t>
            </a:r>
          </a:p>
          <a:p>
            <a:pPr lvl="1">
              <a:spcBef>
                <a:spcPts val="600"/>
              </a:spcBef>
              <a:buFont typeface="Courier New" panose="02070309020205020404" pitchFamily="49" charset="0"/>
              <a:buChar char="o"/>
            </a:pPr>
            <a:r>
              <a:rPr lang="en-US" sz="1800" b="0" dirty="0">
                <a:solidFill>
                  <a:srgbClr val="1D003A"/>
                </a:solidFill>
              </a:rPr>
              <a:t>Letter from USCIS or court order granting same</a:t>
            </a:r>
          </a:p>
          <a:p>
            <a:pPr marL="2286">
              <a:spcBef>
                <a:spcPts val="600"/>
              </a:spcBef>
            </a:pPr>
            <a:r>
              <a:rPr lang="en-US" sz="1800" b="0" dirty="0"/>
              <a:t>Applicants for adjustment to permanent status whose application has been </a:t>
            </a:r>
            <a:r>
              <a:rPr lang="en-US" sz="1800" b="0" u="sng" dirty="0"/>
              <a:t>received</a:t>
            </a:r>
            <a:r>
              <a:rPr lang="en-US" sz="1800" b="0" dirty="0"/>
              <a:t> by USCIS</a:t>
            </a:r>
          </a:p>
          <a:p>
            <a:pPr lvl="1">
              <a:spcBef>
                <a:spcPts val="600"/>
              </a:spcBef>
              <a:buFont typeface="Courier New" panose="02070309020205020404" pitchFamily="49" charset="0"/>
              <a:buChar char="o"/>
            </a:pPr>
            <a:r>
              <a:rPr lang="en-US" sz="1800" b="0" dirty="0">
                <a:solidFill>
                  <a:srgbClr val="1D003A"/>
                </a:solidFill>
              </a:rPr>
              <a:t>I-181-A (Notice to Alien from USCIS)</a:t>
            </a:r>
          </a:p>
          <a:p>
            <a:pPr marL="2286">
              <a:spcBef>
                <a:spcPts val="600"/>
              </a:spcBef>
            </a:pPr>
            <a:r>
              <a:rPr lang="en-US" sz="1800" b="0" dirty="0"/>
              <a:t>Applicants for adjustment to permanent status whose request has been </a:t>
            </a:r>
            <a:r>
              <a:rPr lang="en-US" sz="1800" b="0" u="sng" dirty="0"/>
              <a:t>approved</a:t>
            </a:r>
            <a:r>
              <a:rPr lang="en-US" sz="1800" b="0" dirty="0"/>
              <a:t> and documentation is being processed</a:t>
            </a:r>
          </a:p>
          <a:p>
            <a:pPr lvl="1">
              <a:spcBef>
                <a:spcPts val="600"/>
              </a:spcBef>
              <a:buFont typeface="Courier New" panose="02070309020205020404" pitchFamily="49" charset="0"/>
              <a:buChar char="o"/>
            </a:pPr>
            <a:r>
              <a:rPr lang="en-US" sz="1800" b="0" dirty="0">
                <a:solidFill>
                  <a:srgbClr val="1D003A"/>
                </a:solidFill>
              </a:rPr>
              <a:t>I-181-B (Notice to Alien from USCIS)</a:t>
            </a:r>
          </a:p>
          <a:p>
            <a:pPr marL="457200" lvl="1" indent="0">
              <a:spcBef>
                <a:spcPts val="600"/>
              </a:spcBef>
              <a:buNone/>
            </a:pPr>
            <a:endParaRPr lang="en-US" sz="1800" b="0" dirty="0">
              <a:solidFill>
                <a:srgbClr val="1D003A"/>
              </a:solidFill>
            </a:endParaRPr>
          </a:p>
          <a:p>
            <a:pPr lvl="1">
              <a:spcBef>
                <a:spcPts val="600"/>
              </a:spcBef>
              <a:buFont typeface="Arial" panose="020B0604020202020204" pitchFamily="34" charset="0"/>
              <a:buChar char="•"/>
            </a:pPr>
            <a:r>
              <a:rPr lang="en-US" sz="1800" b="0" dirty="0"/>
              <a:t>Battered noncitizen (VAWA: Violence Against Women Act)</a:t>
            </a:r>
            <a:endParaRPr lang="en-US" sz="1800" b="0" dirty="0">
              <a:solidFill>
                <a:schemeClr val="tx1"/>
              </a:solidFill>
            </a:endParaRPr>
          </a:p>
          <a:p>
            <a:pPr lvl="1">
              <a:spcBef>
                <a:spcPts val="600"/>
              </a:spcBef>
              <a:buFont typeface="Courier New" panose="02070309020205020404" pitchFamily="49" charset="0"/>
              <a:buChar char="o"/>
            </a:pPr>
            <a:endParaRPr lang="en-US" sz="1800" b="0" dirty="0">
              <a:solidFill>
                <a:srgbClr val="1D003A"/>
              </a:solidFill>
            </a:endParaRPr>
          </a:p>
          <a:p>
            <a:pPr marL="457200" lvl="1" indent="0">
              <a:spcBef>
                <a:spcPts val="600"/>
              </a:spcBef>
              <a:buNone/>
            </a:pPr>
            <a:endParaRPr lang="en-US" sz="1800" b="0" dirty="0">
              <a:solidFill>
                <a:srgbClr val="1D003A"/>
              </a:solidFill>
            </a:endParaRPr>
          </a:p>
          <a:p>
            <a:pPr lvl="1">
              <a:spcBef>
                <a:spcPts val="600"/>
              </a:spcBef>
              <a:buFont typeface="Courier New" panose="02070309020205020404" pitchFamily="49" charset="0"/>
              <a:buChar char="o"/>
            </a:pPr>
            <a:endParaRPr lang="en-US" sz="1800" b="0" dirty="0">
              <a:solidFill>
                <a:schemeClr val="tx1"/>
              </a:solidFill>
            </a:endParaRPr>
          </a:p>
          <a:p>
            <a:endParaRPr lang="en-US" dirty="0"/>
          </a:p>
        </p:txBody>
      </p:sp>
      <p:graphicFrame>
        <p:nvGraphicFramePr>
          <p:cNvPr id="7" name="Tabla 6">
            <a:extLst>
              <a:ext uri="{FF2B5EF4-FFF2-40B4-BE49-F238E27FC236}">
                <a16:creationId xmlns:a16="http://schemas.microsoft.com/office/drawing/2014/main" id="{27419680-2523-481F-BB40-92A83392B589}"/>
              </a:ext>
            </a:extLst>
          </p:cNvPr>
          <p:cNvGraphicFramePr>
            <a:graphicFrameLocks noGrp="1"/>
          </p:cNvGraphicFramePr>
          <p:nvPr/>
        </p:nvGraphicFramePr>
        <p:xfrm>
          <a:off x="6826321" y="6280589"/>
          <a:ext cx="3841679" cy="246646"/>
        </p:xfrm>
        <a:graphic>
          <a:graphicData uri="http://schemas.openxmlformats.org/drawingml/2006/table">
            <a:tbl>
              <a:tblPr/>
              <a:tblGrid>
                <a:gridCol w="3841679">
                  <a:extLst>
                    <a:ext uri="{9D8B030D-6E8A-4147-A177-3AD203B41FA5}">
                      <a16:colId xmlns:a16="http://schemas.microsoft.com/office/drawing/2014/main" val="3599683693"/>
                    </a:ext>
                  </a:extLst>
                </a:gridCol>
              </a:tblGrid>
              <a:tr h="0">
                <a:tc>
                  <a:txBody>
                    <a:bodyPr/>
                    <a:lstStyle/>
                    <a:p>
                      <a:pPr algn="l" fontAlgn="t">
                        <a:spcBef>
                          <a:spcPts val="0"/>
                        </a:spcBef>
                        <a:spcAft>
                          <a:spcPts val="0"/>
                        </a:spcAft>
                      </a:pPr>
                      <a:endParaRPr lang="en-US" sz="1200" b="0" i="0" u="none" strike="noStrike" dirty="0">
                        <a:effectLst/>
                        <a:latin typeface="Arial" panose="020B0604020202020204" pitchFamily="34" charset="0"/>
                      </a:endParaRPr>
                    </a:p>
                  </a:txBody>
                  <a:tcPr marL="31883" marR="31883" marT="31883" marB="31883">
                    <a:lnL>
                      <a:noFill/>
                    </a:lnL>
                    <a:lnR>
                      <a:noFill/>
                    </a:lnR>
                    <a:lnT>
                      <a:noFill/>
                    </a:lnT>
                    <a:lnB>
                      <a:noFill/>
                    </a:lnB>
                  </a:tcPr>
                </a:tc>
                <a:extLst>
                  <a:ext uri="{0D108BD9-81ED-4DB2-BD59-A6C34878D82A}">
                    <a16:rowId xmlns:a16="http://schemas.microsoft.com/office/drawing/2014/main" val="2344919619"/>
                  </a:ext>
                </a:extLst>
              </a:tr>
            </a:tbl>
          </a:graphicData>
        </a:graphic>
      </p:graphicFrame>
    </p:spTree>
    <p:extLst>
      <p:ext uri="{BB962C8B-B14F-4D97-AF65-F5344CB8AC3E}">
        <p14:creationId xmlns:p14="http://schemas.microsoft.com/office/powerpoint/2010/main" val="1916551954"/>
      </p:ext>
    </p:extLst>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F3DDA-F72F-4D59-9F58-696EC6A883D7}"/>
              </a:ext>
            </a:extLst>
          </p:cNvPr>
          <p:cNvSpPr>
            <a:spLocks noGrp="1"/>
          </p:cNvSpPr>
          <p:nvPr>
            <p:ph type="title"/>
          </p:nvPr>
        </p:nvSpPr>
        <p:spPr>
          <a:xfrm>
            <a:off x="2152651" y="365126"/>
            <a:ext cx="7886699" cy="1325563"/>
          </a:xfrm>
        </p:spPr>
        <p:txBody>
          <a:bodyPr>
            <a:normAutofit/>
          </a:bodyPr>
          <a:lstStyle/>
          <a:p>
            <a:pPr>
              <a:lnSpc>
                <a:spcPct val="90000"/>
              </a:lnSpc>
            </a:pPr>
            <a:r>
              <a:rPr lang="en-US" dirty="0">
                <a:solidFill>
                  <a:schemeClr val="accent2"/>
                </a:solidFill>
              </a:rPr>
              <a:t>General Assistance</a:t>
            </a:r>
            <a:br>
              <a:rPr lang="en-US" sz="4200" dirty="0">
                <a:solidFill>
                  <a:schemeClr val="accent2"/>
                </a:solidFill>
              </a:rPr>
            </a:br>
            <a:r>
              <a:rPr lang="en-US" sz="4000" dirty="0">
                <a:solidFill>
                  <a:schemeClr val="accent2"/>
                </a:solidFill>
              </a:rPr>
              <a:t>Ineligible Non-citizens</a:t>
            </a:r>
          </a:p>
        </p:txBody>
      </p:sp>
      <p:sp>
        <p:nvSpPr>
          <p:cNvPr id="14" name="Marcador de contenido 13">
            <a:extLst>
              <a:ext uri="{FF2B5EF4-FFF2-40B4-BE49-F238E27FC236}">
                <a16:creationId xmlns:a16="http://schemas.microsoft.com/office/drawing/2014/main" id="{65AC4B15-434E-4912-8BC3-DA70F8151026}"/>
              </a:ext>
            </a:extLst>
          </p:cNvPr>
          <p:cNvSpPr>
            <a:spLocks noGrp="1"/>
          </p:cNvSpPr>
          <p:nvPr>
            <p:ph idx="1"/>
          </p:nvPr>
        </p:nvSpPr>
        <p:spPr>
          <a:xfrm>
            <a:off x="1782501" y="1977737"/>
            <a:ext cx="8617836" cy="3879053"/>
          </a:xfrm>
        </p:spPr>
        <p:txBody>
          <a:bodyPr/>
          <a:lstStyle/>
          <a:p>
            <a:pPr>
              <a:lnSpc>
                <a:spcPct val="150000"/>
              </a:lnSpc>
              <a:spcBef>
                <a:spcPts val="600"/>
              </a:spcBef>
            </a:pPr>
            <a:r>
              <a:rPr lang="en-US" sz="2000" b="0" dirty="0">
                <a:solidFill>
                  <a:schemeClr val="tx1"/>
                </a:solidFill>
              </a:rPr>
              <a:t>Undocumented non-citizens</a:t>
            </a:r>
          </a:p>
          <a:p>
            <a:pPr>
              <a:lnSpc>
                <a:spcPct val="150000"/>
              </a:lnSpc>
              <a:spcBef>
                <a:spcPts val="600"/>
              </a:spcBef>
            </a:pPr>
            <a:r>
              <a:rPr lang="en-US" sz="2000" b="0" dirty="0">
                <a:solidFill>
                  <a:schemeClr val="tx1"/>
                </a:solidFill>
              </a:rPr>
              <a:t>Aliens with questionable or no documentation who refuse to cooperate with USCIS in obtaining verification of status.</a:t>
            </a:r>
          </a:p>
          <a:p>
            <a:pPr>
              <a:lnSpc>
                <a:spcPct val="150000"/>
              </a:lnSpc>
              <a:spcBef>
                <a:spcPts val="600"/>
              </a:spcBef>
            </a:pPr>
            <a:r>
              <a:rPr lang="en-US" sz="2000" b="0" dirty="0">
                <a:solidFill>
                  <a:schemeClr val="tx1"/>
                </a:solidFill>
              </a:rPr>
              <a:t>Aliens with temporary visas (students, visitors, businessmen, </a:t>
            </a:r>
            <a:r>
              <a:rPr lang="en-US" sz="2000" b="0" dirty="0" err="1">
                <a:solidFill>
                  <a:schemeClr val="tx1"/>
                </a:solidFill>
              </a:rPr>
              <a:t>etc</a:t>
            </a:r>
            <a:r>
              <a:rPr lang="en-US" sz="2000" b="0" dirty="0">
                <a:solidFill>
                  <a:schemeClr val="tx1"/>
                </a:solidFill>
              </a:rPr>
              <a:t>) showing departure date. </a:t>
            </a:r>
          </a:p>
          <a:p>
            <a:pPr>
              <a:lnSpc>
                <a:spcPct val="150000"/>
              </a:lnSpc>
              <a:spcBef>
                <a:spcPts val="600"/>
              </a:spcBef>
            </a:pPr>
            <a:r>
              <a:rPr lang="en-US" sz="2000" b="0" dirty="0">
                <a:solidFill>
                  <a:schemeClr val="tx1"/>
                </a:solidFill>
              </a:rPr>
              <a:t>Temporary residents</a:t>
            </a:r>
          </a:p>
          <a:p>
            <a:pPr>
              <a:lnSpc>
                <a:spcPct val="150000"/>
              </a:lnSpc>
              <a:spcBef>
                <a:spcPts val="600"/>
              </a:spcBef>
            </a:pPr>
            <a:r>
              <a:rPr lang="en-US" sz="2000" b="0" dirty="0">
                <a:solidFill>
                  <a:schemeClr val="tx1"/>
                </a:solidFill>
              </a:rPr>
              <a:t>I-94 annotated with INS Sections 101(a) (15) (A) through (L)</a:t>
            </a:r>
          </a:p>
          <a:p>
            <a:pPr lvl="1">
              <a:spcBef>
                <a:spcPts val="600"/>
              </a:spcBef>
              <a:buFont typeface="Courier New" panose="02070309020205020404" pitchFamily="49" charset="0"/>
              <a:buChar char="o"/>
            </a:pPr>
            <a:endParaRPr lang="en-US" sz="1800" b="0" dirty="0">
              <a:solidFill>
                <a:schemeClr val="tx1"/>
              </a:solidFill>
            </a:endParaRPr>
          </a:p>
        </p:txBody>
      </p:sp>
      <p:graphicFrame>
        <p:nvGraphicFramePr>
          <p:cNvPr id="7" name="Tabla 6">
            <a:extLst>
              <a:ext uri="{FF2B5EF4-FFF2-40B4-BE49-F238E27FC236}">
                <a16:creationId xmlns:a16="http://schemas.microsoft.com/office/drawing/2014/main" id="{27419680-2523-481F-BB40-92A83392B589}"/>
              </a:ext>
            </a:extLst>
          </p:cNvPr>
          <p:cNvGraphicFramePr>
            <a:graphicFrameLocks noGrp="1"/>
          </p:cNvGraphicFramePr>
          <p:nvPr>
            <p:extLst>
              <p:ext uri="{D42A27DB-BD31-4B8C-83A1-F6EECF244321}">
                <p14:modId xmlns:p14="http://schemas.microsoft.com/office/powerpoint/2010/main" val="1976672622"/>
              </p:ext>
            </p:extLst>
          </p:nvPr>
        </p:nvGraphicFramePr>
        <p:xfrm>
          <a:off x="6826321" y="6280589"/>
          <a:ext cx="3841679" cy="246646"/>
        </p:xfrm>
        <a:graphic>
          <a:graphicData uri="http://schemas.openxmlformats.org/drawingml/2006/table">
            <a:tbl>
              <a:tblPr/>
              <a:tblGrid>
                <a:gridCol w="3841679">
                  <a:extLst>
                    <a:ext uri="{9D8B030D-6E8A-4147-A177-3AD203B41FA5}">
                      <a16:colId xmlns:a16="http://schemas.microsoft.com/office/drawing/2014/main" val="3599683693"/>
                    </a:ext>
                  </a:extLst>
                </a:gridCol>
              </a:tblGrid>
              <a:tr h="0">
                <a:tc>
                  <a:txBody>
                    <a:bodyPr/>
                    <a:lstStyle/>
                    <a:p>
                      <a:pPr algn="l" fontAlgn="t">
                        <a:spcBef>
                          <a:spcPts val="0"/>
                        </a:spcBef>
                        <a:spcAft>
                          <a:spcPts val="0"/>
                        </a:spcAft>
                      </a:pPr>
                      <a:endParaRPr lang="en-US" sz="1200" b="0" i="0" u="none" strike="noStrike" dirty="0">
                        <a:effectLst/>
                        <a:latin typeface="Arial" panose="020B0604020202020204" pitchFamily="34" charset="0"/>
                      </a:endParaRPr>
                    </a:p>
                  </a:txBody>
                  <a:tcPr marL="31883" marR="31883" marT="31883" marB="31883">
                    <a:lnL>
                      <a:noFill/>
                    </a:lnL>
                    <a:lnR>
                      <a:noFill/>
                    </a:lnR>
                    <a:lnT>
                      <a:noFill/>
                    </a:lnT>
                    <a:lnB>
                      <a:noFill/>
                    </a:lnB>
                  </a:tcPr>
                </a:tc>
                <a:extLst>
                  <a:ext uri="{0D108BD9-81ED-4DB2-BD59-A6C34878D82A}">
                    <a16:rowId xmlns:a16="http://schemas.microsoft.com/office/drawing/2014/main" val="2344919619"/>
                  </a:ext>
                </a:extLst>
              </a:tr>
            </a:tbl>
          </a:graphicData>
        </a:graphic>
      </p:graphicFrame>
    </p:spTree>
    <p:extLst>
      <p:ext uri="{BB962C8B-B14F-4D97-AF65-F5344CB8AC3E}">
        <p14:creationId xmlns:p14="http://schemas.microsoft.com/office/powerpoint/2010/main" val="2169503545"/>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olor with slogan">
            <a:extLst>
              <a:ext uri="{FF2B5EF4-FFF2-40B4-BE49-F238E27FC236}">
                <a16:creationId xmlns:a16="http://schemas.microsoft.com/office/drawing/2014/main" id="{A094B335-1063-42CF-89B1-791BD6653FF9}"/>
              </a:ext>
            </a:extLst>
          </p:cNvPr>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3810000" y="1295400"/>
            <a:ext cx="4694238" cy="1282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0" name="Rectangle 4">
            <a:extLst>
              <a:ext uri="{FF2B5EF4-FFF2-40B4-BE49-F238E27FC236}">
                <a16:creationId xmlns:a16="http://schemas.microsoft.com/office/drawing/2014/main" id="{B2D0C96F-C4CA-42F8-85B9-6C1AA4645F28}"/>
              </a:ext>
            </a:extLst>
          </p:cNvPr>
          <p:cNvSpPr>
            <a:spLocks noGrp="1" noChangeArrowheads="1"/>
          </p:cNvSpPr>
          <p:nvPr>
            <p:ph type="subTitle" idx="1"/>
          </p:nvPr>
        </p:nvSpPr>
        <p:spPr>
          <a:xfrm>
            <a:off x="6095999" y="3733799"/>
            <a:ext cx="4726329" cy="1828789"/>
          </a:xfrm>
        </p:spPr>
        <p:txBody>
          <a:bodyPr>
            <a:normAutofit fontScale="92500"/>
          </a:bodyPr>
          <a:lstStyle/>
          <a:p>
            <a:pPr eaLnBrk="1" hangingPunct="1"/>
            <a:r>
              <a:rPr lang="en-US" altLang="en-US" sz="3600" b="1" dirty="0">
                <a:latin typeface="Goudy Old Style" panose="02020502050305020303" pitchFamily="18" charset="0"/>
              </a:rPr>
              <a:t>Cash Assistance Program </a:t>
            </a:r>
          </a:p>
          <a:p>
            <a:pPr eaLnBrk="1" hangingPunct="1"/>
            <a:r>
              <a:rPr lang="en-US" altLang="en-US" sz="3600" b="1" dirty="0">
                <a:latin typeface="Goudy Old Style" panose="02020502050305020303" pitchFamily="18" charset="0"/>
              </a:rPr>
              <a:t>for Immigrants (CAPI)</a:t>
            </a:r>
          </a:p>
          <a:p>
            <a:pPr marL="457200" lvl="1" indent="0" algn="ctr" eaLnBrk="1" hangingPunct="1">
              <a:buNone/>
            </a:pPr>
            <a:r>
              <a:rPr lang="en-US" altLang="en-US" sz="2000" dirty="0"/>
              <a:t>Program Overview</a:t>
            </a:r>
          </a:p>
          <a:p>
            <a:pPr marL="457200" lvl="1" indent="0" algn="ctr" eaLnBrk="1" hangingPunct="1">
              <a:buNone/>
            </a:pPr>
            <a:endParaRPr lang="en-US" altLang="en-US" sz="2000" dirty="0"/>
          </a:p>
        </p:txBody>
      </p:sp>
      <p:sp>
        <p:nvSpPr>
          <p:cNvPr id="101379" name="Line 3">
            <a:extLst>
              <a:ext uri="{FF2B5EF4-FFF2-40B4-BE49-F238E27FC236}">
                <a16:creationId xmlns:a16="http://schemas.microsoft.com/office/drawing/2014/main" id="{D5746D1E-F134-4234-A1DC-DC0DD9019711}"/>
              </a:ext>
            </a:extLst>
          </p:cNvPr>
          <p:cNvSpPr>
            <a:spLocks noChangeShapeType="1"/>
          </p:cNvSpPr>
          <p:nvPr/>
        </p:nvSpPr>
        <p:spPr bwMode="auto">
          <a:xfrm>
            <a:off x="3200400" y="34290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0" fontAlgn="base" hangingPunct="0">
              <a:spcBef>
                <a:spcPct val="0"/>
              </a:spcBef>
              <a:spcAft>
                <a:spcPct val="0"/>
              </a:spcAft>
            </a:pPr>
            <a:endParaRPr lang="en-US">
              <a:solidFill>
                <a:srgbClr val="003366"/>
              </a:solidFill>
              <a:latin typeface="Palatino Linotype" panose="02040502050505030304" pitchFamily="18" charset="0"/>
              <a:ea typeface="Arial Unicode MS" panose="020B0604020202020204" pitchFamily="34" charset="-128"/>
            </a:endParaRP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08" name="Rectangle 10240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2410" name="Rectangle 10240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2402" name="AutoShape 2">
            <a:extLst>
              <a:ext uri="{FF2B5EF4-FFF2-40B4-BE49-F238E27FC236}">
                <a16:creationId xmlns:a16="http://schemas.microsoft.com/office/drawing/2014/main" id="{BCD07C32-9910-4B3B-8C8D-EA769E152EF3}"/>
              </a:ext>
            </a:extLst>
          </p:cNvPr>
          <p:cNvSpPr>
            <a:spLocks noGrp="1" noChangeArrowheads="1"/>
          </p:cNvSpPr>
          <p:nvPr>
            <p:ph type="title"/>
          </p:nvPr>
        </p:nvSpPr>
        <p:spPr>
          <a:xfrm>
            <a:off x="441009" y="873457"/>
            <a:ext cx="3273042" cy="5222543"/>
          </a:xfrm>
        </p:spPr>
        <p:txBody>
          <a:bodyPr>
            <a:normAutofit/>
          </a:bodyPr>
          <a:lstStyle/>
          <a:p>
            <a:pPr eaLnBrk="1" hangingPunct="1"/>
            <a:r>
              <a:rPr lang="en-US" altLang="en-US" sz="3600" dirty="0">
                <a:solidFill>
                  <a:schemeClr val="accent2"/>
                </a:solidFill>
              </a:rPr>
              <a:t>CAPI Background</a:t>
            </a:r>
          </a:p>
        </p:txBody>
      </p:sp>
      <p:sp>
        <p:nvSpPr>
          <p:cNvPr id="102403" name="Rectangle 3">
            <a:extLst>
              <a:ext uri="{FF2B5EF4-FFF2-40B4-BE49-F238E27FC236}">
                <a16:creationId xmlns:a16="http://schemas.microsoft.com/office/drawing/2014/main" id="{A8957382-2579-40E3-8E66-84F41E0722D0}"/>
              </a:ext>
            </a:extLst>
          </p:cNvPr>
          <p:cNvSpPr>
            <a:spLocks noGrp="1" noChangeArrowheads="1"/>
          </p:cNvSpPr>
          <p:nvPr>
            <p:ph idx="1"/>
          </p:nvPr>
        </p:nvSpPr>
        <p:spPr>
          <a:xfrm>
            <a:off x="4995081" y="873457"/>
            <a:ext cx="6020790" cy="5222543"/>
          </a:xfrm>
        </p:spPr>
        <p:txBody>
          <a:bodyPr anchor="ctr">
            <a:normAutofit/>
          </a:bodyPr>
          <a:lstStyle/>
          <a:p>
            <a:pPr eaLnBrk="1" hangingPunct="1">
              <a:buFont typeface="Wingdings" panose="05000000000000000000" pitchFamily="2" charset="2"/>
              <a:buNone/>
            </a:pPr>
            <a:r>
              <a:rPr lang="en-US" altLang="en-US" sz="2000" b="1" dirty="0">
                <a:solidFill>
                  <a:schemeClr val="accent3"/>
                </a:solidFill>
              </a:rPr>
              <a:t>The CAPI Program:</a:t>
            </a:r>
          </a:p>
          <a:p>
            <a:pPr eaLnBrk="1" hangingPunct="1"/>
            <a:r>
              <a:rPr lang="en-US" altLang="en-US" sz="2000" dirty="0">
                <a:solidFill>
                  <a:schemeClr val="tx1"/>
                </a:solidFill>
              </a:rPr>
              <a:t>Started on November 1, 1998</a:t>
            </a:r>
          </a:p>
          <a:p>
            <a:pPr eaLnBrk="1" hangingPunct="1"/>
            <a:r>
              <a:rPr lang="en-US" altLang="en-US" sz="2000" dirty="0">
                <a:solidFill>
                  <a:schemeClr val="tx1"/>
                </a:solidFill>
              </a:rPr>
              <a:t>Provides assistance for eligible Aged, Blind and Disabled individuals</a:t>
            </a:r>
          </a:p>
          <a:p>
            <a:pPr eaLnBrk="1" hangingPunct="1"/>
            <a:r>
              <a:rPr lang="en-US" altLang="en-US" sz="2000" dirty="0">
                <a:solidFill>
                  <a:schemeClr val="tx1"/>
                </a:solidFill>
              </a:rPr>
              <a:t>Is funded by the State of California</a:t>
            </a:r>
          </a:p>
          <a:p>
            <a:pPr eaLnBrk="1" hangingPunct="1"/>
            <a:r>
              <a:rPr lang="en-US" altLang="en-US" sz="2000" dirty="0">
                <a:solidFill>
                  <a:schemeClr val="tx1"/>
                </a:solidFill>
              </a:rPr>
              <a:t>Is administered by Consortiums or Counties</a:t>
            </a:r>
          </a:p>
          <a:p>
            <a:pPr lvl="1" eaLnBrk="1" hangingPunct="1"/>
            <a:r>
              <a:rPr lang="en-US" altLang="en-US" dirty="0">
                <a:solidFill>
                  <a:schemeClr val="tx1"/>
                </a:solidFill>
              </a:rPr>
              <a:t>The County of San Mateo administers the Bay Area CAPI Consortium (BACC)</a:t>
            </a:r>
          </a:p>
          <a:p>
            <a:pPr eaLnBrk="1" hangingPunct="1"/>
            <a:endParaRPr lang="en-US" altLang="en-US" sz="2000" dirty="0">
              <a:solidFill>
                <a:schemeClr val="tx1"/>
              </a:solidFill>
            </a:endParaRPr>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450" name="AutoShape 2">
            <a:extLst>
              <a:ext uri="{FF2B5EF4-FFF2-40B4-BE49-F238E27FC236}">
                <a16:creationId xmlns:a16="http://schemas.microsoft.com/office/drawing/2014/main" id="{B0FA0CE7-74E4-4A52-8193-2B665A8DE71D}"/>
              </a:ext>
            </a:extLst>
          </p:cNvPr>
          <p:cNvSpPr>
            <a:spLocks noGrp="1" noChangeArrowheads="1"/>
          </p:cNvSpPr>
          <p:nvPr>
            <p:ph type="title"/>
          </p:nvPr>
        </p:nvSpPr>
        <p:spPr>
          <a:xfrm>
            <a:off x="653145" y="609599"/>
            <a:ext cx="3364378" cy="5606143"/>
          </a:xfrm>
        </p:spPr>
        <p:txBody>
          <a:bodyPr>
            <a:normAutofit/>
          </a:bodyPr>
          <a:lstStyle/>
          <a:p>
            <a:pPr eaLnBrk="1" hangingPunct="1"/>
            <a:r>
              <a:rPr lang="en-US" altLang="en-US" sz="4100"/>
              <a:t>General Requirements</a:t>
            </a:r>
          </a:p>
        </p:txBody>
      </p:sp>
      <p:graphicFrame>
        <p:nvGraphicFramePr>
          <p:cNvPr id="104453" name="Rectangle 3">
            <a:extLst>
              <a:ext uri="{FF2B5EF4-FFF2-40B4-BE49-F238E27FC236}">
                <a16:creationId xmlns:a16="http://schemas.microsoft.com/office/drawing/2014/main" id="{68FE97B4-6088-319F-F5DE-CA03A238D03F}"/>
              </a:ext>
            </a:extLst>
          </p:cNvPr>
          <p:cNvGraphicFramePr>
            <a:graphicFrameLocks noGrp="1"/>
          </p:cNvGraphicFramePr>
          <p:nvPr>
            <p:ph idx="1"/>
            <p:extLst>
              <p:ext uri="{D42A27DB-BD31-4B8C-83A1-F6EECF244321}">
                <p14:modId xmlns:p14="http://schemas.microsoft.com/office/powerpoint/2010/main" val="2757692863"/>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498" name="AutoShape 2">
            <a:extLst>
              <a:ext uri="{FF2B5EF4-FFF2-40B4-BE49-F238E27FC236}">
                <a16:creationId xmlns:a16="http://schemas.microsoft.com/office/drawing/2014/main" id="{20472D94-9FE7-49F8-ABBB-77BC57095C66}"/>
              </a:ext>
            </a:extLst>
          </p:cNvPr>
          <p:cNvSpPr>
            <a:spLocks noGrp="1" noChangeArrowheads="1"/>
          </p:cNvSpPr>
          <p:nvPr>
            <p:ph type="title"/>
          </p:nvPr>
        </p:nvSpPr>
        <p:spPr>
          <a:xfrm>
            <a:off x="1143000" y="609600"/>
            <a:ext cx="9875520" cy="1356360"/>
          </a:xfrm>
        </p:spPr>
        <p:txBody>
          <a:bodyPr>
            <a:normAutofit/>
          </a:bodyPr>
          <a:lstStyle/>
          <a:p>
            <a:pPr eaLnBrk="1" hangingPunct="1"/>
            <a:r>
              <a:rPr lang="en-US" altLang="en-US" dirty="0">
                <a:solidFill>
                  <a:schemeClr val="accent2"/>
                </a:solidFill>
              </a:rPr>
              <a:t>General Requirements</a:t>
            </a:r>
          </a:p>
        </p:txBody>
      </p:sp>
      <p:graphicFrame>
        <p:nvGraphicFramePr>
          <p:cNvPr id="106501" name="Rectangle 3">
            <a:extLst>
              <a:ext uri="{FF2B5EF4-FFF2-40B4-BE49-F238E27FC236}">
                <a16:creationId xmlns:a16="http://schemas.microsoft.com/office/drawing/2014/main" id="{FD73D99A-14BD-DD81-16C8-C0FAFF6D92AB}"/>
              </a:ext>
            </a:extLst>
          </p:cNvPr>
          <p:cNvGraphicFramePr>
            <a:graphicFrameLocks noGrp="1"/>
          </p:cNvGraphicFramePr>
          <p:nvPr>
            <p:ph idx="1"/>
            <p:extLst>
              <p:ext uri="{D42A27DB-BD31-4B8C-83A1-F6EECF244321}">
                <p14:modId xmlns:p14="http://schemas.microsoft.com/office/powerpoint/2010/main" val="1570533215"/>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51" name="Rectangle 10855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8553" name="Rectangle 10855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8546" name="AutoShape 2">
            <a:extLst>
              <a:ext uri="{FF2B5EF4-FFF2-40B4-BE49-F238E27FC236}">
                <a16:creationId xmlns:a16="http://schemas.microsoft.com/office/drawing/2014/main" id="{76099A74-72E5-4612-B7FA-4A73639FD794}"/>
              </a:ext>
            </a:extLst>
          </p:cNvPr>
          <p:cNvSpPr>
            <a:spLocks noGrp="1" noChangeArrowheads="1"/>
          </p:cNvSpPr>
          <p:nvPr>
            <p:ph type="title"/>
          </p:nvPr>
        </p:nvSpPr>
        <p:spPr>
          <a:xfrm>
            <a:off x="1143000" y="609600"/>
            <a:ext cx="9875520" cy="1356360"/>
          </a:xfrm>
        </p:spPr>
        <p:txBody>
          <a:bodyPr>
            <a:normAutofit/>
          </a:bodyPr>
          <a:lstStyle/>
          <a:p>
            <a:pPr eaLnBrk="1" hangingPunct="1"/>
            <a:r>
              <a:rPr lang="en-US" altLang="en-US" dirty="0">
                <a:solidFill>
                  <a:schemeClr val="accent2"/>
                </a:solidFill>
              </a:rPr>
              <a:t>CAPI Application</a:t>
            </a:r>
          </a:p>
        </p:txBody>
      </p:sp>
      <p:sp useBgFill="1">
        <p:nvSpPr>
          <p:cNvPr id="108555" name="Rectangle 10855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1" name="Rectangle 3">
            <a:extLst>
              <a:ext uri="{FF2B5EF4-FFF2-40B4-BE49-F238E27FC236}">
                <a16:creationId xmlns:a16="http://schemas.microsoft.com/office/drawing/2014/main" id="{638B60A0-D2A8-44F4-9578-57BEC792C934}"/>
              </a:ext>
            </a:extLst>
          </p:cNvPr>
          <p:cNvSpPr>
            <a:spLocks noGrp="1" noChangeArrowheads="1"/>
          </p:cNvSpPr>
          <p:nvPr>
            <p:ph idx="1"/>
          </p:nvPr>
        </p:nvSpPr>
        <p:spPr>
          <a:xfrm>
            <a:off x="1143000" y="2852530"/>
            <a:ext cx="9872871" cy="3243469"/>
          </a:xfrm>
        </p:spPr>
        <p:txBody>
          <a:bodyPr>
            <a:normAutofit fontScale="92500" lnSpcReduction="10000"/>
          </a:bodyPr>
          <a:lstStyle/>
          <a:p>
            <a:pPr eaLnBrk="1" hangingPunct="1">
              <a:defRPr/>
            </a:pPr>
            <a:endParaRPr lang="en-US" altLang="en-US" sz="1300" dirty="0">
              <a:solidFill>
                <a:schemeClr val="tx1"/>
              </a:solidFill>
            </a:endParaRPr>
          </a:p>
          <a:p>
            <a:pPr marL="0" indent="0" eaLnBrk="1" hangingPunct="1">
              <a:buNone/>
              <a:defRPr/>
            </a:pPr>
            <a:endParaRPr lang="en-US" altLang="en-US" sz="1300" dirty="0">
              <a:solidFill>
                <a:schemeClr val="tx1"/>
              </a:solidFill>
            </a:endParaRPr>
          </a:p>
          <a:p>
            <a:pPr eaLnBrk="1" hangingPunct="1">
              <a:defRPr/>
            </a:pPr>
            <a:endParaRPr lang="en-US" altLang="en-US" sz="1300" dirty="0">
              <a:solidFill>
                <a:schemeClr val="tx1"/>
              </a:solidFill>
            </a:endParaRPr>
          </a:p>
          <a:p>
            <a:pPr eaLnBrk="1" hangingPunct="1">
              <a:defRPr/>
            </a:pPr>
            <a:r>
              <a:rPr lang="en-US" altLang="en-US" sz="2000" b="1" dirty="0">
                <a:solidFill>
                  <a:schemeClr val="tx1"/>
                </a:solidFill>
              </a:rPr>
              <a:t>Application Process</a:t>
            </a:r>
          </a:p>
          <a:p>
            <a:pPr marL="762000" lvl="1" indent="-304800" eaLnBrk="1" hangingPunct="1">
              <a:defRPr/>
            </a:pPr>
            <a:r>
              <a:rPr lang="en-US" altLang="en-US" dirty="0">
                <a:solidFill>
                  <a:schemeClr val="tx1"/>
                </a:solidFill>
              </a:rPr>
              <a:t>Client may visit an HSA Regional Office to file an in-person application; </a:t>
            </a:r>
          </a:p>
          <a:p>
            <a:pPr marL="762000" lvl="1" indent="-304800" eaLnBrk="1" hangingPunct="1">
              <a:buNone/>
              <a:defRPr/>
            </a:pPr>
            <a:r>
              <a:rPr lang="en-US" altLang="en-US" dirty="0">
                <a:solidFill>
                  <a:schemeClr val="tx1"/>
                </a:solidFill>
              </a:rPr>
              <a:t> 				or</a:t>
            </a:r>
          </a:p>
          <a:p>
            <a:pPr marL="762000" lvl="1" indent="-304800" eaLnBrk="1" hangingPunct="1">
              <a:defRPr/>
            </a:pPr>
            <a:r>
              <a:rPr lang="en-US" altLang="en-US" dirty="0">
                <a:solidFill>
                  <a:schemeClr val="tx1"/>
                </a:solidFill>
              </a:rPr>
              <a:t>Client may call 1-800-648-0954 or 650-802-7668 to file an application over the telephone</a:t>
            </a:r>
          </a:p>
          <a:p>
            <a:pPr marL="762000" lvl="1" indent="-304800" eaLnBrk="1" hangingPunct="1">
              <a:buNone/>
              <a:defRPr/>
            </a:pPr>
            <a:endParaRPr lang="en-US" altLang="en-US" dirty="0">
              <a:solidFill>
                <a:schemeClr val="tx1"/>
              </a:solidFill>
            </a:endParaRPr>
          </a:p>
          <a:p>
            <a:pPr marL="762000" lvl="1" indent="-304800" eaLnBrk="1" hangingPunct="1">
              <a:defRPr/>
            </a:pPr>
            <a:r>
              <a:rPr lang="en-US" altLang="en-US" dirty="0">
                <a:solidFill>
                  <a:schemeClr val="tx1"/>
                </a:solidFill>
              </a:rPr>
              <a:t>Once initial application completed, the CAPI staff will contact the client, send out the CAPI application forms and set up a time for a face-to-face interview*</a:t>
            </a:r>
          </a:p>
          <a:p>
            <a:pPr marL="762000" lvl="1" indent="-304800" eaLnBrk="1" hangingPunct="1">
              <a:buNone/>
              <a:defRPr/>
            </a:pPr>
            <a:endParaRPr lang="en-US" altLang="en-US" sz="1300" dirty="0">
              <a:solidFill>
                <a:schemeClr val="tx1"/>
              </a:solidFill>
            </a:endParaRPr>
          </a:p>
          <a:p>
            <a:pPr marL="457200" lvl="1" indent="0" eaLnBrk="1" hangingPunct="1">
              <a:buNone/>
              <a:defRPr/>
            </a:pPr>
            <a:endParaRPr lang="en-US" altLang="en-US" sz="1300" dirty="0">
              <a:solidFill>
                <a:schemeClr val="tx1"/>
              </a:solidFill>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81FE-6729-4371-8C9B-8B3978975B8E}"/>
              </a:ext>
            </a:extLst>
          </p:cNvPr>
          <p:cNvSpPr>
            <a:spLocks noGrp="1"/>
          </p:cNvSpPr>
          <p:nvPr>
            <p:ph type="title"/>
          </p:nvPr>
        </p:nvSpPr>
        <p:spPr/>
        <p:txBody>
          <a:bodyPr/>
          <a:lstStyle/>
          <a:p>
            <a:r>
              <a:rPr lang="en-US" dirty="0">
                <a:solidFill>
                  <a:schemeClr val="accent2"/>
                </a:solidFill>
              </a:rPr>
              <a:t>What is </a:t>
            </a:r>
            <a:r>
              <a:rPr lang="en-US" dirty="0" err="1">
                <a:solidFill>
                  <a:schemeClr val="accent2"/>
                </a:solidFill>
              </a:rPr>
              <a:t>CalWorks</a:t>
            </a:r>
            <a:r>
              <a:rPr lang="en-US" dirty="0">
                <a:solidFill>
                  <a:schemeClr val="accent2"/>
                </a:solidFill>
              </a:rPr>
              <a:t> ?</a:t>
            </a:r>
          </a:p>
        </p:txBody>
      </p:sp>
      <p:sp>
        <p:nvSpPr>
          <p:cNvPr id="3" name="Content Placeholder 2">
            <a:extLst>
              <a:ext uri="{FF2B5EF4-FFF2-40B4-BE49-F238E27FC236}">
                <a16:creationId xmlns:a16="http://schemas.microsoft.com/office/drawing/2014/main" id="{07FA4BA0-8B9E-4873-B782-5A6F9AA88C2E}"/>
              </a:ext>
            </a:extLst>
          </p:cNvPr>
          <p:cNvSpPr>
            <a:spLocks noGrp="1"/>
          </p:cNvSpPr>
          <p:nvPr>
            <p:ph idx="1"/>
          </p:nvPr>
        </p:nvSpPr>
        <p:spPr/>
        <p:txBody>
          <a:bodyPr>
            <a:normAutofit/>
          </a:bodyPr>
          <a:lstStyle/>
          <a:p>
            <a:pPr marL="0" indent="0">
              <a:buNone/>
            </a:pPr>
            <a:r>
              <a:rPr lang="en-US" altLang="en-US" sz="3200" dirty="0">
                <a:solidFill>
                  <a:schemeClr val="accent6"/>
                </a:solidFill>
                <a:latin typeface="Arial Black" panose="020B0A04020102020204" pitchFamily="34" charset="0"/>
              </a:rPr>
              <a:t>CalWORKs is a temporary cash assistance program for families with minor children who meet certain eligibility requirements.</a:t>
            </a:r>
            <a:endParaRPr lang="en-US" sz="3200" dirty="0">
              <a:solidFill>
                <a:schemeClr val="accent6"/>
              </a:solidFill>
            </a:endParaRPr>
          </a:p>
        </p:txBody>
      </p:sp>
    </p:spTree>
    <p:extLst>
      <p:ext uri="{BB962C8B-B14F-4D97-AF65-F5344CB8AC3E}">
        <p14:creationId xmlns:p14="http://schemas.microsoft.com/office/powerpoint/2010/main" val="977799388"/>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a:extLst>
              <a:ext uri="{FF2B5EF4-FFF2-40B4-BE49-F238E27FC236}">
                <a16:creationId xmlns:a16="http://schemas.microsoft.com/office/drawing/2014/main" id="{A7830159-B762-4AE4-9D2F-F7932DC16D61}"/>
              </a:ext>
            </a:extLst>
          </p:cNvPr>
          <p:cNvSpPr>
            <a:spLocks noGrp="1" noChangeArrowheads="1"/>
          </p:cNvSpPr>
          <p:nvPr>
            <p:ph type="title"/>
          </p:nvPr>
        </p:nvSpPr>
        <p:spPr/>
        <p:txBody>
          <a:bodyPr/>
          <a:lstStyle/>
          <a:p>
            <a:pPr eaLnBrk="1" hangingPunct="1"/>
            <a:r>
              <a:rPr lang="en-US" altLang="en-US" dirty="0">
                <a:solidFill>
                  <a:schemeClr val="accent2"/>
                </a:solidFill>
              </a:rPr>
              <a:t>CAPI Resources</a:t>
            </a:r>
          </a:p>
        </p:txBody>
      </p:sp>
      <p:sp>
        <p:nvSpPr>
          <p:cNvPr id="110595" name="Rectangle 3">
            <a:extLst>
              <a:ext uri="{FF2B5EF4-FFF2-40B4-BE49-F238E27FC236}">
                <a16:creationId xmlns:a16="http://schemas.microsoft.com/office/drawing/2014/main" id="{1767B40B-2B60-4FD2-B096-B189F3BD12C2}"/>
              </a:ext>
            </a:extLst>
          </p:cNvPr>
          <p:cNvSpPr>
            <a:spLocks noGrp="1" noChangeArrowheads="1"/>
          </p:cNvSpPr>
          <p:nvPr>
            <p:ph idx="1"/>
          </p:nvPr>
        </p:nvSpPr>
        <p:spPr/>
        <p:txBody>
          <a:bodyPr/>
          <a:lstStyle/>
          <a:p>
            <a:pPr eaLnBrk="1" hangingPunct="1"/>
            <a:r>
              <a:rPr lang="en-US" altLang="en-US" dirty="0"/>
              <a:t>CAPI Main Line – County of San Mateo</a:t>
            </a:r>
          </a:p>
          <a:p>
            <a:pPr lvl="1" eaLnBrk="1" hangingPunct="1"/>
            <a:r>
              <a:rPr lang="en-US" altLang="en-US" dirty="0"/>
              <a:t>1-800-648-0954 or 650-802-7668</a:t>
            </a:r>
          </a:p>
          <a:p>
            <a:pPr eaLnBrk="1" hangingPunct="1"/>
            <a:r>
              <a:rPr lang="en-US" altLang="en-US" dirty="0"/>
              <a:t>California Department of Social Services (CDSS)</a:t>
            </a:r>
          </a:p>
          <a:p>
            <a:pPr lvl="1" eaLnBrk="1" hangingPunct="1"/>
            <a:r>
              <a:rPr lang="en-US" altLang="en-US" dirty="0">
                <a:hlinkClick r:id="rId2"/>
              </a:rPr>
              <a:t>http://www.cdss.ca.gov/cdssweb/PG42.htm</a:t>
            </a:r>
            <a:endParaRPr lang="en-US" altLang="en-US" dirty="0"/>
          </a:p>
          <a:p>
            <a:pPr lvl="1" algn="r" eaLnBrk="1" hangingPunct="1"/>
            <a:endParaRPr lang="en-US" altLang="en-US" dirty="0"/>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122A2BF1-3B41-4126-ACFF-908E4F251F97}"/>
              </a:ext>
            </a:extLst>
          </p:cNvPr>
          <p:cNvSpPr>
            <a:spLocks noGrp="1" noChangeArrowheads="1"/>
          </p:cNvSpPr>
          <p:nvPr>
            <p:ph type="title"/>
          </p:nvPr>
        </p:nvSpPr>
        <p:spPr>
          <a:xfrm>
            <a:off x="2147888" y="1447800"/>
            <a:ext cx="7886700" cy="3200400"/>
          </a:xfrm>
        </p:spPr>
        <p:txBody>
          <a:bodyPr>
            <a:normAutofit fontScale="90000"/>
          </a:bodyPr>
          <a:lstStyle/>
          <a:p>
            <a:br>
              <a:rPr lang="en-US" altLang="en-US"/>
            </a:br>
            <a:br>
              <a:rPr lang="en-US" altLang="en-US"/>
            </a:br>
            <a:br>
              <a:rPr lang="en-US" altLang="en-US"/>
            </a:br>
            <a:r>
              <a:rPr lang="en-US" altLang="en-US"/>
              <a:t>Questions?</a:t>
            </a:r>
            <a:br>
              <a:rPr lang="en-US" altLang="en-US"/>
            </a:br>
            <a:endParaRPr lang="en-US" altLang="en-US"/>
          </a:p>
        </p:txBody>
      </p:sp>
      <p:pic>
        <p:nvPicPr>
          <p:cNvPr id="111619" name="Picture 5" descr="SMC_Horiz_Lockup_Reverse_ColorSeal.png">
            <a:extLst>
              <a:ext uri="{FF2B5EF4-FFF2-40B4-BE49-F238E27FC236}">
                <a16:creationId xmlns:a16="http://schemas.microsoft.com/office/drawing/2014/main" id="{E1E19AD2-193C-42B4-B83C-8E417A363F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7024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0F09-4BE8-4524-B6BE-0F6FFD899F7B}"/>
              </a:ext>
            </a:extLst>
          </p:cNvPr>
          <p:cNvSpPr>
            <a:spLocks noGrp="1"/>
          </p:cNvSpPr>
          <p:nvPr>
            <p:ph type="title"/>
          </p:nvPr>
        </p:nvSpPr>
        <p:spPr/>
        <p:txBody>
          <a:bodyPr/>
          <a:lstStyle/>
          <a:p>
            <a:r>
              <a:rPr kumimoji="0" lang="en-US" altLang="en-US" sz="4600" b="1"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Tahoma"/>
                <a:ea typeface="+mj-ea"/>
                <a:cs typeface="+mj-cs"/>
              </a:rPr>
              <a:t>CalWORKs Program Goal</a:t>
            </a:r>
            <a:endParaRPr lang="en-US" dirty="0">
              <a:solidFill>
                <a:schemeClr val="accent2"/>
              </a:solidFill>
            </a:endParaRPr>
          </a:p>
        </p:txBody>
      </p:sp>
      <p:sp>
        <p:nvSpPr>
          <p:cNvPr id="3" name="Content Placeholder 2">
            <a:extLst>
              <a:ext uri="{FF2B5EF4-FFF2-40B4-BE49-F238E27FC236}">
                <a16:creationId xmlns:a16="http://schemas.microsoft.com/office/drawing/2014/main" id="{E8F8BC11-2185-4B52-B449-658073D3B98F}"/>
              </a:ext>
            </a:extLst>
          </p:cNvPr>
          <p:cNvSpPr>
            <a:spLocks noGrp="1"/>
          </p:cNvSpPr>
          <p:nvPr>
            <p:ph idx="1"/>
          </p:nvPr>
        </p:nvSpPr>
        <p:spPr/>
        <p:txBody>
          <a:bodyPr/>
          <a:lstStyle/>
          <a:p>
            <a:pPr marL="342900" marR="0" lvl="0" indent="-342900" algn="l" defTabSz="914400" rtl="0" eaLnBrk="1" fontAlgn="base" latinLnBrk="0" hangingPunct="1">
              <a:lnSpc>
                <a:spcPct val="90000"/>
              </a:lnSpc>
              <a:spcBef>
                <a:spcPct val="20000"/>
              </a:spcBef>
              <a:spcAft>
                <a:spcPct val="0"/>
              </a:spcAft>
              <a:buClr>
                <a:srgbClr val="F2AA68"/>
              </a:buClr>
              <a:buSzPct val="80000"/>
              <a:buFont typeface="Wingdings" panose="05000000000000000000" pitchFamily="2" charset="2"/>
              <a:buChar char="v"/>
              <a:tabLst/>
              <a:defRPr/>
            </a:pPr>
            <a:r>
              <a:rPr kumimoji="0" lang="en-US" altLang="en-US" sz="2400" b="0"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cs typeface="Arial" panose="020B0604020202020204" pitchFamily="34" charset="0"/>
              </a:rPr>
              <a:t>Help families achieve self-sufficiency through employment and temporary cash assistance</a:t>
            </a:r>
          </a:p>
          <a:p>
            <a:pPr marL="342900" marR="0" lvl="0" indent="-342900" algn="l" defTabSz="914400" rtl="0" eaLnBrk="1" fontAlgn="base" latinLnBrk="0" hangingPunct="1">
              <a:lnSpc>
                <a:spcPct val="90000"/>
              </a:lnSpc>
              <a:spcBef>
                <a:spcPct val="20000"/>
              </a:spcBef>
              <a:spcAft>
                <a:spcPct val="0"/>
              </a:spcAft>
              <a:buClr>
                <a:srgbClr val="F2AA68"/>
              </a:buClr>
              <a:buSzPct val="80000"/>
              <a:buFont typeface="Wingdings" panose="05000000000000000000" pitchFamily="2" charset="2"/>
              <a:buChar char="v"/>
              <a:tabLst/>
              <a:defRPr/>
            </a:pPr>
            <a:endParaRPr kumimoji="0" lang="en-US" altLang="en-US" sz="2400" b="0"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2AA68"/>
              </a:buClr>
              <a:buSzPct val="80000"/>
              <a:buFont typeface="Wingdings" panose="05000000000000000000" pitchFamily="2" charset="2"/>
              <a:buChar char="v"/>
              <a:tabLst/>
              <a:defRPr/>
            </a:pPr>
            <a:r>
              <a:rPr kumimoji="0" lang="en-US" altLang="en-US" sz="2400" b="0"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cs typeface="Arial" panose="020B0604020202020204" pitchFamily="34" charset="0"/>
              </a:rPr>
              <a:t>Provide financial aid for children who lack financial support and care from their parents or caretakers </a:t>
            </a:r>
          </a:p>
          <a:p>
            <a:pPr marL="342900" marR="0" lvl="0" indent="-342900" algn="l" defTabSz="914400" rtl="0" eaLnBrk="1" fontAlgn="base" latinLnBrk="0" hangingPunct="1">
              <a:lnSpc>
                <a:spcPct val="90000"/>
              </a:lnSpc>
              <a:spcBef>
                <a:spcPct val="20000"/>
              </a:spcBef>
              <a:spcAft>
                <a:spcPct val="0"/>
              </a:spcAft>
              <a:buClr>
                <a:srgbClr val="F2AA68"/>
              </a:buClr>
              <a:buSzPct val="80000"/>
              <a:buFont typeface="Wingdings" panose="05000000000000000000" pitchFamily="2" charset="2"/>
              <a:buChar char="v"/>
              <a:tabLst/>
              <a:defRPr/>
            </a:pPr>
            <a:endParaRPr kumimoji="0" lang="en-US" altLang="en-US" sz="2400" b="0"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2AA68"/>
              </a:buClr>
              <a:buSzPct val="80000"/>
              <a:buFont typeface="Wingdings" panose="05000000000000000000" pitchFamily="2" charset="2"/>
              <a:buChar char="v"/>
              <a:tabLst/>
              <a:defRPr/>
            </a:pPr>
            <a:r>
              <a:rPr kumimoji="0" lang="en-US" altLang="en-US" sz="2400" b="0"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cs typeface="Arial" panose="020B0604020202020204" pitchFamily="34" charset="0"/>
              </a:rPr>
              <a:t>Link the family to the Local Child Support Agency which serves the public by ensuring that children receive the financial support to which they are legally entitled</a:t>
            </a:r>
          </a:p>
          <a:p>
            <a:pPr marL="0" indent="0">
              <a:buNone/>
            </a:pPr>
            <a:endParaRPr lang="en-US" dirty="0"/>
          </a:p>
        </p:txBody>
      </p:sp>
    </p:spTree>
    <p:extLst>
      <p:ext uri="{BB962C8B-B14F-4D97-AF65-F5344CB8AC3E}">
        <p14:creationId xmlns:p14="http://schemas.microsoft.com/office/powerpoint/2010/main" val="275657303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B249-7936-4871-8192-7E1C147FBC76}"/>
              </a:ext>
            </a:extLst>
          </p:cNvPr>
          <p:cNvSpPr>
            <a:spLocks noGrp="1"/>
          </p:cNvSpPr>
          <p:nvPr>
            <p:ph type="title"/>
          </p:nvPr>
        </p:nvSpPr>
        <p:spPr/>
        <p:txBody>
          <a:bodyPr/>
          <a:lstStyle/>
          <a:p>
            <a:r>
              <a:rPr kumimoji="0" lang="en-US" altLang="en-US" sz="5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Tahoma"/>
                <a:ea typeface="+mj-ea"/>
                <a:cs typeface="+mj-cs"/>
              </a:rPr>
              <a:t>Factors of Eligibility</a:t>
            </a:r>
            <a:endParaRPr lang="en-US" dirty="0">
              <a:solidFill>
                <a:schemeClr val="accent2"/>
              </a:solidFill>
            </a:endParaRPr>
          </a:p>
        </p:txBody>
      </p:sp>
      <p:sp>
        <p:nvSpPr>
          <p:cNvPr id="3" name="Content Placeholder 2">
            <a:extLst>
              <a:ext uri="{FF2B5EF4-FFF2-40B4-BE49-F238E27FC236}">
                <a16:creationId xmlns:a16="http://schemas.microsoft.com/office/drawing/2014/main" id="{44C90684-3B69-4A3C-994C-8EDD3F4BD7D1}"/>
              </a:ext>
            </a:extLst>
          </p:cNvPr>
          <p:cNvSpPr>
            <a:spLocks noGrp="1"/>
          </p:cNvSpPr>
          <p:nvPr>
            <p:ph idx="1"/>
          </p:nvPr>
        </p:nvSpPr>
        <p:spPr/>
        <p:txBody>
          <a:bodyPr>
            <a:normAutofit lnSpcReduction="10000"/>
          </a:bodyPr>
          <a:lstStyle/>
          <a:p>
            <a:pPr lvl="2" eaLnBrk="1" hangingPunct="1">
              <a:buClr>
                <a:schemeClr val="folHlink"/>
              </a:buClr>
              <a:buFont typeface="Wingdings" panose="05000000000000000000" pitchFamily="2" charset="2"/>
              <a:buChar char="v"/>
              <a:defRPr/>
            </a:pPr>
            <a:r>
              <a:rPr lang="en-US" altLang="en-US" sz="2400" b="1" dirty="0">
                <a:solidFill>
                  <a:schemeClr val="accent3"/>
                </a:solidFill>
                <a:latin typeface="Arial Black" panose="020B0A04020102020204" pitchFamily="34" charset="0"/>
              </a:rPr>
              <a:t>Basic Factors:</a:t>
            </a:r>
          </a:p>
          <a:p>
            <a:pPr lvl="3" eaLnBrk="1" hangingPunct="1">
              <a:buClr>
                <a:schemeClr val="folHlink"/>
              </a:buClr>
              <a:buFontTx/>
              <a:buChar char="•"/>
              <a:defRPr/>
            </a:pPr>
            <a:endParaRPr lang="en-US" altLang="en-US" sz="2800" b="1" dirty="0">
              <a:solidFill>
                <a:schemeClr val="bg2"/>
              </a:solidFill>
              <a:latin typeface="Arial Black" panose="020B0A04020102020204" pitchFamily="34" charset="0"/>
            </a:endParaRP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Age</a:t>
            </a: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Deprivation</a:t>
            </a: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Residency</a:t>
            </a: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Property/Resources</a:t>
            </a: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Income</a:t>
            </a: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Citizens/Non-Citizens</a:t>
            </a:r>
          </a:p>
          <a:p>
            <a:pPr lvl="3" eaLnBrk="1" hangingPunct="1">
              <a:buClr>
                <a:schemeClr val="folHlink"/>
              </a:buClr>
              <a:buFontTx/>
              <a:buChar char="•"/>
              <a:defRPr/>
            </a:pPr>
            <a:r>
              <a:rPr lang="en-US" altLang="en-US" sz="2800" b="1" dirty="0">
                <a:solidFill>
                  <a:schemeClr val="tx2"/>
                </a:solidFill>
                <a:latin typeface="Arial Black" panose="020B0A04020102020204" pitchFamily="34" charset="0"/>
              </a:rPr>
              <a:t>Identification</a:t>
            </a:r>
          </a:p>
          <a:p>
            <a:pPr marL="0" indent="0">
              <a:buNone/>
            </a:pPr>
            <a:endParaRPr lang="en-US" dirty="0"/>
          </a:p>
        </p:txBody>
      </p:sp>
    </p:spTree>
    <p:extLst>
      <p:ext uri="{BB962C8B-B14F-4D97-AF65-F5344CB8AC3E}">
        <p14:creationId xmlns:p14="http://schemas.microsoft.com/office/powerpoint/2010/main" val="413957031"/>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E12B-1A4D-4C02-9D22-2C5696F76BFC}"/>
              </a:ext>
            </a:extLst>
          </p:cNvPr>
          <p:cNvSpPr>
            <a:spLocks noGrp="1"/>
          </p:cNvSpPr>
          <p:nvPr>
            <p:ph type="title"/>
          </p:nvPr>
        </p:nvSpPr>
        <p:spPr/>
        <p:txBody>
          <a:bodyPr/>
          <a:lstStyle/>
          <a:p>
            <a:r>
              <a:rPr lang="en-US" dirty="0">
                <a:solidFill>
                  <a:schemeClr val="accent2"/>
                </a:solidFill>
              </a:rPr>
              <a:t>Citizenship </a:t>
            </a:r>
          </a:p>
        </p:txBody>
      </p:sp>
      <p:sp>
        <p:nvSpPr>
          <p:cNvPr id="3" name="Content Placeholder 2">
            <a:extLst>
              <a:ext uri="{FF2B5EF4-FFF2-40B4-BE49-F238E27FC236}">
                <a16:creationId xmlns:a16="http://schemas.microsoft.com/office/drawing/2014/main" id="{ADD77E4A-4161-43B0-BF7F-A9ED2E91CC9D}"/>
              </a:ext>
            </a:extLst>
          </p:cNvPr>
          <p:cNvSpPr>
            <a:spLocks noGrp="1"/>
          </p:cNvSpPr>
          <p:nvPr>
            <p:ph idx="1"/>
          </p:nvPr>
        </p:nvSpPr>
        <p:spPr/>
        <p:txBody>
          <a:bodyPr/>
          <a:lstStyle/>
          <a:p>
            <a:pPr marL="0" indent="0">
              <a:buNone/>
            </a:pPr>
            <a:r>
              <a:rPr lang="en-US" sz="3600" b="0" i="0" dirty="0">
                <a:solidFill>
                  <a:schemeClr val="tx2"/>
                </a:solidFill>
                <a:effectLst/>
                <a:latin typeface="+mn-lt"/>
              </a:rPr>
              <a:t>Only citizens of the United States and certain categories of noncitizens are eligible for CalWORKs. </a:t>
            </a:r>
          </a:p>
          <a:p>
            <a:pPr marL="0" indent="0">
              <a:buNone/>
            </a:pPr>
            <a:endParaRPr lang="en-US" sz="3600" b="0" i="0" dirty="0">
              <a:solidFill>
                <a:schemeClr val="tx2"/>
              </a:solidFill>
              <a:effectLst/>
              <a:latin typeface="+mn-lt"/>
            </a:endParaRPr>
          </a:p>
          <a:p>
            <a:pPr marL="0" indent="0">
              <a:buNone/>
            </a:pPr>
            <a:r>
              <a:rPr lang="en-US" sz="3600" b="0" i="0" dirty="0">
                <a:solidFill>
                  <a:schemeClr val="tx2"/>
                </a:solidFill>
                <a:effectLst/>
                <a:latin typeface="+mn-lt"/>
              </a:rPr>
              <a:t>Citizens must prove their citizenship and noncitizens must provide their eligible noncitizen status. </a:t>
            </a:r>
            <a:endParaRPr lang="en-US" dirty="0">
              <a:solidFill>
                <a:schemeClr val="tx2"/>
              </a:solidFill>
            </a:endParaRPr>
          </a:p>
        </p:txBody>
      </p:sp>
    </p:spTree>
    <p:extLst>
      <p:ext uri="{BB962C8B-B14F-4D97-AF65-F5344CB8AC3E}">
        <p14:creationId xmlns:p14="http://schemas.microsoft.com/office/powerpoint/2010/main" val="3859724874"/>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BFC0-DC87-466A-866B-AAEF0F70CC95}"/>
              </a:ext>
            </a:extLst>
          </p:cNvPr>
          <p:cNvSpPr>
            <a:spLocks noGrp="1"/>
          </p:cNvSpPr>
          <p:nvPr>
            <p:ph type="title"/>
          </p:nvPr>
        </p:nvSpPr>
        <p:spPr/>
        <p:txBody>
          <a:bodyPr/>
          <a:lstStyle/>
          <a:p>
            <a:r>
              <a:rPr kumimoji="0" lang="en-US" sz="3600" b="1" i="0" u="none" strike="noStrike" kern="1200" cap="none" spc="0" normalizeH="0" baseline="0" noProof="0" dirty="0">
                <a:ln>
                  <a:noFill/>
                </a:ln>
                <a:solidFill>
                  <a:schemeClr val="accent2"/>
                </a:solidFill>
                <a:effectLst/>
                <a:uLnTx/>
                <a:uFillTx/>
                <a:latin typeface="Palatino Linotype"/>
                <a:ea typeface="+mj-ea"/>
                <a:cs typeface="+mj-cs"/>
              </a:rPr>
              <a:t>CalWORKs </a:t>
            </a:r>
            <a:br>
              <a:rPr kumimoji="0" lang="en-US" sz="3600" b="1" i="0" u="none" strike="noStrike" kern="1200" cap="none" spc="0" normalizeH="0" baseline="0" noProof="0" dirty="0">
                <a:ln>
                  <a:noFill/>
                </a:ln>
                <a:solidFill>
                  <a:schemeClr val="accent2"/>
                </a:solidFill>
                <a:effectLst/>
                <a:uLnTx/>
                <a:uFillTx/>
                <a:latin typeface="Palatino Linotype"/>
                <a:ea typeface="+mj-ea"/>
                <a:cs typeface="+mj-cs"/>
              </a:rPr>
            </a:br>
            <a:r>
              <a:rPr kumimoji="0" lang="en-US" sz="3600" b="1" i="0" u="none" strike="noStrike" kern="1200" cap="none" spc="0" normalizeH="0" baseline="0" noProof="0" dirty="0">
                <a:ln>
                  <a:noFill/>
                </a:ln>
                <a:solidFill>
                  <a:schemeClr val="accent2"/>
                </a:solidFill>
                <a:effectLst/>
                <a:uLnTx/>
                <a:uFillTx/>
                <a:latin typeface="Palatino Linotype"/>
                <a:ea typeface="+mj-ea"/>
                <a:cs typeface="+mj-cs"/>
              </a:rPr>
              <a:t>Ineligible Non-citizens</a:t>
            </a:r>
            <a:endParaRPr lang="en-US" sz="3600" dirty="0">
              <a:solidFill>
                <a:schemeClr val="accent2"/>
              </a:solidFill>
            </a:endParaRPr>
          </a:p>
        </p:txBody>
      </p:sp>
      <p:sp>
        <p:nvSpPr>
          <p:cNvPr id="3" name="Content Placeholder 2">
            <a:extLst>
              <a:ext uri="{FF2B5EF4-FFF2-40B4-BE49-F238E27FC236}">
                <a16:creationId xmlns:a16="http://schemas.microsoft.com/office/drawing/2014/main" id="{D4DC0A0F-851B-4602-8984-DF00FA3EBFE7}"/>
              </a:ext>
            </a:extLst>
          </p:cNvPr>
          <p:cNvSpPr>
            <a:spLocks noGrp="1"/>
          </p:cNvSpPr>
          <p:nvPr>
            <p:ph idx="1"/>
          </p:nvPr>
        </p:nvSpPr>
        <p:spPr/>
        <p:txBody>
          <a:bodyPr/>
          <a:lstStyle/>
          <a:p>
            <a:pPr marL="1905" indent="0" algn="l" fontAlgn="t">
              <a:spcBef>
                <a:spcPts val="600"/>
              </a:spcBef>
              <a:buNone/>
            </a:pPr>
            <a:r>
              <a:rPr lang="en-US" sz="3200" b="0" cap="none" spc="0" dirty="0">
                <a:solidFill>
                  <a:schemeClr val="tx2"/>
                </a:solidFill>
                <a:effectLst/>
              </a:rPr>
              <a:t>There are noncitizens that are lawfully present in the United States for temporary residence; however, they are ineligible to receive CalWORKs. Noncitizens who are ineligible for CalWORKs, include, but are not limited to:</a:t>
            </a:r>
          </a:p>
          <a:p>
            <a:pPr marL="344805" lvl="0" indent="-342900" algn="l">
              <a:spcBef>
                <a:spcPts val="600"/>
              </a:spcBef>
              <a:buFont typeface="Arial" panose="020B0604020202020204" pitchFamily="34" charset="0"/>
              <a:buChar char="•"/>
            </a:pPr>
            <a:endParaRPr lang="en-US" sz="3200" b="0" cap="none" spc="0" dirty="0">
              <a:solidFill>
                <a:schemeClr val="tx2"/>
              </a:solidFill>
              <a:effectLst/>
            </a:endParaRPr>
          </a:p>
          <a:p>
            <a:pPr marL="344805" lvl="0" indent="-342900" algn="l">
              <a:spcBef>
                <a:spcPts val="600"/>
              </a:spcBef>
              <a:buFont typeface="Arial" panose="020B0604020202020204" pitchFamily="34" charset="0"/>
              <a:buChar char="•"/>
            </a:pPr>
            <a:r>
              <a:rPr lang="en-US" sz="3200" b="0" cap="none" spc="0" dirty="0">
                <a:solidFill>
                  <a:schemeClr val="tx2"/>
                </a:solidFill>
                <a:effectLst/>
              </a:rPr>
              <a:t>Visitors/Tourists</a:t>
            </a:r>
            <a:endParaRPr lang="en-US" sz="3200" dirty="0">
              <a:solidFill>
                <a:schemeClr val="tx2"/>
              </a:solidFill>
            </a:endParaRPr>
          </a:p>
          <a:p>
            <a:pPr marL="344805" indent="-342900" algn="l" fontAlgn="t">
              <a:spcBef>
                <a:spcPts val="600"/>
              </a:spcBef>
              <a:buFont typeface="Arial" panose="020B0604020202020204" pitchFamily="34" charset="0"/>
              <a:buChar char="•"/>
            </a:pPr>
            <a:r>
              <a:rPr lang="en-US" sz="3200" b="0" cap="none" spc="0" dirty="0">
                <a:solidFill>
                  <a:schemeClr val="tx2"/>
                </a:solidFill>
                <a:effectLst/>
              </a:rPr>
              <a:t>Diplomats/Consuls and</a:t>
            </a:r>
          </a:p>
          <a:p>
            <a:pPr marL="344805" indent="-342900" algn="l" fontAlgn="t">
              <a:spcBef>
                <a:spcPts val="600"/>
              </a:spcBef>
              <a:buFont typeface="Arial" panose="020B0604020202020204" pitchFamily="34" charset="0"/>
              <a:buChar char="•"/>
            </a:pPr>
            <a:r>
              <a:rPr lang="en-US" sz="3200" b="0" cap="none" spc="0" dirty="0">
                <a:solidFill>
                  <a:schemeClr val="tx2"/>
                </a:solidFill>
                <a:effectLst/>
              </a:rPr>
              <a:t>Students</a:t>
            </a:r>
            <a:endParaRPr lang="en-US" sz="3200" b="0" i="0" cap="none" spc="0" dirty="0">
              <a:solidFill>
                <a:schemeClr val="tx2"/>
              </a:solidFill>
              <a:effectLst/>
              <a:latin typeface="Tahoma" panose="020B0604030504040204" pitchFamily="34" charset="0"/>
            </a:endParaRPr>
          </a:p>
          <a:p>
            <a:pPr marL="0" indent="0">
              <a:buNone/>
            </a:pPr>
            <a:endParaRPr lang="en-US" sz="3200" dirty="0">
              <a:solidFill>
                <a:schemeClr val="bg2"/>
              </a:solidFill>
            </a:endParaRPr>
          </a:p>
        </p:txBody>
      </p:sp>
    </p:spTree>
    <p:extLst>
      <p:ext uri="{BB962C8B-B14F-4D97-AF65-F5344CB8AC3E}">
        <p14:creationId xmlns:p14="http://schemas.microsoft.com/office/powerpoint/2010/main" val="3404565938"/>
      </p:ext>
    </p:extLst>
  </p:cSld>
  <p:clrMapOvr>
    <a:masterClrMapping/>
  </p:clrMapOvr>
  <p:transition spd="med">
    <p:fade thruBlk="1"/>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Palatino Linotype" panose="02040502050505030304" pitchFamily="18"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Palatino Linotype" panose="02040502050505030304" pitchFamily="18" charset="0"/>
            <a:ea typeface="Arial Unicode MS" panose="020B0604020202020204" pitchFamily="34" charset="-128"/>
            <a:cs typeface="Arial Unicode MS" panose="020B0604020202020204" pitchFamily="3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4158</Words>
  <Application>Microsoft Office PowerPoint</Application>
  <PresentationFormat>Widescreen</PresentationFormat>
  <Paragraphs>459</Paragraphs>
  <Slides>51</Slides>
  <Notes>25</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72" baseType="lpstr">
      <vt:lpstr>Arial</vt:lpstr>
      <vt:lpstr>Arial Black</vt:lpstr>
      <vt:lpstr>Calibri</vt:lpstr>
      <vt:lpstr>Candara</vt:lpstr>
      <vt:lpstr>Century Gothic</vt:lpstr>
      <vt:lpstr>Corbel</vt:lpstr>
      <vt:lpstr>Courier New</vt:lpstr>
      <vt:lpstr>Google Sans</vt:lpstr>
      <vt:lpstr>Goudy Old Style</vt:lpstr>
      <vt:lpstr>Palatino Linotype</vt:lpstr>
      <vt:lpstr>Roboto</vt:lpstr>
      <vt:lpstr>Rockwell Extra Bold</vt:lpstr>
      <vt:lpstr>Segoe UI</vt:lpstr>
      <vt:lpstr>Tahoma</vt:lpstr>
      <vt:lpstr>Times New Roman</vt:lpstr>
      <vt:lpstr>Wingdings</vt:lpstr>
      <vt:lpstr>Wingdings 3</vt:lpstr>
      <vt:lpstr>Wisp</vt:lpstr>
      <vt:lpstr>Office Theme</vt:lpstr>
      <vt:lpstr>Basis</vt:lpstr>
      <vt:lpstr>Photo Editor Photo</vt:lpstr>
      <vt:lpstr>San Mateo County  Human Services Agency </vt:lpstr>
      <vt:lpstr>Agency Overview</vt:lpstr>
      <vt:lpstr>Self-Sufficiency Programs</vt:lpstr>
      <vt:lpstr>CalWORKS </vt:lpstr>
      <vt:lpstr>What is CalWorks ?</vt:lpstr>
      <vt:lpstr>CalWORKs Program Goal</vt:lpstr>
      <vt:lpstr>Factors of Eligibility</vt:lpstr>
      <vt:lpstr>Citizenship </vt:lpstr>
      <vt:lpstr>CalWORKs  Ineligible Non-citizens</vt:lpstr>
      <vt:lpstr>CalWORKs  Eligible Non-citizens</vt:lpstr>
      <vt:lpstr>CalWORKs  Eligible Non-citizens</vt:lpstr>
      <vt:lpstr>PowerPoint Presentation</vt:lpstr>
      <vt:lpstr>PowerPoint Presentation</vt:lpstr>
      <vt:lpstr>Household Composition</vt:lpstr>
      <vt:lpstr>Eligibility Factors </vt:lpstr>
      <vt:lpstr>Application Processing Timeframes</vt:lpstr>
      <vt:lpstr>PowerPoint Presentation</vt:lpstr>
      <vt:lpstr>Eligible Non-Citizens Federally Funded</vt:lpstr>
      <vt:lpstr>Eligible Non-Citizens CFAP (State funded Food Assistance Program)</vt:lpstr>
      <vt:lpstr>Ineligible Non-Citizens</vt:lpstr>
      <vt:lpstr>Federal – CFAP example</vt:lpstr>
      <vt:lpstr>SPONSOR DEEMING</vt:lpstr>
      <vt:lpstr>Sponsor Deeming Ends</vt:lpstr>
      <vt:lpstr>Exempt from Sponsor Deeming</vt:lpstr>
      <vt:lpstr>Options for Sponsored Non-Citizens</vt:lpstr>
      <vt:lpstr>Health Coverage</vt:lpstr>
      <vt:lpstr>MAGI Medi-Cal</vt:lpstr>
      <vt:lpstr>MAGI Eligibility Requirements: </vt:lpstr>
      <vt:lpstr>Non-MAGI Medi-Cal</vt:lpstr>
      <vt:lpstr>Non-MAGI Eligibility Requirements: </vt:lpstr>
      <vt:lpstr>Medi-Cal</vt:lpstr>
      <vt:lpstr>Medi-Cal</vt:lpstr>
      <vt:lpstr>Medi-Cal</vt:lpstr>
      <vt:lpstr>Young Adult &amp; Older Adult Expansion </vt:lpstr>
      <vt:lpstr>Ages 26 through 49 Adult Full Scope ​Medi-Cal Expansion </vt:lpstr>
      <vt:lpstr>General Assistance</vt:lpstr>
      <vt:lpstr>What is General Assistance?</vt:lpstr>
      <vt:lpstr>Grant Amounts</vt:lpstr>
      <vt:lpstr>Factors of Eligibility</vt:lpstr>
      <vt:lpstr>Factors of Eligibility cont.</vt:lpstr>
      <vt:lpstr>General Assistance Citizenship Eligibility</vt:lpstr>
      <vt:lpstr>General Assistance Eligible Non-citizens</vt:lpstr>
      <vt:lpstr>General Assistance Eligible Non-citizens</vt:lpstr>
      <vt:lpstr>General Assistance Ineligible Non-citizens</vt:lpstr>
      <vt:lpstr>PowerPoint Presentation</vt:lpstr>
      <vt:lpstr>CAPI Background</vt:lpstr>
      <vt:lpstr>General Requirements</vt:lpstr>
      <vt:lpstr>General Requirements</vt:lpstr>
      <vt:lpstr>CAPI Application</vt:lpstr>
      <vt:lpstr>CAPI Resources</vt:lpstr>
      <vt:lpstr>   Questions? </vt:lpstr>
    </vt:vector>
  </TitlesOfParts>
  <Company>County of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County  Human Services Agency </dc:title>
  <dc:creator>Rommel</dc:creator>
  <cp:lastModifiedBy>Rommel Silva</cp:lastModifiedBy>
  <cp:revision>1</cp:revision>
  <dcterms:created xsi:type="dcterms:W3CDTF">2023-07-19T01:09:27Z</dcterms:created>
  <dcterms:modified xsi:type="dcterms:W3CDTF">2023-07-21T16:49:59Z</dcterms:modified>
</cp:coreProperties>
</file>