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3" r:id="rId4"/>
  </p:sldMasterIdLst>
  <p:notesMasterIdLst>
    <p:notesMasterId r:id="rId14"/>
  </p:notesMasterIdLst>
  <p:handoutMasterIdLst>
    <p:handoutMasterId r:id="rId15"/>
  </p:handoutMasterIdLst>
  <p:sldIdLst>
    <p:sldId id="303" r:id="rId5"/>
    <p:sldId id="291" r:id="rId6"/>
    <p:sldId id="323" r:id="rId7"/>
    <p:sldId id="324" r:id="rId8"/>
    <p:sldId id="326" r:id="rId9"/>
    <p:sldId id="327" r:id="rId10"/>
    <p:sldId id="325" r:id="rId11"/>
    <p:sldId id="328" r:id="rId12"/>
    <p:sldId id="317" r:id="rId13"/>
  </p:sldIdLst>
  <p:sldSz cx="14630400" cy="8229600"/>
  <p:notesSz cx="7315200" cy="9601200"/>
  <p:defaultTextStyle>
    <a:defPPr>
      <a:defRPr lang="en-US"/>
    </a:defPPr>
    <a:lvl1pPr algn="l" rtl="0" fontAlgn="base">
      <a:spcBef>
        <a:spcPct val="50000"/>
      </a:spcBef>
      <a:spcAft>
        <a:spcPct val="0"/>
      </a:spcAft>
      <a:defRPr sz="4000" kern="1200">
        <a:solidFill>
          <a:schemeClr val="tx1"/>
        </a:solidFill>
        <a:latin typeface="Arial" charset="0"/>
        <a:ea typeface="+mn-ea"/>
        <a:cs typeface="+mn-cs"/>
      </a:defRPr>
    </a:lvl1pPr>
    <a:lvl2pPr marL="651203" indent="-65122" algn="l" rtl="0" fontAlgn="base">
      <a:spcBef>
        <a:spcPct val="50000"/>
      </a:spcBef>
      <a:spcAft>
        <a:spcPct val="0"/>
      </a:spcAft>
      <a:defRPr sz="4000" kern="1200">
        <a:solidFill>
          <a:schemeClr val="tx1"/>
        </a:solidFill>
        <a:latin typeface="Arial" charset="0"/>
        <a:ea typeface="+mn-ea"/>
        <a:cs typeface="+mn-cs"/>
      </a:defRPr>
    </a:lvl2pPr>
    <a:lvl3pPr marL="1304443" indent="-132276" algn="l" rtl="0" fontAlgn="base">
      <a:spcBef>
        <a:spcPct val="50000"/>
      </a:spcBef>
      <a:spcAft>
        <a:spcPct val="0"/>
      </a:spcAft>
      <a:defRPr sz="4000" kern="1200">
        <a:solidFill>
          <a:schemeClr val="tx1"/>
        </a:solidFill>
        <a:latin typeface="Arial" charset="0"/>
        <a:ea typeface="+mn-ea"/>
        <a:cs typeface="+mn-cs"/>
      </a:defRPr>
    </a:lvl3pPr>
    <a:lvl4pPr marL="1957682" indent="-199432" algn="l" rtl="0" fontAlgn="base">
      <a:spcBef>
        <a:spcPct val="50000"/>
      </a:spcBef>
      <a:spcAft>
        <a:spcPct val="0"/>
      </a:spcAft>
      <a:defRPr sz="4000" kern="1200">
        <a:solidFill>
          <a:schemeClr val="tx1"/>
        </a:solidFill>
        <a:latin typeface="Arial" charset="0"/>
        <a:ea typeface="+mn-ea"/>
        <a:cs typeface="+mn-cs"/>
      </a:defRPr>
    </a:lvl4pPr>
    <a:lvl5pPr marL="2610922" indent="-266588" algn="l" rtl="0" fontAlgn="base">
      <a:spcBef>
        <a:spcPct val="50000"/>
      </a:spcBef>
      <a:spcAft>
        <a:spcPct val="0"/>
      </a:spcAft>
      <a:defRPr sz="4000" kern="1200">
        <a:solidFill>
          <a:schemeClr val="tx1"/>
        </a:solidFill>
        <a:latin typeface="Arial" charset="0"/>
        <a:ea typeface="+mn-ea"/>
        <a:cs typeface="+mn-cs"/>
      </a:defRPr>
    </a:lvl5pPr>
    <a:lvl6pPr marL="2930418" algn="l" defTabSz="1172168" rtl="0" eaLnBrk="1" latinLnBrk="0" hangingPunct="1">
      <a:defRPr sz="4000" kern="1200">
        <a:solidFill>
          <a:schemeClr val="tx1"/>
        </a:solidFill>
        <a:latin typeface="Arial" charset="0"/>
        <a:ea typeface="+mn-ea"/>
        <a:cs typeface="+mn-cs"/>
      </a:defRPr>
    </a:lvl6pPr>
    <a:lvl7pPr marL="3516501" algn="l" defTabSz="1172168" rtl="0" eaLnBrk="1" latinLnBrk="0" hangingPunct="1">
      <a:defRPr sz="4000" kern="1200">
        <a:solidFill>
          <a:schemeClr val="tx1"/>
        </a:solidFill>
        <a:latin typeface="Arial" charset="0"/>
        <a:ea typeface="+mn-ea"/>
        <a:cs typeface="+mn-cs"/>
      </a:defRPr>
    </a:lvl7pPr>
    <a:lvl8pPr marL="4102584" algn="l" defTabSz="1172168" rtl="0" eaLnBrk="1" latinLnBrk="0" hangingPunct="1">
      <a:defRPr sz="4000" kern="1200">
        <a:solidFill>
          <a:schemeClr val="tx1"/>
        </a:solidFill>
        <a:latin typeface="Arial" charset="0"/>
        <a:ea typeface="+mn-ea"/>
        <a:cs typeface="+mn-cs"/>
      </a:defRPr>
    </a:lvl8pPr>
    <a:lvl9pPr marL="4688668" algn="l" defTabSz="1172168" rtl="0" eaLnBrk="1" latinLnBrk="0" hangingPunct="1">
      <a:defRPr sz="4000"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592">
          <p15:clr>
            <a:srgbClr val="A4A3A4"/>
          </p15:clr>
        </p15:guide>
        <p15:guide id="2" pos="4608">
          <p15:clr>
            <a:srgbClr val="A4A3A4"/>
          </p15:clr>
        </p15:guide>
      </p15:sldGuideLst>
    </p:ext>
    <p:ext uri="{2D200454-40CA-4A62-9FC3-DE9A4176ACB9}">
      <p15:notesGuideLst xmlns:p15="http://schemas.microsoft.com/office/powerpoint/2012/main">
        <p15:guide id="1" orient="horz" pos="3024">
          <p15:clr>
            <a:srgbClr val="A4A3A4"/>
          </p15:clr>
        </p15:guide>
        <p15:guide id="2" pos="2305">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CCFF"/>
    <a:srgbClr val="FFCC66"/>
    <a:srgbClr val="669999"/>
    <a:srgbClr val="224442"/>
    <a:srgbClr val="1C3736"/>
    <a:srgbClr val="2F5B5B"/>
    <a:srgbClr val="437D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4E9B2A5-0E4F-4D43-B411-3058EA19CCFE}" v="27" dt="2023-03-07T13:51:49.376"/>
    <p1510:client id="{DDC1E325-715A-FD0C-3762-82CD1E910FF5}" v="10" dt="2023-03-22T14:11:41.0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3846" autoAdjust="0"/>
    <p:restoredTop sz="73607" autoAdjust="0"/>
  </p:normalViewPr>
  <p:slideViewPr>
    <p:cSldViewPr snapToGrid="0">
      <p:cViewPr>
        <p:scale>
          <a:sx n="79" d="100"/>
          <a:sy n="79" d="100"/>
        </p:scale>
        <p:origin x="53" y="101"/>
      </p:cViewPr>
      <p:guideLst>
        <p:guide orient="horz" pos="2592"/>
        <p:guide pos="4608"/>
      </p:guideLst>
    </p:cSldViewPr>
  </p:slideViewPr>
  <p:outlineViewPr>
    <p:cViewPr>
      <p:scale>
        <a:sx n="50" d="100"/>
        <a:sy n="50"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9" d="100"/>
          <a:sy n="59" d="100"/>
        </p:scale>
        <p:origin x="-2508" y="-78"/>
      </p:cViewPr>
      <p:guideLst>
        <p:guide orient="horz" pos="3024"/>
        <p:guide pos="2305"/>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handoutMaster" Target="handoutMasters/handout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defTabSz="958387">
              <a:spcBef>
                <a:spcPct val="0"/>
              </a:spcBef>
              <a:defRPr sz="1300">
                <a:latin typeface="Times New Roman" charset="0"/>
              </a:defRPr>
            </a:lvl1pPr>
          </a:lstStyle>
          <a:p>
            <a:pPr>
              <a:defRPr/>
            </a:pPr>
            <a:endParaRPr lang="en-US"/>
          </a:p>
        </p:txBody>
      </p:sp>
      <p:sp>
        <p:nvSpPr>
          <p:cNvPr id="23555" name="Rectangle 3"/>
          <p:cNvSpPr>
            <a:spLocks noGrp="1" noChangeArrowheads="1"/>
          </p:cNvSpPr>
          <p:nvPr>
            <p:ph type="dt" sz="quarter" idx="1"/>
          </p:nvPr>
        </p:nvSpPr>
        <p:spPr bwMode="auto">
          <a:xfrm>
            <a:off x="4144963" y="0"/>
            <a:ext cx="3170237" cy="479425"/>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algn="r" defTabSz="958387">
              <a:spcBef>
                <a:spcPct val="0"/>
              </a:spcBef>
              <a:defRPr sz="1300">
                <a:latin typeface="Times New Roman" charset="0"/>
              </a:defRPr>
            </a:lvl1pPr>
          </a:lstStyle>
          <a:p>
            <a:pPr>
              <a:defRPr/>
            </a:pPr>
            <a:endParaRPr lang="en-US"/>
          </a:p>
        </p:txBody>
      </p:sp>
      <p:sp>
        <p:nvSpPr>
          <p:cNvPr id="23556" name="Rectangle 4"/>
          <p:cNvSpPr>
            <a:spLocks noGrp="1" noChangeArrowheads="1"/>
          </p:cNvSpPr>
          <p:nvPr>
            <p:ph type="ftr" sz="quarter" idx="2"/>
          </p:nvPr>
        </p:nvSpPr>
        <p:spPr bwMode="auto">
          <a:xfrm>
            <a:off x="0" y="9121775"/>
            <a:ext cx="3170238" cy="479425"/>
          </a:xfrm>
          <a:prstGeom prst="rect">
            <a:avLst/>
          </a:prstGeom>
          <a:noFill/>
          <a:ln w="9525">
            <a:noFill/>
            <a:miter lim="800000"/>
            <a:headEnd/>
            <a:tailEnd/>
          </a:ln>
        </p:spPr>
        <p:txBody>
          <a:bodyPr vert="horz" wrap="square" lIns="95710" tIns="47856" rIns="95710" bIns="47856" numCol="1" anchor="b" anchorCtr="0" compatLnSpc="1">
            <a:prstTxWarp prst="textNoShape">
              <a:avLst/>
            </a:prstTxWarp>
          </a:bodyPr>
          <a:lstStyle>
            <a:lvl1pPr defTabSz="958387">
              <a:spcBef>
                <a:spcPct val="0"/>
              </a:spcBef>
              <a:defRPr sz="1300">
                <a:latin typeface="Times New Roman" charset="0"/>
              </a:defRPr>
            </a:lvl1pPr>
          </a:lstStyle>
          <a:p>
            <a:pPr>
              <a:defRPr/>
            </a:pPr>
            <a:endParaRPr lang="en-US"/>
          </a:p>
        </p:txBody>
      </p:sp>
      <p:sp>
        <p:nvSpPr>
          <p:cNvPr id="23557" name="Rectangle 5"/>
          <p:cNvSpPr>
            <a:spLocks noGrp="1" noChangeArrowheads="1"/>
          </p:cNvSpPr>
          <p:nvPr>
            <p:ph type="sldNum" sz="quarter" idx="3"/>
          </p:nvPr>
        </p:nvSpPr>
        <p:spPr bwMode="auto">
          <a:xfrm>
            <a:off x="4144963" y="9121775"/>
            <a:ext cx="3170237" cy="479425"/>
          </a:xfrm>
          <a:prstGeom prst="rect">
            <a:avLst/>
          </a:prstGeom>
          <a:noFill/>
          <a:ln w="9525">
            <a:noFill/>
            <a:miter lim="800000"/>
            <a:headEnd/>
            <a:tailEnd/>
          </a:ln>
        </p:spPr>
        <p:txBody>
          <a:bodyPr vert="horz" wrap="square" lIns="95710" tIns="47856" rIns="95710" bIns="47856" numCol="1" anchor="b" anchorCtr="0" compatLnSpc="1">
            <a:prstTxWarp prst="textNoShape">
              <a:avLst/>
            </a:prstTxWarp>
          </a:bodyPr>
          <a:lstStyle>
            <a:lvl1pPr algn="r" defTabSz="958387">
              <a:spcBef>
                <a:spcPct val="0"/>
              </a:spcBef>
              <a:defRPr sz="1300">
                <a:latin typeface="Times New Roman" charset="0"/>
              </a:defRPr>
            </a:lvl1pPr>
          </a:lstStyle>
          <a:p>
            <a:pPr>
              <a:defRPr/>
            </a:pPr>
            <a:fld id="{53D8C901-FCE4-457F-8F3E-D8E969E75742}" type="slidenum">
              <a:rPr lang="en-US"/>
              <a:pPr>
                <a:defRPr/>
              </a:pPr>
              <a:t>‹#›</a:t>
            </a:fld>
            <a:endParaRPr lang="en-US"/>
          </a:p>
        </p:txBody>
      </p:sp>
    </p:spTree>
    <p:extLst>
      <p:ext uri="{BB962C8B-B14F-4D97-AF65-F5344CB8AC3E}">
        <p14:creationId xmlns:p14="http://schemas.microsoft.com/office/powerpoint/2010/main" val="24868968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170238" cy="479425"/>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defTabSz="958387">
              <a:spcBef>
                <a:spcPct val="0"/>
              </a:spcBef>
              <a:defRPr sz="1300">
                <a:latin typeface="Times New Roman" charset="0"/>
              </a:defRPr>
            </a:lvl1pPr>
          </a:lstStyle>
          <a:p>
            <a:pPr>
              <a:defRPr/>
            </a:pPr>
            <a:endParaRPr lang="en-US"/>
          </a:p>
        </p:txBody>
      </p:sp>
      <p:sp>
        <p:nvSpPr>
          <p:cNvPr id="4099" name="Rectangle 3"/>
          <p:cNvSpPr>
            <a:spLocks noGrp="1" noChangeArrowheads="1"/>
          </p:cNvSpPr>
          <p:nvPr>
            <p:ph type="dt" idx="1"/>
          </p:nvPr>
        </p:nvSpPr>
        <p:spPr bwMode="auto">
          <a:xfrm>
            <a:off x="4144963" y="0"/>
            <a:ext cx="3170237" cy="479425"/>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lvl1pPr algn="r" defTabSz="958387">
              <a:spcBef>
                <a:spcPct val="0"/>
              </a:spcBef>
              <a:defRPr sz="1300">
                <a:latin typeface="Times New Roman" charset="0"/>
              </a:defRPr>
            </a:lvl1pPr>
          </a:lstStyle>
          <a:p>
            <a:pPr>
              <a:defRPr/>
            </a:pPr>
            <a:endParaRPr lang="en-US"/>
          </a:p>
        </p:txBody>
      </p:sp>
      <p:sp>
        <p:nvSpPr>
          <p:cNvPr id="15364" name="Rectangle 4"/>
          <p:cNvSpPr>
            <a:spLocks noGrp="1" noRot="1" noChangeAspect="1" noChangeArrowheads="1" noTextEdit="1"/>
          </p:cNvSpPr>
          <p:nvPr>
            <p:ph type="sldImg" idx="2"/>
          </p:nvPr>
        </p:nvSpPr>
        <p:spPr bwMode="auto">
          <a:xfrm>
            <a:off x="460375" y="719138"/>
            <a:ext cx="6400800" cy="3602037"/>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974725" y="4557713"/>
            <a:ext cx="5365750" cy="4324350"/>
          </a:xfrm>
          <a:prstGeom prst="rect">
            <a:avLst/>
          </a:prstGeom>
          <a:noFill/>
          <a:ln w="9525">
            <a:noFill/>
            <a:miter lim="800000"/>
            <a:headEnd/>
            <a:tailEnd/>
          </a:ln>
        </p:spPr>
        <p:txBody>
          <a:bodyPr vert="horz" wrap="square" lIns="95710" tIns="47856" rIns="95710" bIns="47856"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9121775"/>
            <a:ext cx="3170238" cy="479425"/>
          </a:xfrm>
          <a:prstGeom prst="rect">
            <a:avLst/>
          </a:prstGeom>
          <a:noFill/>
          <a:ln w="9525">
            <a:noFill/>
            <a:miter lim="800000"/>
            <a:headEnd/>
            <a:tailEnd/>
          </a:ln>
        </p:spPr>
        <p:txBody>
          <a:bodyPr vert="horz" wrap="square" lIns="95710" tIns="47856" rIns="95710" bIns="47856" numCol="1" anchor="b" anchorCtr="0" compatLnSpc="1">
            <a:prstTxWarp prst="textNoShape">
              <a:avLst/>
            </a:prstTxWarp>
          </a:bodyPr>
          <a:lstStyle>
            <a:lvl1pPr defTabSz="958387">
              <a:spcBef>
                <a:spcPct val="0"/>
              </a:spcBef>
              <a:defRPr sz="1300">
                <a:latin typeface="Times New Roman" charset="0"/>
              </a:defRPr>
            </a:lvl1pPr>
          </a:lstStyle>
          <a:p>
            <a:pPr>
              <a:defRPr/>
            </a:pPr>
            <a:endParaRPr lang="en-US"/>
          </a:p>
        </p:txBody>
      </p:sp>
      <p:sp>
        <p:nvSpPr>
          <p:cNvPr id="4103" name="Rectangle 7"/>
          <p:cNvSpPr>
            <a:spLocks noGrp="1" noChangeArrowheads="1"/>
          </p:cNvSpPr>
          <p:nvPr>
            <p:ph type="sldNum" sz="quarter" idx="5"/>
          </p:nvPr>
        </p:nvSpPr>
        <p:spPr bwMode="auto">
          <a:xfrm>
            <a:off x="4144963" y="9121775"/>
            <a:ext cx="3170237" cy="479425"/>
          </a:xfrm>
          <a:prstGeom prst="rect">
            <a:avLst/>
          </a:prstGeom>
          <a:noFill/>
          <a:ln w="9525">
            <a:noFill/>
            <a:miter lim="800000"/>
            <a:headEnd/>
            <a:tailEnd/>
          </a:ln>
        </p:spPr>
        <p:txBody>
          <a:bodyPr vert="horz" wrap="square" lIns="95710" tIns="47856" rIns="95710" bIns="47856" numCol="1" anchor="b" anchorCtr="0" compatLnSpc="1">
            <a:prstTxWarp prst="textNoShape">
              <a:avLst/>
            </a:prstTxWarp>
          </a:bodyPr>
          <a:lstStyle>
            <a:lvl1pPr algn="r" defTabSz="958387">
              <a:spcBef>
                <a:spcPct val="0"/>
              </a:spcBef>
              <a:defRPr sz="1300">
                <a:latin typeface="Times New Roman" charset="0"/>
              </a:defRPr>
            </a:lvl1pPr>
          </a:lstStyle>
          <a:p>
            <a:pPr>
              <a:defRPr/>
            </a:pPr>
            <a:fld id="{8AA78D54-4364-461D-AF1C-69B816DFA6AA}" type="slidenum">
              <a:rPr lang="en-US"/>
              <a:pPr>
                <a:defRPr/>
              </a:pPr>
              <a:t>‹#›</a:t>
            </a:fld>
            <a:endParaRPr lang="en-US"/>
          </a:p>
        </p:txBody>
      </p:sp>
    </p:spTree>
    <p:extLst>
      <p:ext uri="{BB962C8B-B14F-4D97-AF65-F5344CB8AC3E}">
        <p14:creationId xmlns:p14="http://schemas.microsoft.com/office/powerpoint/2010/main" val="118380716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700" kern="1200">
        <a:solidFill>
          <a:schemeClr val="tx1"/>
        </a:solidFill>
        <a:latin typeface="Times New Roman" pitchFamily="18" charset="0"/>
        <a:ea typeface="+mn-ea"/>
        <a:cs typeface="+mn-cs"/>
      </a:defRPr>
    </a:lvl1pPr>
    <a:lvl2pPr marL="651203" algn="l" rtl="0" eaLnBrk="0" fontAlgn="base" hangingPunct="0">
      <a:spcBef>
        <a:spcPct val="30000"/>
      </a:spcBef>
      <a:spcAft>
        <a:spcPct val="0"/>
      </a:spcAft>
      <a:defRPr sz="1700" kern="1200">
        <a:solidFill>
          <a:schemeClr val="tx1"/>
        </a:solidFill>
        <a:latin typeface="Times New Roman" pitchFamily="18" charset="0"/>
        <a:ea typeface="+mn-ea"/>
        <a:cs typeface="+mn-cs"/>
      </a:defRPr>
    </a:lvl2pPr>
    <a:lvl3pPr marL="1304443" algn="l" rtl="0" eaLnBrk="0" fontAlgn="base" hangingPunct="0">
      <a:spcBef>
        <a:spcPct val="30000"/>
      </a:spcBef>
      <a:spcAft>
        <a:spcPct val="0"/>
      </a:spcAft>
      <a:defRPr sz="1700" kern="1200">
        <a:solidFill>
          <a:schemeClr val="tx1"/>
        </a:solidFill>
        <a:latin typeface="Times New Roman" pitchFamily="18" charset="0"/>
        <a:ea typeface="+mn-ea"/>
        <a:cs typeface="+mn-cs"/>
      </a:defRPr>
    </a:lvl3pPr>
    <a:lvl4pPr marL="1957682" algn="l" rtl="0" eaLnBrk="0" fontAlgn="base" hangingPunct="0">
      <a:spcBef>
        <a:spcPct val="30000"/>
      </a:spcBef>
      <a:spcAft>
        <a:spcPct val="0"/>
      </a:spcAft>
      <a:defRPr sz="1700" kern="1200">
        <a:solidFill>
          <a:schemeClr val="tx1"/>
        </a:solidFill>
        <a:latin typeface="Times New Roman" pitchFamily="18" charset="0"/>
        <a:ea typeface="+mn-ea"/>
        <a:cs typeface="+mn-cs"/>
      </a:defRPr>
    </a:lvl4pPr>
    <a:lvl5pPr marL="2610922" algn="l" rtl="0" eaLnBrk="0" fontAlgn="base" hangingPunct="0">
      <a:spcBef>
        <a:spcPct val="30000"/>
      </a:spcBef>
      <a:spcAft>
        <a:spcPct val="0"/>
      </a:spcAft>
      <a:defRPr sz="1700" kern="1200">
        <a:solidFill>
          <a:schemeClr val="tx1"/>
        </a:solidFill>
        <a:latin typeface="Times New Roman" pitchFamily="18" charset="0"/>
        <a:ea typeface="+mn-ea"/>
        <a:cs typeface="+mn-cs"/>
      </a:defRPr>
    </a:lvl5pPr>
    <a:lvl6pPr marL="3265071" algn="l" defTabSz="1306028" rtl="0" eaLnBrk="1" latinLnBrk="0" hangingPunct="1">
      <a:defRPr sz="1700" kern="1200">
        <a:solidFill>
          <a:schemeClr val="tx1"/>
        </a:solidFill>
        <a:latin typeface="+mn-lt"/>
        <a:ea typeface="+mn-ea"/>
        <a:cs typeface="+mn-cs"/>
      </a:defRPr>
    </a:lvl6pPr>
    <a:lvl7pPr marL="3918085" algn="l" defTabSz="1306028" rtl="0" eaLnBrk="1" latinLnBrk="0" hangingPunct="1">
      <a:defRPr sz="1700" kern="1200">
        <a:solidFill>
          <a:schemeClr val="tx1"/>
        </a:solidFill>
        <a:latin typeface="+mn-lt"/>
        <a:ea typeface="+mn-ea"/>
        <a:cs typeface="+mn-cs"/>
      </a:defRPr>
    </a:lvl7pPr>
    <a:lvl8pPr marL="4571100" algn="l" defTabSz="1306028" rtl="0" eaLnBrk="1" latinLnBrk="0" hangingPunct="1">
      <a:defRPr sz="1700" kern="1200">
        <a:solidFill>
          <a:schemeClr val="tx1"/>
        </a:solidFill>
        <a:latin typeface="+mn-lt"/>
        <a:ea typeface="+mn-ea"/>
        <a:cs typeface="+mn-cs"/>
      </a:defRPr>
    </a:lvl8pPr>
    <a:lvl9pPr marL="5224114" algn="l" defTabSz="1306028" rtl="0" eaLnBrk="1" latinLnBrk="0" hangingPunct="1">
      <a:defRPr sz="17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2E5CC985-4E58-40A6-9895-D744AE667FA6}" type="slidenum">
              <a:rPr lang="en-US" sz="1300">
                <a:latin typeface="Times New Roman" charset="0"/>
              </a:rPr>
              <a:pPr algn="r" defTabSz="957263">
                <a:spcBef>
                  <a:spcPct val="0"/>
                </a:spcBef>
              </a:pPr>
              <a:t>1</a:t>
            </a:fld>
            <a:endParaRPr lang="en-US" sz="1300">
              <a:latin typeface="Times New Roman" charset="0"/>
            </a:endParaRPr>
          </a:p>
        </p:txBody>
      </p:sp>
      <p:sp>
        <p:nvSpPr>
          <p:cNvPr id="16387" name="Rectangle 1026"/>
          <p:cNvSpPr>
            <a:spLocks noGrp="1" noRot="1" noChangeAspect="1" noChangeArrowheads="1" noTextEdit="1"/>
          </p:cNvSpPr>
          <p:nvPr>
            <p:ph type="sldImg"/>
          </p:nvPr>
        </p:nvSpPr>
        <p:spPr>
          <a:xfrm>
            <a:off x="460375" y="719138"/>
            <a:ext cx="6400800" cy="3602037"/>
          </a:xfrm>
          <a:ln/>
        </p:spPr>
      </p:sp>
      <p:sp>
        <p:nvSpPr>
          <p:cNvPr id="16388" name="Rectangle 1027"/>
          <p:cNvSpPr>
            <a:spLocks noGrp="1" noChangeArrowheads="1"/>
          </p:cNvSpPr>
          <p:nvPr>
            <p:ph type="body" idx="1"/>
          </p:nvPr>
        </p:nvSpPr>
        <p:spPr>
          <a:noFill/>
          <a:ln/>
        </p:spPr>
        <p:txBody>
          <a:bodyPr/>
          <a:lstStyle/>
          <a:p>
            <a:pPr>
              <a:spcBef>
                <a:spcPct val="50000"/>
              </a:spcBef>
            </a:pPr>
            <a:r>
              <a:rPr lang="en-US" sz="2900">
                <a:latin typeface="Arial" charset="0"/>
              </a:rPr>
              <a:t>   </a:t>
            </a:r>
          </a:p>
        </p:txBody>
      </p:sp>
    </p:spTree>
    <p:extLst>
      <p:ext uri="{BB962C8B-B14F-4D97-AF65-F5344CB8AC3E}">
        <p14:creationId xmlns:p14="http://schemas.microsoft.com/office/powerpoint/2010/main" val="15373754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2</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   As part of the packet the commissioners would have received a set of tables. The first was a summary of key projects that will be the content of this presentation. The other much larger set of tables has additional projects with more detail that cover status, staff lead and other collaborative departments and agencies. </a:t>
            </a:r>
          </a:p>
          <a:p>
            <a:pPr>
              <a:spcBef>
                <a:spcPct val="50000"/>
              </a:spcBef>
            </a:pPr>
            <a:endParaRPr lang="en-US" sz="2900" dirty="0">
              <a:latin typeface="Arial" charset="0"/>
            </a:endParaRPr>
          </a:p>
          <a:p>
            <a:pPr>
              <a:spcBef>
                <a:spcPct val="50000"/>
              </a:spcBef>
            </a:pPr>
            <a:r>
              <a:rPr lang="en-US" sz="2900" dirty="0">
                <a:latin typeface="Arial" charset="0"/>
              </a:rPr>
              <a:t>The projects are broadly organized under four categories, namely:</a:t>
            </a:r>
          </a:p>
          <a:p>
            <a:pPr>
              <a:spcBef>
                <a:spcPct val="50000"/>
              </a:spcBef>
            </a:pPr>
            <a:endParaRPr lang="en-US" sz="2900" dirty="0">
              <a:latin typeface="Arial" charset="0"/>
            </a:endParaRPr>
          </a:p>
          <a:p>
            <a:pPr marL="457200" indent="-457200">
              <a:spcBef>
                <a:spcPct val="50000"/>
              </a:spcBef>
              <a:buFont typeface="Arial" panose="020B0604020202020204" pitchFamily="34" charset="0"/>
              <a:buChar char="•"/>
            </a:pPr>
            <a:r>
              <a:rPr lang="en-US" sz="2900" dirty="0">
                <a:latin typeface="Arial" charset="0"/>
              </a:rPr>
              <a:t>State Mandates and General Plan Updates</a:t>
            </a:r>
          </a:p>
          <a:p>
            <a:pPr marL="457200" indent="-457200">
              <a:spcBef>
                <a:spcPct val="50000"/>
              </a:spcBef>
              <a:buFont typeface="Arial" panose="020B0604020202020204" pitchFamily="34" charset="0"/>
              <a:buChar char="•"/>
            </a:pPr>
            <a:r>
              <a:rPr lang="en-US" sz="2900" dirty="0">
                <a:latin typeface="Arial" charset="0"/>
              </a:rPr>
              <a:t>Local Ordinances and Regulation Updates</a:t>
            </a:r>
          </a:p>
          <a:p>
            <a:pPr marL="457200" indent="-457200">
              <a:spcBef>
                <a:spcPct val="50000"/>
              </a:spcBef>
              <a:buFont typeface="Arial" panose="020B0604020202020204" pitchFamily="34" charset="0"/>
              <a:buChar char="•"/>
            </a:pPr>
            <a:r>
              <a:rPr lang="en-US" sz="2900" dirty="0">
                <a:latin typeface="Arial" charset="0"/>
              </a:rPr>
              <a:t>Community Plans and Studies, and;</a:t>
            </a:r>
          </a:p>
          <a:p>
            <a:pPr marL="457200" indent="-457200">
              <a:spcBef>
                <a:spcPct val="50000"/>
              </a:spcBef>
              <a:buFont typeface="Arial" panose="020B0604020202020204" pitchFamily="34" charset="0"/>
              <a:buChar char="•"/>
            </a:pPr>
            <a:r>
              <a:rPr lang="en-US" sz="2900" dirty="0">
                <a:latin typeface="Arial" charset="0"/>
              </a:rPr>
              <a:t>Transportation Plans and Studies</a:t>
            </a:r>
          </a:p>
          <a:p>
            <a:pPr marL="457200" indent="-457200">
              <a:spcBef>
                <a:spcPct val="50000"/>
              </a:spcBef>
              <a:buFont typeface="Arial" panose="020B0604020202020204" pitchFamily="34" charset="0"/>
              <a:buChar char="•"/>
            </a:pPr>
            <a:endParaRPr lang="en-US" sz="2900" dirty="0">
              <a:latin typeface="Arial" charset="0"/>
            </a:endParaRPr>
          </a:p>
          <a:p>
            <a:pPr marL="0" indent="0">
              <a:spcBef>
                <a:spcPct val="50000"/>
              </a:spcBef>
              <a:buFont typeface="Arial" panose="020B0604020202020204" pitchFamily="34" charset="0"/>
              <a:buNone/>
            </a:pPr>
            <a:r>
              <a:rPr lang="en-US" sz="2900" dirty="0">
                <a:latin typeface="Arial" charset="0"/>
              </a:rPr>
              <a:t>All of the projects have also been given a priority ranking based upon the schedule such as state mandates on completing general Plan updates and/or the availability of Staff. </a:t>
            </a:r>
          </a:p>
        </p:txBody>
      </p:sp>
    </p:spTree>
    <p:extLst>
      <p:ext uri="{BB962C8B-B14F-4D97-AF65-F5344CB8AC3E}">
        <p14:creationId xmlns:p14="http://schemas.microsoft.com/office/powerpoint/2010/main" val="38725608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3</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   </a:t>
            </a:r>
          </a:p>
          <a:p>
            <a:pPr>
              <a:spcBef>
                <a:spcPct val="50000"/>
              </a:spcBef>
            </a:pPr>
            <a:r>
              <a:rPr lang="en-US" sz="2900" dirty="0">
                <a:latin typeface="Arial" charset="0"/>
              </a:rPr>
              <a:t>This is the Key Projects table and schedule that was provide along with the staff report. We will be speaking to these in the following slides</a:t>
            </a:r>
          </a:p>
        </p:txBody>
      </p:sp>
    </p:spTree>
    <p:extLst>
      <p:ext uri="{BB962C8B-B14F-4D97-AF65-F5344CB8AC3E}">
        <p14:creationId xmlns:p14="http://schemas.microsoft.com/office/powerpoint/2010/main" val="1453990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4</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Currently Staff is involved in three General Plan Element Updates – The Housing Element, the Safety Element and the Environmental Justice …(EJ for short) Element.</a:t>
            </a:r>
          </a:p>
          <a:p>
            <a:pPr>
              <a:spcBef>
                <a:spcPct val="50000"/>
              </a:spcBef>
            </a:pPr>
            <a:endParaRPr lang="en-US" sz="2900" dirty="0">
              <a:latin typeface="Arial" charset="0"/>
            </a:endParaRPr>
          </a:p>
          <a:p>
            <a:pPr>
              <a:spcBef>
                <a:spcPct val="50000"/>
              </a:spcBef>
            </a:pPr>
            <a:r>
              <a:rPr lang="en-US" sz="2900" dirty="0">
                <a:latin typeface="Arial" charset="0"/>
              </a:rPr>
              <a:t>As the commission is aware, we are in the final stages of the Housing Element, that had been circulated as draft for public comment last November/December. Planning and Housing Department Staff compiled the comments and have submitted the Draft document along with the public comments to the State’s Housing and Community Development Department for the mandatory 90 day review. </a:t>
            </a:r>
          </a:p>
          <a:p>
            <a:pPr>
              <a:spcBef>
                <a:spcPct val="50000"/>
              </a:spcBef>
            </a:pPr>
            <a:endParaRPr lang="en-US" sz="2900" dirty="0">
              <a:latin typeface="Arial" charset="0"/>
            </a:endParaRPr>
          </a:p>
          <a:p>
            <a:pPr>
              <a:spcBef>
                <a:spcPct val="50000"/>
              </a:spcBef>
            </a:pPr>
            <a:r>
              <a:rPr lang="en-US" sz="2900" dirty="0">
                <a:latin typeface="Arial" charset="0"/>
              </a:rPr>
              <a:t>For both the Safety and EJ  Elements were initiated in the second half of last year, as a combined effort between multiple jurisdictions. For the Safety Element the county has teamed up with 8 jurisdictions, and for the EJ element it has teamed up with 2 jurisdictions. Consultants for both have been selected and the contracts for both should be finalized in the next couple of months. </a:t>
            </a:r>
          </a:p>
          <a:p>
            <a:pPr>
              <a:spcBef>
                <a:spcPct val="50000"/>
              </a:spcBef>
            </a:pPr>
            <a:endParaRPr lang="en-US" sz="2900" dirty="0">
              <a:latin typeface="Arial" charset="0"/>
            </a:endParaRPr>
          </a:p>
          <a:p>
            <a:pPr>
              <a:spcBef>
                <a:spcPct val="50000"/>
              </a:spcBef>
            </a:pPr>
            <a:r>
              <a:rPr lang="en-US" sz="2900" dirty="0">
                <a:latin typeface="Arial" charset="0"/>
              </a:rPr>
              <a:t>Both these elements are scheduled to be complete and adopted by the end of 2024.</a:t>
            </a:r>
          </a:p>
          <a:p>
            <a:pPr>
              <a:spcBef>
                <a:spcPct val="50000"/>
              </a:spcBef>
            </a:pPr>
            <a:endParaRPr lang="en-US" sz="2900" dirty="0">
              <a:latin typeface="Arial" charset="0"/>
            </a:endParaRPr>
          </a:p>
          <a:p>
            <a:pPr>
              <a:spcBef>
                <a:spcPct val="50000"/>
              </a:spcBef>
            </a:pPr>
            <a:r>
              <a:rPr lang="en-US" sz="2900" dirty="0">
                <a:latin typeface="Arial" charset="0"/>
              </a:rPr>
              <a:t>Safety element: </a:t>
            </a:r>
            <a:r>
              <a:rPr lang="en-US" sz="3200" dirty="0"/>
              <a:t>Atherton, Belmont, Burlingame, East Palo Alto, Half Moon Bay, San Bruno, Brisbane, and Pacifica</a:t>
            </a:r>
          </a:p>
          <a:p>
            <a:pPr>
              <a:spcBef>
                <a:spcPct val="50000"/>
              </a:spcBef>
            </a:pPr>
            <a:r>
              <a:rPr lang="en-US" sz="3200" dirty="0">
                <a:latin typeface="Arial" charset="0"/>
              </a:rPr>
              <a:t>EJ Element: </a:t>
            </a:r>
            <a:r>
              <a:rPr lang="en-US" sz="3200" dirty="0"/>
              <a:t>Burlingame, East Palo Alto</a:t>
            </a:r>
            <a:endParaRPr lang="en-US" sz="2900" dirty="0">
              <a:latin typeface="Arial" charset="0"/>
            </a:endParaRPr>
          </a:p>
        </p:txBody>
      </p:sp>
    </p:spTree>
    <p:extLst>
      <p:ext uri="{BB962C8B-B14F-4D97-AF65-F5344CB8AC3E}">
        <p14:creationId xmlns:p14="http://schemas.microsoft.com/office/powerpoint/2010/main" val="102169381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5</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endParaRPr lang="en-US" sz="2900" dirty="0">
              <a:latin typeface="Arial" charset="0"/>
            </a:endParaRPr>
          </a:p>
        </p:txBody>
      </p:sp>
    </p:spTree>
    <p:extLst>
      <p:ext uri="{BB962C8B-B14F-4D97-AF65-F5344CB8AC3E}">
        <p14:creationId xmlns:p14="http://schemas.microsoft.com/office/powerpoint/2010/main" val="379065740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6</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  Safety element: </a:t>
            </a:r>
            <a:r>
              <a:rPr lang="en-US" sz="3200" dirty="0"/>
              <a:t>Atherton, Belmont, Burlingame, East Palo Alto, Half Moon Bay, San Bruno, Brisbane, and Pacifica</a:t>
            </a:r>
          </a:p>
          <a:p>
            <a:pPr>
              <a:spcBef>
                <a:spcPct val="50000"/>
              </a:spcBef>
            </a:pPr>
            <a:r>
              <a:rPr lang="en-US" sz="3200" dirty="0">
                <a:latin typeface="Arial" charset="0"/>
              </a:rPr>
              <a:t>EJ Element: </a:t>
            </a:r>
            <a:r>
              <a:rPr lang="en-US" sz="3200" dirty="0"/>
              <a:t>Burlingame, East Palo Alto</a:t>
            </a:r>
            <a:endParaRPr lang="en-US" sz="2900" dirty="0">
              <a:latin typeface="Arial" charset="0"/>
            </a:endParaRPr>
          </a:p>
        </p:txBody>
      </p:sp>
    </p:spTree>
    <p:extLst>
      <p:ext uri="{BB962C8B-B14F-4D97-AF65-F5344CB8AC3E}">
        <p14:creationId xmlns:p14="http://schemas.microsoft.com/office/powerpoint/2010/main" val="13515478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7</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  Safety element: </a:t>
            </a:r>
            <a:r>
              <a:rPr lang="en-US" sz="3200" dirty="0"/>
              <a:t>Atherton, Belmont, Burlingame, East Palo Alto, Half Moon Bay, San Bruno, Brisbane, and Pacifica</a:t>
            </a:r>
          </a:p>
          <a:p>
            <a:pPr>
              <a:spcBef>
                <a:spcPct val="50000"/>
              </a:spcBef>
            </a:pPr>
            <a:r>
              <a:rPr lang="en-US" sz="3200" dirty="0">
                <a:latin typeface="Arial" charset="0"/>
              </a:rPr>
              <a:t>EJ Element: </a:t>
            </a:r>
            <a:r>
              <a:rPr lang="en-US" sz="3200" dirty="0"/>
              <a:t>Burlingame, East Palo Alto</a:t>
            </a:r>
            <a:endParaRPr lang="en-US" sz="2900" dirty="0">
              <a:latin typeface="Arial" charset="0"/>
            </a:endParaRPr>
          </a:p>
        </p:txBody>
      </p:sp>
    </p:spTree>
    <p:extLst>
      <p:ext uri="{BB962C8B-B14F-4D97-AF65-F5344CB8AC3E}">
        <p14:creationId xmlns:p14="http://schemas.microsoft.com/office/powerpoint/2010/main" val="16633854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FCFB7E46-2F1D-4E2F-BD7E-E7354CFD8279}" type="slidenum">
              <a:rPr lang="en-US" sz="1300">
                <a:latin typeface="Times New Roman" charset="0"/>
              </a:rPr>
              <a:pPr algn="r" defTabSz="957263">
                <a:spcBef>
                  <a:spcPct val="0"/>
                </a:spcBef>
              </a:pPr>
              <a:t>8</a:t>
            </a:fld>
            <a:endParaRPr lang="en-US" sz="1300">
              <a:latin typeface="Times New Roman" charset="0"/>
            </a:endParaRPr>
          </a:p>
        </p:txBody>
      </p:sp>
      <p:sp>
        <p:nvSpPr>
          <p:cNvPr id="19459" name="Rectangle 1026"/>
          <p:cNvSpPr>
            <a:spLocks noGrp="1" noRot="1" noChangeAspect="1" noChangeArrowheads="1" noTextEdit="1"/>
          </p:cNvSpPr>
          <p:nvPr>
            <p:ph type="sldImg"/>
          </p:nvPr>
        </p:nvSpPr>
        <p:spPr>
          <a:xfrm>
            <a:off x="460375" y="719138"/>
            <a:ext cx="6400800" cy="3602037"/>
          </a:xfrm>
          <a:ln/>
        </p:spPr>
      </p:sp>
      <p:sp>
        <p:nvSpPr>
          <p:cNvPr id="19460" name="Rectangle 1027"/>
          <p:cNvSpPr>
            <a:spLocks noGrp="1" noChangeArrowheads="1"/>
          </p:cNvSpPr>
          <p:nvPr>
            <p:ph type="body" idx="1"/>
          </p:nvPr>
        </p:nvSpPr>
        <p:spPr>
          <a:noFill/>
          <a:ln/>
        </p:spPr>
        <p:txBody>
          <a:bodyPr/>
          <a:lstStyle/>
          <a:p>
            <a:pPr>
              <a:spcBef>
                <a:spcPct val="50000"/>
              </a:spcBef>
            </a:pPr>
            <a:r>
              <a:rPr lang="en-US" sz="2900" dirty="0">
                <a:latin typeface="Arial" charset="0"/>
              </a:rPr>
              <a:t>  Safety element: </a:t>
            </a:r>
            <a:r>
              <a:rPr lang="en-US" sz="3200" dirty="0"/>
              <a:t>Atherton, Belmont, Burlingame, East Palo Alto, Half Moon Bay, San Bruno, Brisbane, and Pacifica</a:t>
            </a:r>
          </a:p>
          <a:p>
            <a:pPr>
              <a:spcBef>
                <a:spcPct val="50000"/>
              </a:spcBef>
            </a:pPr>
            <a:r>
              <a:rPr lang="en-US" sz="3200" dirty="0">
                <a:latin typeface="Arial" charset="0"/>
              </a:rPr>
              <a:t>EJ Element: </a:t>
            </a:r>
            <a:r>
              <a:rPr lang="en-US" sz="3200" dirty="0"/>
              <a:t>Burlingame, East Palo Alto</a:t>
            </a:r>
            <a:endParaRPr lang="en-US" sz="2900" dirty="0">
              <a:latin typeface="Arial" charset="0"/>
            </a:endParaRPr>
          </a:p>
        </p:txBody>
      </p:sp>
    </p:spTree>
    <p:extLst>
      <p:ext uri="{BB962C8B-B14F-4D97-AF65-F5344CB8AC3E}">
        <p14:creationId xmlns:p14="http://schemas.microsoft.com/office/powerpoint/2010/main" val="39156202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txBox="1">
            <a:spLocks noGrp="1" noChangeArrowheads="1"/>
          </p:cNvSpPr>
          <p:nvPr/>
        </p:nvSpPr>
        <p:spPr bwMode="auto">
          <a:xfrm>
            <a:off x="4144963" y="9121775"/>
            <a:ext cx="3170237" cy="479425"/>
          </a:xfrm>
          <a:prstGeom prst="rect">
            <a:avLst/>
          </a:prstGeom>
          <a:noFill/>
          <a:ln w="9525">
            <a:noFill/>
            <a:miter lim="800000"/>
            <a:headEnd/>
            <a:tailEnd/>
          </a:ln>
        </p:spPr>
        <p:txBody>
          <a:bodyPr lIns="95710" tIns="47856" rIns="95710" bIns="47856" anchor="b"/>
          <a:lstStyle/>
          <a:p>
            <a:pPr algn="r" defTabSz="957263">
              <a:spcBef>
                <a:spcPct val="0"/>
              </a:spcBef>
            </a:pPr>
            <a:fld id="{46D508EB-6A75-4712-8C13-E75A1DC998B4}" type="slidenum">
              <a:rPr lang="en-US" sz="1300">
                <a:latin typeface="Times New Roman" charset="0"/>
              </a:rPr>
              <a:pPr algn="r" defTabSz="957263">
                <a:spcBef>
                  <a:spcPct val="0"/>
                </a:spcBef>
              </a:pPr>
              <a:t>9</a:t>
            </a:fld>
            <a:endParaRPr lang="en-US" sz="1300">
              <a:latin typeface="Times New Roman" charset="0"/>
            </a:endParaRPr>
          </a:p>
        </p:txBody>
      </p:sp>
      <p:sp>
        <p:nvSpPr>
          <p:cNvPr id="20483" name="Rectangle 1026"/>
          <p:cNvSpPr>
            <a:spLocks noGrp="1" noRot="1" noChangeAspect="1" noChangeArrowheads="1" noTextEdit="1"/>
          </p:cNvSpPr>
          <p:nvPr>
            <p:ph type="sldImg"/>
          </p:nvPr>
        </p:nvSpPr>
        <p:spPr>
          <a:xfrm>
            <a:off x="460375" y="719138"/>
            <a:ext cx="6400800" cy="3602037"/>
          </a:xfrm>
          <a:ln/>
        </p:spPr>
      </p:sp>
      <p:sp>
        <p:nvSpPr>
          <p:cNvPr id="20484" name="Rectangle 1027"/>
          <p:cNvSpPr>
            <a:spLocks noGrp="1" noChangeArrowheads="1"/>
          </p:cNvSpPr>
          <p:nvPr>
            <p:ph type="body" idx="1"/>
          </p:nvPr>
        </p:nvSpPr>
        <p:spPr>
          <a:noFill/>
          <a:ln/>
        </p:spPr>
        <p:txBody>
          <a:bodyPr/>
          <a:lstStyle/>
          <a:p>
            <a:pPr>
              <a:spcBef>
                <a:spcPct val="50000"/>
              </a:spcBef>
            </a:pPr>
            <a:r>
              <a:rPr lang="en-US" sz="2900">
                <a:latin typeface="Arial" charset="0"/>
              </a:rPr>
              <a:t>   </a:t>
            </a:r>
          </a:p>
        </p:txBody>
      </p:sp>
    </p:spTree>
    <p:extLst>
      <p:ext uri="{BB962C8B-B14F-4D97-AF65-F5344CB8AC3E}">
        <p14:creationId xmlns:p14="http://schemas.microsoft.com/office/powerpoint/2010/main" val="36807496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97280" y="2556512"/>
            <a:ext cx="12435840" cy="1764030"/>
          </a:xfrm>
        </p:spPr>
        <p:txBody>
          <a:bodyPr/>
          <a:lstStyle/>
          <a:p>
            <a:r>
              <a:rPr lang="en-US"/>
              <a:t>Click to edit Master title style</a:t>
            </a:r>
          </a:p>
        </p:txBody>
      </p:sp>
      <p:sp>
        <p:nvSpPr>
          <p:cNvPr id="3" name="Subtitle 2"/>
          <p:cNvSpPr>
            <a:spLocks noGrp="1"/>
          </p:cNvSpPr>
          <p:nvPr>
            <p:ph type="subTitle" idx="1"/>
          </p:nvPr>
        </p:nvSpPr>
        <p:spPr>
          <a:xfrm>
            <a:off x="2194560" y="4663440"/>
            <a:ext cx="10241280" cy="2103120"/>
          </a:xfrm>
        </p:spPr>
        <p:txBody>
          <a:bodyPr/>
          <a:lstStyle>
            <a:lvl1pPr marL="0" indent="0" algn="ctr">
              <a:buNone/>
              <a:defRPr>
                <a:solidFill>
                  <a:schemeClr val="tx1">
                    <a:tint val="75000"/>
                  </a:schemeClr>
                </a:solidFill>
              </a:defRPr>
            </a:lvl1pPr>
            <a:lvl2pPr marL="653077" indent="0" algn="ctr">
              <a:buNone/>
              <a:defRPr>
                <a:solidFill>
                  <a:schemeClr val="tx1">
                    <a:tint val="75000"/>
                  </a:schemeClr>
                </a:solidFill>
              </a:defRPr>
            </a:lvl2pPr>
            <a:lvl3pPr marL="1306155" indent="0" algn="ctr">
              <a:buNone/>
              <a:defRPr>
                <a:solidFill>
                  <a:schemeClr val="tx1">
                    <a:tint val="75000"/>
                  </a:schemeClr>
                </a:solidFill>
              </a:defRPr>
            </a:lvl3pPr>
            <a:lvl4pPr marL="1959233" indent="0" algn="ctr">
              <a:buNone/>
              <a:defRPr>
                <a:solidFill>
                  <a:schemeClr val="tx1">
                    <a:tint val="75000"/>
                  </a:schemeClr>
                </a:solidFill>
              </a:defRPr>
            </a:lvl4pPr>
            <a:lvl5pPr marL="2612311" indent="0" algn="ctr">
              <a:buNone/>
              <a:defRPr>
                <a:solidFill>
                  <a:schemeClr val="tx1">
                    <a:tint val="75000"/>
                  </a:schemeClr>
                </a:solidFill>
              </a:defRPr>
            </a:lvl5pPr>
            <a:lvl6pPr marL="3265388" indent="0" algn="ctr">
              <a:buNone/>
              <a:defRPr>
                <a:solidFill>
                  <a:schemeClr val="tx1">
                    <a:tint val="75000"/>
                  </a:schemeClr>
                </a:solidFill>
              </a:defRPr>
            </a:lvl6pPr>
            <a:lvl7pPr marL="3918465" indent="0" algn="ctr">
              <a:buNone/>
              <a:defRPr>
                <a:solidFill>
                  <a:schemeClr val="tx1">
                    <a:tint val="75000"/>
                  </a:schemeClr>
                </a:solidFill>
              </a:defRPr>
            </a:lvl7pPr>
            <a:lvl8pPr marL="4571543" indent="0" algn="ctr">
              <a:buNone/>
              <a:defRPr>
                <a:solidFill>
                  <a:schemeClr val="tx1">
                    <a:tint val="75000"/>
                  </a:schemeClr>
                </a:solidFill>
              </a:defRPr>
            </a:lvl8pPr>
            <a:lvl9pPr marL="522462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6972280" y="396240"/>
            <a:ext cx="5265421" cy="842581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70943" y="396240"/>
            <a:ext cx="15557499" cy="842581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Planning &amp; Building Master">
    <p:bg>
      <p:bgPr>
        <a:blipFill>
          <a:blip r:embed="rId2" cstate="print">
            <a:duotone>
              <a:schemeClr val="bg1">
                <a:shade val="90000"/>
                <a:satMod val="150000"/>
              </a:schemeClr>
              <a:schemeClr val="bg1">
                <a:tint val="88000"/>
                <a:satMod val="150000"/>
              </a:schemeClr>
            </a:duotone>
            <a:lum bright="100000"/>
          </a:blip>
          <a:tile tx="0" ty="0" sx="65000" sy="65000" flip="none" algn="tl"/>
        </a:blipFill>
        <a:effectLst/>
      </p:bgPr>
    </p:bg>
    <p:spTree>
      <p:nvGrpSpPr>
        <p:cNvPr id="1" name=""/>
        <p:cNvGrpSpPr/>
        <p:nvPr/>
      </p:nvGrpSpPr>
      <p:grpSpPr>
        <a:xfrm>
          <a:off x="0" y="0"/>
          <a:ext cx="0" cy="0"/>
          <a:chOff x="0" y="0"/>
          <a:chExt cx="0" cy="0"/>
        </a:xfrm>
      </p:grpSpPr>
      <p:sp>
        <p:nvSpPr>
          <p:cNvPr id="8" name="Rectangle 10"/>
          <p:cNvSpPr>
            <a:spLocks noChangeArrowheads="1"/>
          </p:cNvSpPr>
          <p:nvPr userDrawn="1"/>
        </p:nvSpPr>
        <p:spPr bwMode="auto">
          <a:xfrm>
            <a:off x="6599382" y="3560111"/>
            <a:ext cx="14630400" cy="747433"/>
          </a:xfrm>
          <a:prstGeom prst="rect">
            <a:avLst/>
          </a:prstGeom>
          <a:noFill/>
          <a:ln w="9525">
            <a:noFill/>
            <a:miter lim="800000"/>
            <a:headEnd/>
            <a:tailEnd/>
          </a:ln>
          <a:effectLst/>
        </p:spPr>
        <p:txBody>
          <a:bodyPr lIns="130602" tIns="65302" rIns="130602" bIns="65302">
            <a:spAutoFit/>
          </a:bodyPr>
          <a:lstStyle/>
          <a:p>
            <a:pPr>
              <a:defRPr/>
            </a:pPr>
            <a:endParaRPr lang="en-US"/>
          </a:p>
        </p:txBody>
      </p:sp>
      <p:sp>
        <p:nvSpPr>
          <p:cNvPr id="11" name="Date Placeholder 9"/>
          <p:cNvSpPr>
            <a:spLocks noGrp="1"/>
          </p:cNvSpPr>
          <p:nvPr>
            <p:ph type="dt" sz="half" idx="10"/>
          </p:nvPr>
        </p:nvSpPr>
        <p:spPr/>
        <p:txBody>
          <a:bodyPr/>
          <a:lstStyle>
            <a:lvl1pPr>
              <a:defRPr/>
            </a:lvl1pPr>
          </a:lstStyle>
          <a:p>
            <a:pPr>
              <a:defRPr/>
            </a:pPr>
            <a:endParaRPr lang="en-US"/>
          </a:p>
        </p:txBody>
      </p:sp>
      <p:sp>
        <p:nvSpPr>
          <p:cNvPr id="12" name="Footer Placeholder 21"/>
          <p:cNvSpPr>
            <a:spLocks noGrp="1"/>
          </p:cNvSpPr>
          <p:nvPr>
            <p:ph type="ftr" sz="quarter" idx="11"/>
          </p:nvPr>
        </p:nvSpPr>
        <p:spPr/>
        <p:txBody>
          <a:bodyPr/>
          <a:lstStyle>
            <a:lvl1pPr>
              <a:defRPr/>
            </a:lvl1pPr>
          </a:lstStyle>
          <a:p>
            <a:pPr>
              <a:defRPr/>
            </a:pPr>
            <a:endParaRPr lang="en-US"/>
          </a:p>
        </p:txBody>
      </p:sp>
      <p:sp>
        <p:nvSpPr>
          <p:cNvPr id="13" name="Slide Number Placeholder 17"/>
          <p:cNvSpPr>
            <a:spLocks noGrp="1"/>
          </p:cNvSpPr>
          <p:nvPr>
            <p:ph type="sldNum" sz="quarter" idx="12"/>
          </p:nvPr>
        </p:nvSpPr>
        <p:spPr/>
        <p:txBody>
          <a:bodyPr/>
          <a:lstStyle>
            <a:lvl1pPr>
              <a:defRPr/>
            </a:lvl1pPr>
          </a:lstStyle>
          <a:p>
            <a:pPr>
              <a:defRPr/>
            </a:pPr>
            <a:fld id="{757583B9-ABFF-43E5-B917-2909F91AA954}" type="slidenum">
              <a:rPr lang="en-US"/>
              <a:pPr>
                <a:defRPr/>
              </a:pPr>
              <a:t>‹#›</a:t>
            </a:fld>
            <a:endParaRPr lang="en-US"/>
          </a:p>
        </p:txBody>
      </p:sp>
      <p:pic>
        <p:nvPicPr>
          <p:cNvPr id="6" name="Picture 5" descr="SMC_Logo_WORD.png"/>
          <p:cNvPicPr>
            <a:picLocks noChangeAspect="1"/>
          </p:cNvPicPr>
          <p:nvPr userDrawn="1"/>
        </p:nvPicPr>
        <p:blipFill>
          <a:blip r:embed="rId3" cstate="print"/>
          <a:stretch>
            <a:fillRect/>
          </a:stretch>
        </p:blipFill>
        <p:spPr>
          <a:xfrm>
            <a:off x="177505" y="184763"/>
            <a:ext cx="1444752" cy="1444752"/>
          </a:xfrm>
          <a:prstGeom prst="rect">
            <a:avLst/>
          </a:prstGeom>
        </p:spPr>
      </p:pic>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2_Planning &amp; Building Master">
    <p:spTree>
      <p:nvGrpSpPr>
        <p:cNvPr id="1" name=""/>
        <p:cNvGrpSpPr/>
        <p:nvPr/>
      </p:nvGrpSpPr>
      <p:grpSpPr>
        <a:xfrm>
          <a:off x="0" y="0"/>
          <a:ext cx="0" cy="0"/>
          <a:chOff x="0" y="0"/>
          <a:chExt cx="0" cy="0"/>
        </a:xfrm>
      </p:grpSpPr>
      <p:sp>
        <p:nvSpPr>
          <p:cNvPr id="8" name="Rectangle 10"/>
          <p:cNvSpPr>
            <a:spLocks noChangeArrowheads="1"/>
          </p:cNvSpPr>
          <p:nvPr userDrawn="1"/>
        </p:nvSpPr>
        <p:spPr bwMode="auto">
          <a:xfrm>
            <a:off x="6599382" y="3560111"/>
            <a:ext cx="14630400" cy="747433"/>
          </a:xfrm>
          <a:prstGeom prst="rect">
            <a:avLst/>
          </a:prstGeom>
          <a:noFill/>
          <a:ln w="9525">
            <a:noFill/>
            <a:miter lim="800000"/>
            <a:headEnd/>
            <a:tailEnd/>
          </a:ln>
          <a:effectLst/>
        </p:spPr>
        <p:txBody>
          <a:bodyPr lIns="130602" tIns="65302" rIns="130602" bIns="65302">
            <a:spAutoFit/>
          </a:bodyPr>
          <a:lstStyle/>
          <a:p>
            <a:pPr>
              <a:defRPr/>
            </a:pPr>
            <a:endParaRPr lang="en-US"/>
          </a:p>
        </p:txBody>
      </p:sp>
      <p:sp>
        <p:nvSpPr>
          <p:cNvPr id="11" name="Date Placeholder 9"/>
          <p:cNvSpPr>
            <a:spLocks noGrp="1"/>
          </p:cNvSpPr>
          <p:nvPr>
            <p:ph type="dt" sz="half" idx="10"/>
          </p:nvPr>
        </p:nvSpPr>
        <p:spPr/>
        <p:txBody>
          <a:bodyPr/>
          <a:lstStyle>
            <a:lvl1pPr>
              <a:defRPr/>
            </a:lvl1pPr>
          </a:lstStyle>
          <a:p>
            <a:pPr>
              <a:defRPr/>
            </a:pPr>
            <a:endParaRPr lang="en-US"/>
          </a:p>
        </p:txBody>
      </p:sp>
      <p:sp>
        <p:nvSpPr>
          <p:cNvPr id="12" name="Footer Placeholder 21"/>
          <p:cNvSpPr>
            <a:spLocks noGrp="1"/>
          </p:cNvSpPr>
          <p:nvPr>
            <p:ph type="ftr" sz="quarter" idx="11"/>
          </p:nvPr>
        </p:nvSpPr>
        <p:spPr/>
        <p:txBody>
          <a:bodyPr/>
          <a:lstStyle>
            <a:lvl1pPr>
              <a:defRPr/>
            </a:lvl1pPr>
          </a:lstStyle>
          <a:p>
            <a:pPr>
              <a:defRPr/>
            </a:pPr>
            <a:endParaRPr lang="en-US"/>
          </a:p>
        </p:txBody>
      </p:sp>
      <p:sp>
        <p:nvSpPr>
          <p:cNvPr id="13" name="Slide Number Placeholder 17"/>
          <p:cNvSpPr>
            <a:spLocks noGrp="1"/>
          </p:cNvSpPr>
          <p:nvPr>
            <p:ph type="sldNum" sz="quarter" idx="12"/>
          </p:nvPr>
        </p:nvSpPr>
        <p:spPr/>
        <p:txBody>
          <a:bodyPr/>
          <a:lstStyle>
            <a:lvl1pPr>
              <a:defRPr/>
            </a:lvl1pPr>
          </a:lstStyle>
          <a:p>
            <a:pPr>
              <a:defRPr/>
            </a:pPr>
            <a:fld id="{757583B9-ABFF-43E5-B917-2909F91AA954}"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Planning &amp; Building Master">
    <p:spTree>
      <p:nvGrpSpPr>
        <p:cNvPr id="1" name=""/>
        <p:cNvGrpSpPr/>
        <p:nvPr/>
      </p:nvGrpSpPr>
      <p:grpSpPr>
        <a:xfrm>
          <a:off x="0" y="0"/>
          <a:ext cx="0" cy="0"/>
          <a:chOff x="0" y="0"/>
          <a:chExt cx="0" cy="0"/>
        </a:xfrm>
      </p:grpSpPr>
      <p:sp>
        <p:nvSpPr>
          <p:cNvPr id="8" name="Rectangle 10"/>
          <p:cNvSpPr>
            <a:spLocks noChangeArrowheads="1"/>
          </p:cNvSpPr>
          <p:nvPr userDrawn="1"/>
        </p:nvSpPr>
        <p:spPr bwMode="auto">
          <a:xfrm>
            <a:off x="6599382" y="3560111"/>
            <a:ext cx="14630400" cy="747433"/>
          </a:xfrm>
          <a:prstGeom prst="rect">
            <a:avLst/>
          </a:prstGeom>
          <a:noFill/>
          <a:ln w="9525">
            <a:noFill/>
            <a:miter lim="800000"/>
            <a:headEnd/>
            <a:tailEnd/>
          </a:ln>
          <a:effectLst/>
        </p:spPr>
        <p:txBody>
          <a:bodyPr lIns="130602" tIns="65302" rIns="130602" bIns="65302">
            <a:spAutoFit/>
          </a:bodyPr>
          <a:lstStyle/>
          <a:p>
            <a:pPr>
              <a:defRPr/>
            </a:pPr>
            <a:endParaRPr lang="en-US"/>
          </a:p>
        </p:txBody>
      </p:sp>
      <p:sp>
        <p:nvSpPr>
          <p:cNvPr id="11" name="Date Placeholder 9"/>
          <p:cNvSpPr>
            <a:spLocks noGrp="1"/>
          </p:cNvSpPr>
          <p:nvPr>
            <p:ph type="dt" sz="half" idx="10"/>
          </p:nvPr>
        </p:nvSpPr>
        <p:spPr/>
        <p:txBody>
          <a:bodyPr/>
          <a:lstStyle>
            <a:lvl1pPr>
              <a:defRPr/>
            </a:lvl1pPr>
          </a:lstStyle>
          <a:p>
            <a:pPr>
              <a:defRPr/>
            </a:pPr>
            <a:endParaRPr lang="en-US"/>
          </a:p>
        </p:txBody>
      </p:sp>
      <p:sp>
        <p:nvSpPr>
          <p:cNvPr id="12" name="Footer Placeholder 21"/>
          <p:cNvSpPr>
            <a:spLocks noGrp="1"/>
          </p:cNvSpPr>
          <p:nvPr>
            <p:ph type="ftr" sz="quarter" idx="11"/>
          </p:nvPr>
        </p:nvSpPr>
        <p:spPr/>
        <p:txBody>
          <a:bodyPr/>
          <a:lstStyle>
            <a:lvl1pPr>
              <a:defRPr/>
            </a:lvl1pPr>
          </a:lstStyle>
          <a:p>
            <a:pPr>
              <a:defRPr/>
            </a:pPr>
            <a:endParaRPr lang="en-US"/>
          </a:p>
        </p:txBody>
      </p:sp>
      <p:sp>
        <p:nvSpPr>
          <p:cNvPr id="13" name="Slide Number Placeholder 17"/>
          <p:cNvSpPr>
            <a:spLocks noGrp="1"/>
          </p:cNvSpPr>
          <p:nvPr>
            <p:ph type="sldNum" sz="quarter" idx="12"/>
          </p:nvPr>
        </p:nvSpPr>
        <p:spPr/>
        <p:txBody>
          <a:bodyPr/>
          <a:lstStyle>
            <a:lvl1pPr>
              <a:defRPr/>
            </a:lvl1pPr>
          </a:lstStyle>
          <a:p>
            <a:pPr>
              <a:defRPr/>
            </a:pPr>
            <a:fld id="{757583B9-ABFF-43E5-B917-2909F91AA95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5701" y="5288282"/>
            <a:ext cx="12435840" cy="1634490"/>
          </a:xfrm>
        </p:spPr>
        <p:txBody>
          <a:bodyPr anchor="t"/>
          <a:lstStyle>
            <a:lvl1pPr algn="l">
              <a:defRPr sz="5700" b="1" cap="all"/>
            </a:lvl1pPr>
          </a:lstStyle>
          <a:p>
            <a:r>
              <a:rPr lang="en-US"/>
              <a:t>Click to edit Master title style</a:t>
            </a:r>
          </a:p>
        </p:txBody>
      </p:sp>
      <p:sp>
        <p:nvSpPr>
          <p:cNvPr id="3" name="Text Placeholder 2"/>
          <p:cNvSpPr>
            <a:spLocks noGrp="1"/>
          </p:cNvSpPr>
          <p:nvPr>
            <p:ph type="body" idx="1"/>
          </p:nvPr>
        </p:nvSpPr>
        <p:spPr>
          <a:xfrm>
            <a:off x="1155701" y="3488056"/>
            <a:ext cx="12435840" cy="1800224"/>
          </a:xfrm>
        </p:spPr>
        <p:txBody>
          <a:bodyPr anchor="b"/>
          <a:lstStyle>
            <a:lvl1pPr marL="0" indent="0">
              <a:buNone/>
              <a:defRPr sz="2900">
                <a:solidFill>
                  <a:schemeClr val="tx1">
                    <a:tint val="75000"/>
                  </a:schemeClr>
                </a:solidFill>
              </a:defRPr>
            </a:lvl1pPr>
            <a:lvl2pPr marL="653077" indent="0">
              <a:buNone/>
              <a:defRPr sz="2600">
                <a:solidFill>
                  <a:schemeClr val="tx1">
                    <a:tint val="75000"/>
                  </a:schemeClr>
                </a:solidFill>
              </a:defRPr>
            </a:lvl2pPr>
            <a:lvl3pPr marL="1306155" indent="0">
              <a:buNone/>
              <a:defRPr sz="2300">
                <a:solidFill>
                  <a:schemeClr val="tx1">
                    <a:tint val="75000"/>
                  </a:schemeClr>
                </a:solidFill>
              </a:defRPr>
            </a:lvl3pPr>
            <a:lvl4pPr marL="1959233" indent="0">
              <a:buNone/>
              <a:defRPr sz="2000">
                <a:solidFill>
                  <a:schemeClr val="tx1">
                    <a:tint val="75000"/>
                  </a:schemeClr>
                </a:solidFill>
              </a:defRPr>
            </a:lvl4pPr>
            <a:lvl5pPr marL="2612311" indent="0">
              <a:buNone/>
              <a:defRPr sz="2000">
                <a:solidFill>
                  <a:schemeClr val="tx1">
                    <a:tint val="75000"/>
                  </a:schemeClr>
                </a:solidFill>
              </a:defRPr>
            </a:lvl5pPr>
            <a:lvl6pPr marL="3265388" indent="0">
              <a:buNone/>
              <a:defRPr sz="2000">
                <a:solidFill>
                  <a:schemeClr val="tx1">
                    <a:tint val="75000"/>
                  </a:schemeClr>
                </a:solidFill>
              </a:defRPr>
            </a:lvl6pPr>
            <a:lvl7pPr marL="3918465" indent="0">
              <a:buNone/>
              <a:defRPr sz="2000">
                <a:solidFill>
                  <a:schemeClr val="tx1">
                    <a:tint val="75000"/>
                  </a:schemeClr>
                </a:solidFill>
              </a:defRPr>
            </a:lvl7pPr>
            <a:lvl8pPr marL="4571543" indent="0">
              <a:buNone/>
              <a:defRPr sz="2000">
                <a:solidFill>
                  <a:schemeClr val="tx1">
                    <a:tint val="75000"/>
                  </a:schemeClr>
                </a:solidFill>
              </a:defRPr>
            </a:lvl8pPr>
            <a:lvl9pPr marL="5224620" indent="0">
              <a:buNone/>
              <a:defRPr sz="20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70941" y="2305050"/>
            <a:ext cx="10411459" cy="651700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1826242" y="2305050"/>
            <a:ext cx="10411461" cy="6517006"/>
          </a:xfrm>
        </p:spPr>
        <p:txBody>
          <a:bodyPr/>
          <a:lstStyle>
            <a:lvl1pPr>
              <a:defRPr sz="4000"/>
            </a:lvl1pPr>
            <a:lvl2pPr>
              <a:defRPr sz="3400"/>
            </a:lvl2pPr>
            <a:lvl3pPr>
              <a:defRPr sz="2900"/>
            </a:lvl3pPr>
            <a:lvl4pPr>
              <a:defRPr sz="2600"/>
            </a:lvl4pPr>
            <a:lvl5pPr>
              <a:defRPr sz="2600"/>
            </a:lvl5pPr>
            <a:lvl6pPr>
              <a:defRPr sz="2600"/>
            </a:lvl6pPr>
            <a:lvl7pPr>
              <a:defRPr sz="2600"/>
            </a:lvl7pPr>
            <a:lvl8pPr>
              <a:defRPr sz="2600"/>
            </a:lvl8pPr>
            <a:lvl9pPr>
              <a:defRPr sz="2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31520" y="329566"/>
            <a:ext cx="13167360" cy="13716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731520" y="1842136"/>
            <a:ext cx="6464301" cy="767714"/>
          </a:xfrm>
        </p:spPr>
        <p:txBody>
          <a:bodyPr anchor="b"/>
          <a:lstStyle>
            <a:lvl1pPr marL="0" indent="0">
              <a:buNone/>
              <a:defRPr sz="3400" b="1"/>
            </a:lvl1pPr>
            <a:lvl2pPr marL="653077" indent="0">
              <a:buNone/>
              <a:defRPr sz="2900" b="1"/>
            </a:lvl2pPr>
            <a:lvl3pPr marL="1306155" indent="0">
              <a:buNone/>
              <a:defRPr sz="2600" b="1"/>
            </a:lvl3pPr>
            <a:lvl4pPr marL="1959233" indent="0">
              <a:buNone/>
              <a:defRPr sz="2300" b="1"/>
            </a:lvl4pPr>
            <a:lvl5pPr marL="2612311" indent="0">
              <a:buNone/>
              <a:defRPr sz="2300" b="1"/>
            </a:lvl5pPr>
            <a:lvl6pPr marL="3265388" indent="0">
              <a:buNone/>
              <a:defRPr sz="2300" b="1"/>
            </a:lvl6pPr>
            <a:lvl7pPr marL="3918465" indent="0">
              <a:buNone/>
              <a:defRPr sz="2300" b="1"/>
            </a:lvl7pPr>
            <a:lvl8pPr marL="4571543" indent="0">
              <a:buNone/>
              <a:defRPr sz="2300" b="1"/>
            </a:lvl8pPr>
            <a:lvl9pPr marL="5224620" indent="0">
              <a:buNone/>
              <a:defRPr sz="2300" b="1"/>
            </a:lvl9pPr>
          </a:lstStyle>
          <a:p>
            <a:pPr lvl="0"/>
            <a:r>
              <a:rPr lang="en-US"/>
              <a:t>Click to edit Master text styles</a:t>
            </a:r>
          </a:p>
        </p:txBody>
      </p:sp>
      <p:sp>
        <p:nvSpPr>
          <p:cNvPr id="4" name="Content Placeholder 3"/>
          <p:cNvSpPr>
            <a:spLocks noGrp="1"/>
          </p:cNvSpPr>
          <p:nvPr>
            <p:ph sz="half" idx="2"/>
          </p:nvPr>
        </p:nvSpPr>
        <p:spPr>
          <a:xfrm>
            <a:off x="731520" y="2609850"/>
            <a:ext cx="6464301"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7432042" y="1842136"/>
            <a:ext cx="6466840" cy="767714"/>
          </a:xfrm>
        </p:spPr>
        <p:txBody>
          <a:bodyPr anchor="b"/>
          <a:lstStyle>
            <a:lvl1pPr marL="0" indent="0">
              <a:buNone/>
              <a:defRPr sz="3400" b="1"/>
            </a:lvl1pPr>
            <a:lvl2pPr marL="653077" indent="0">
              <a:buNone/>
              <a:defRPr sz="2900" b="1"/>
            </a:lvl2pPr>
            <a:lvl3pPr marL="1306155" indent="0">
              <a:buNone/>
              <a:defRPr sz="2600" b="1"/>
            </a:lvl3pPr>
            <a:lvl4pPr marL="1959233" indent="0">
              <a:buNone/>
              <a:defRPr sz="2300" b="1"/>
            </a:lvl4pPr>
            <a:lvl5pPr marL="2612311" indent="0">
              <a:buNone/>
              <a:defRPr sz="2300" b="1"/>
            </a:lvl5pPr>
            <a:lvl6pPr marL="3265388" indent="0">
              <a:buNone/>
              <a:defRPr sz="2300" b="1"/>
            </a:lvl6pPr>
            <a:lvl7pPr marL="3918465" indent="0">
              <a:buNone/>
              <a:defRPr sz="2300" b="1"/>
            </a:lvl7pPr>
            <a:lvl8pPr marL="4571543" indent="0">
              <a:buNone/>
              <a:defRPr sz="2300" b="1"/>
            </a:lvl8pPr>
            <a:lvl9pPr marL="5224620" indent="0">
              <a:buNone/>
              <a:defRPr sz="2300" b="1"/>
            </a:lvl9pPr>
          </a:lstStyle>
          <a:p>
            <a:pPr lvl="0"/>
            <a:r>
              <a:rPr lang="en-US"/>
              <a:t>Click to edit Master text styles</a:t>
            </a:r>
          </a:p>
        </p:txBody>
      </p:sp>
      <p:sp>
        <p:nvSpPr>
          <p:cNvPr id="6" name="Content Placeholder 5"/>
          <p:cNvSpPr>
            <a:spLocks noGrp="1"/>
          </p:cNvSpPr>
          <p:nvPr>
            <p:ph sz="quarter" idx="4"/>
          </p:nvPr>
        </p:nvSpPr>
        <p:spPr>
          <a:xfrm>
            <a:off x="7432042" y="2609850"/>
            <a:ext cx="6466840" cy="4741546"/>
          </a:xfrm>
        </p:spPr>
        <p:txBody>
          <a:bodyPr/>
          <a:lstStyle>
            <a:lvl1pPr>
              <a:defRPr sz="3400"/>
            </a:lvl1pPr>
            <a:lvl2pPr>
              <a:defRPr sz="29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pPr>
              <a:defRPr/>
            </a:pPr>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pPr>
              <a:defRPr/>
            </a:pPr>
            <a:endParaRPr lang="en-US"/>
          </a:p>
        </p:txBody>
      </p:sp>
      <p:sp>
        <p:nvSpPr>
          <p:cNvPr id="4" name="Footer Placeholder 3"/>
          <p:cNvSpPr>
            <a:spLocks noGrp="1"/>
          </p:cNvSpPr>
          <p:nvPr>
            <p:ph type="ftr" sz="quarter" idx="11"/>
          </p:nvPr>
        </p:nvSpPr>
        <p:spPr/>
        <p:txBody>
          <a:bodyPr/>
          <a:lstStyle/>
          <a:p>
            <a:pPr>
              <a:defRPr/>
            </a:pPr>
            <a:endParaRPr lang="en-US"/>
          </a:p>
        </p:txBody>
      </p:sp>
      <p:sp>
        <p:nvSpPr>
          <p:cNvPr id="5" name="Slide Number Placeholder 4"/>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p>
        </p:txBody>
      </p:sp>
      <p:sp>
        <p:nvSpPr>
          <p:cNvPr id="3" name="Footer Placeholder 2"/>
          <p:cNvSpPr>
            <a:spLocks noGrp="1"/>
          </p:cNvSpPr>
          <p:nvPr>
            <p:ph type="ftr" sz="quarter" idx="11"/>
          </p:nvPr>
        </p:nvSpPr>
        <p:spPr/>
        <p:txBody>
          <a:bodyPr/>
          <a:lstStyle/>
          <a:p>
            <a:pPr>
              <a:defRPr/>
            </a:pPr>
            <a:endParaRPr lang="en-US"/>
          </a:p>
        </p:txBody>
      </p:sp>
      <p:sp>
        <p:nvSpPr>
          <p:cNvPr id="4" name="Slide Number Placeholder 3"/>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31522" y="327660"/>
            <a:ext cx="4813301" cy="1394460"/>
          </a:xfrm>
        </p:spPr>
        <p:txBody>
          <a:bodyPr anchor="b"/>
          <a:lstStyle>
            <a:lvl1pPr algn="l">
              <a:defRPr sz="2900" b="1"/>
            </a:lvl1pPr>
          </a:lstStyle>
          <a:p>
            <a:r>
              <a:rPr lang="en-US"/>
              <a:t>Click to edit Master title style</a:t>
            </a:r>
          </a:p>
        </p:txBody>
      </p:sp>
      <p:sp>
        <p:nvSpPr>
          <p:cNvPr id="3" name="Content Placeholder 2"/>
          <p:cNvSpPr>
            <a:spLocks noGrp="1"/>
          </p:cNvSpPr>
          <p:nvPr>
            <p:ph idx="1"/>
          </p:nvPr>
        </p:nvSpPr>
        <p:spPr>
          <a:xfrm>
            <a:off x="5720080" y="327660"/>
            <a:ext cx="8178800" cy="7023736"/>
          </a:xfrm>
        </p:spPr>
        <p:txBody>
          <a:bodyPr/>
          <a:lstStyle>
            <a:lvl1pPr>
              <a:defRPr sz="4600"/>
            </a:lvl1pPr>
            <a:lvl2pPr>
              <a:defRPr sz="4000"/>
            </a:lvl2pPr>
            <a:lvl3pPr>
              <a:defRPr sz="3400"/>
            </a:lvl3pPr>
            <a:lvl4pPr>
              <a:defRPr sz="2900"/>
            </a:lvl4pPr>
            <a:lvl5pPr>
              <a:defRPr sz="2900"/>
            </a:lvl5pPr>
            <a:lvl6pPr>
              <a:defRPr sz="2900"/>
            </a:lvl6pPr>
            <a:lvl7pPr>
              <a:defRPr sz="2900"/>
            </a:lvl7pPr>
            <a:lvl8pPr>
              <a:defRPr sz="2900"/>
            </a:lvl8pPr>
            <a:lvl9pPr>
              <a:defRPr sz="29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31522" y="1722120"/>
            <a:ext cx="4813301" cy="5629276"/>
          </a:xfrm>
        </p:spPr>
        <p:txBody>
          <a:bodyPr/>
          <a:lstStyle>
            <a:lvl1pPr marL="0" indent="0">
              <a:buNone/>
              <a:defRPr sz="2000"/>
            </a:lvl1pPr>
            <a:lvl2pPr marL="653077" indent="0">
              <a:buNone/>
              <a:defRPr sz="1700"/>
            </a:lvl2pPr>
            <a:lvl3pPr marL="1306155" indent="0">
              <a:buNone/>
              <a:defRPr sz="1400"/>
            </a:lvl3pPr>
            <a:lvl4pPr marL="1959233" indent="0">
              <a:buNone/>
              <a:defRPr sz="1300"/>
            </a:lvl4pPr>
            <a:lvl5pPr marL="2612311" indent="0">
              <a:buNone/>
              <a:defRPr sz="1300"/>
            </a:lvl5pPr>
            <a:lvl6pPr marL="3265388" indent="0">
              <a:buNone/>
              <a:defRPr sz="1300"/>
            </a:lvl6pPr>
            <a:lvl7pPr marL="3918465" indent="0">
              <a:buNone/>
              <a:defRPr sz="1300"/>
            </a:lvl7pPr>
            <a:lvl8pPr marL="4571543" indent="0">
              <a:buNone/>
              <a:defRPr sz="1300"/>
            </a:lvl8pPr>
            <a:lvl9pPr marL="522462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67661" y="5760720"/>
            <a:ext cx="8778240" cy="680086"/>
          </a:xfrm>
        </p:spPr>
        <p:txBody>
          <a:bodyPr anchor="b"/>
          <a:lstStyle>
            <a:lvl1pPr algn="l">
              <a:defRPr sz="2900" b="1"/>
            </a:lvl1pPr>
          </a:lstStyle>
          <a:p>
            <a:r>
              <a:rPr lang="en-US"/>
              <a:t>Click to edit Master title style</a:t>
            </a:r>
          </a:p>
        </p:txBody>
      </p:sp>
      <p:sp>
        <p:nvSpPr>
          <p:cNvPr id="3" name="Picture Placeholder 2"/>
          <p:cNvSpPr>
            <a:spLocks noGrp="1"/>
          </p:cNvSpPr>
          <p:nvPr>
            <p:ph type="pic" idx="1"/>
          </p:nvPr>
        </p:nvSpPr>
        <p:spPr>
          <a:xfrm>
            <a:off x="2867661" y="735330"/>
            <a:ext cx="8778240" cy="4937760"/>
          </a:xfrm>
        </p:spPr>
        <p:txBody>
          <a:bodyPr/>
          <a:lstStyle>
            <a:lvl1pPr marL="0" indent="0">
              <a:buNone/>
              <a:defRPr sz="4600"/>
            </a:lvl1pPr>
            <a:lvl2pPr marL="653077" indent="0">
              <a:buNone/>
              <a:defRPr sz="4000"/>
            </a:lvl2pPr>
            <a:lvl3pPr marL="1306155" indent="0">
              <a:buNone/>
              <a:defRPr sz="3400"/>
            </a:lvl3pPr>
            <a:lvl4pPr marL="1959233" indent="0">
              <a:buNone/>
              <a:defRPr sz="2900"/>
            </a:lvl4pPr>
            <a:lvl5pPr marL="2612311" indent="0">
              <a:buNone/>
              <a:defRPr sz="2900"/>
            </a:lvl5pPr>
            <a:lvl6pPr marL="3265388" indent="0">
              <a:buNone/>
              <a:defRPr sz="2900"/>
            </a:lvl6pPr>
            <a:lvl7pPr marL="3918465" indent="0">
              <a:buNone/>
              <a:defRPr sz="2900"/>
            </a:lvl7pPr>
            <a:lvl8pPr marL="4571543" indent="0">
              <a:buNone/>
              <a:defRPr sz="2900"/>
            </a:lvl8pPr>
            <a:lvl9pPr marL="5224620" indent="0">
              <a:buNone/>
              <a:defRPr sz="2900"/>
            </a:lvl9pPr>
          </a:lstStyle>
          <a:p>
            <a:endParaRPr lang="en-US"/>
          </a:p>
        </p:txBody>
      </p:sp>
      <p:sp>
        <p:nvSpPr>
          <p:cNvPr id="4" name="Text Placeholder 3"/>
          <p:cNvSpPr>
            <a:spLocks noGrp="1"/>
          </p:cNvSpPr>
          <p:nvPr>
            <p:ph type="body" sz="half" idx="2"/>
          </p:nvPr>
        </p:nvSpPr>
        <p:spPr>
          <a:xfrm>
            <a:off x="2867661" y="6440806"/>
            <a:ext cx="8778240" cy="965834"/>
          </a:xfrm>
        </p:spPr>
        <p:txBody>
          <a:bodyPr/>
          <a:lstStyle>
            <a:lvl1pPr marL="0" indent="0">
              <a:buNone/>
              <a:defRPr sz="2000"/>
            </a:lvl1pPr>
            <a:lvl2pPr marL="653077" indent="0">
              <a:buNone/>
              <a:defRPr sz="1700"/>
            </a:lvl2pPr>
            <a:lvl3pPr marL="1306155" indent="0">
              <a:buNone/>
              <a:defRPr sz="1400"/>
            </a:lvl3pPr>
            <a:lvl4pPr marL="1959233" indent="0">
              <a:buNone/>
              <a:defRPr sz="1300"/>
            </a:lvl4pPr>
            <a:lvl5pPr marL="2612311" indent="0">
              <a:buNone/>
              <a:defRPr sz="1300"/>
            </a:lvl5pPr>
            <a:lvl6pPr marL="3265388" indent="0">
              <a:buNone/>
              <a:defRPr sz="1300"/>
            </a:lvl6pPr>
            <a:lvl7pPr marL="3918465" indent="0">
              <a:buNone/>
              <a:defRPr sz="1300"/>
            </a:lvl7pPr>
            <a:lvl8pPr marL="4571543" indent="0">
              <a:buNone/>
              <a:defRPr sz="1300"/>
            </a:lvl8pPr>
            <a:lvl9pPr marL="5224620" indent="0">
              <a:buNone/>
              <a:defRPr sz="13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C35963E0-0A64-4576-888F-5E57A4610B13}" type="slidenum">
              <a:rPr lang="en-US" smtClean="0"/>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31520" y="329566"/>
            <a:ext cx="13167360" cy="1371600"/>
          </a:xfrm>
          <a:prstGeom prst="rect">
            <a:avLst/>
          </a:prstGeom>
        </p:spPr>
        <p:txBody>
          <a:bodyPr vert="horz" lIns="130615" tIns="65308" rIns="130615" bIns="65308" rtlCol="0" anchor="ctr">
            <a:normAutofit/>
          </a:bodyPr>
          <a:lstStyle/>
          <a:p>
            <a:r>
              <a:rPr lang="en-US"/>
              <a:t>Click to edit Master title style</a:t>
            </a:r>
          </a:p>
        </p:txBody>
      </p:sp>
      <p:sp>
        <p:nvSpPr>
          <p:cNvPr id="3" name="Text Placeholder 2"/>
          <p:cNvSpPr>
            <a:spLocks noGrp="1"/>
          </p:cNvSpPr>
          <p:nvPr>
            <p:ph type="body" idx="1"/>
          </p:nvPr>
        </p:nvSpPr>
        <p:spPr>
          <a:xfrm>
            <a:off x="731520" y="1920240"/>
            <a:ext cx="13167360" cy="5431156"/>
          </a:xfrm>
          <a:prstGeom prst="rect">
            <a:avLst/>
          </a:prstGeom>
        </p:spPr>
        <p:txBody>
          <a:bodyPr vert="horz" lIns="130615" tIns="65308" rIns="130615" bIns="65308"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731520" y="7627622"/>
            <a:ext cx="3413760" cy="438150"/>
          </a:xfrm>
          <a:prstGeom prst="rect">
            <a:avLst/>
          </a:prstGeom>
        </p:spPr>
        <p:txBody>
          <a:bodyPr vert="horz" lIns="130615" tIns="65308" rIns="130615" bIns="65308" rtlCol="0" anchor="ctr"/>
          <a:lstStyle>
            <a:lvl1pPr algn="l">
              <a:defRPr sz="1700">
                <a:solidFill>
                  <a:schemeClr val="tx1">
                    <a:tint val="75000"/>
                  </a:schemeClr>
                </a:solidFill>
              </a:defRPr>
            </a:lvl1pPr>
          </a:lstStyle>
          <a:p>
            <a:pPr>
              <a:defRPr/>
            </a:pPr>
            <a:endParaRPr lang="en-US"/>
          </a:p>
        </p:txBody>
      </p:sp>
      <p:sp>
        <p:nvSpPr>
          <p:cNvPr id="5" name="Footer Placeholder 4"/>
          <p:cNvSpPr>
            <a:spLocks noGrp="1"/>
          </p:cNvSpPr>
          <p:nvPr>
            <p:ph type="ftr" sz="quarter" idx="3"/>
          </p:nvPr>
        </p:nvSpPr>
        <p:spPr>
          <a:xfrm>
            <a:off x="4998720" y="7627622"/>
            <a:ext cx="4632960" cy="438150"/>
          </a:xfrm>
          <a:prstGeom prst="rect">
            <a:avLst/>
          </a:prstGeom>
        </p:spPr>
        <p:txBody>
          <a:bodyPr vert="horz" lIns="130615" tIns="65308" rIns="130615" bIns="65308" rtlCol="0" anchor="ctr"/>
          <a:lstStyle>
            <a:lvl1pPr algn="ctr">
              <a:defRPr sz="17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10485120" y="7627622"/>
            <a:ext cx="3413760" cy="438150"/>
          </a:xfrm>
          <a:prstGeom prst="rect">
            <a:avLst/>
          </a:prstGeom>
        </p:spPr>
        <p:txBody>
          <a:bodyPr vert="horz" lIns="130615" tIns="65308" rIns="130615" bIns="65308" rtlCol="0" anchor="ctr"/>
          <a:lstStyle>
            <a:lvl1pPr algn="r">
              <a:defRPr sz="1700">
                <a:solidFill>
                  <a:schemeClr val="tx1">
                    <a:tint val="75000"/>
                  </a:schemeClr>
                </a:solidFill>
              </a:defRPr>
            </a:lvl1pPr>
          </a:lstStyle>
          <a:p>
            <a:pPr>
              <a:defRPr/>
            </a:pPr>
            <a:fld id="{C35963E0-0A64-4576-888F-5E57A4610B13}" type="slidenum">
              <a:rPr lang="en-US" smtClean="0"/>
              <a:pPr>
                <a:defRPr/>
              </a:pPr>
              <a:t>‹#›</a:t>
            </a:fld>
            <a:endParaRPr lang="en-US"/>
          </a:p>
        </p:txBody>
      </p:sp>
      <p:sp>
        <p:nvSpPr>
          <p:cNvPr id="12" name="Freeform 11"/>
          <p:cNvSpPr>
            <a:spLocks/>
          </p:cNvSpPr>
          <p:nvPr userDrawn="1"/>
        </p:nvSpPr>
        <p:spPr bwMode="auto">
          <a:xfrm>
            <a:off x="-15240" y="-8573"/>
            <a:ext cx="14660880" cy="124968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B2B2B2">
                  <a:shade val="50000"/>
                  <a:alpha val="45000"/>
                  <a:satMod val="120000"/>
                </a:srgbClr>
              </a:gs>
              <a:gs pos="100000">
                <a:srgbClr val="969696">
                  <a:shade val="80000"/>
                  <a:alpha val="55000"/>
                  <a:satMod val="155000"/>
                </a:srgbClr>
              </a:gs>
            </a:gsLst>
            <a:lin ang="5400000" scaled="1"/>
          </a:gradFill>
          <a:ln w="9525" cap="flat" cmpd="sng" algn="ctr">
            <a:noFill/>
            <a:prstDash val="solid"/>
            <a:round/>
            <a:headEnd type="none" w="med" len="med"/>
            <a:tailEnd type="none" w="med" len="med"/>
          </a:ln>
          <a:effectLst/>
        </p:spPr>
        <p:txBody>
          <a:bodyPr vert="horz" wrap="square" lIns="130622" tIns="65311" rIns="130622" bIns="65311"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nstantia"/>
              <a:ea typeface="+mn-ea"/>
              <a:cs typeface="+mn-cs"/>
            </a:endParaRPr>
          </a:p>
        </p:txBody>
      </p:sp>
      <p:sp>
        <p:nvSpPr>
          <p:cNvPr id="13" name="Freeform 12"/>
          <p:cNvSpPr>
            <a:spLocks/>
          </p:cNvSpPr>
          <p:nvPr userDrawn="1"/>
        </p:nvSpPr>
        <p:spPr bwMode="auto">
          <a:xfrm>
            <a:off x="7010400" y="-8572"/>
            <a:ext cx="7620000" cy="765810"/>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969696">
                  <a:shade val="50000"/>
                  <a:alpha val="30000"/>
                  <a:satMod val="130000"/>
                </a:srgbClr>
              </a:gs>
              <a:gs pos="80000">
                <a:srgbClr val="B2B2B2">
                  <a:shade val="75000"/>
                  <a:alpha val="45000"/>
                  <a:satMod val="140000"/>
                </a:srgbClr>
              </a:gs>
            </a:gsLst>
            <a:lin ang="5400000" scaled="1"/>
          </a:gradFill>
          <a:ln w="9525" cap="flat" cmpd="sng" algn="ctr">
            <a:noFill/>
            <a:prstDash val="solid"/>
            <a:round/>
            <a:headEnd type="none" w="med" len="med"/>
            <a:tailEnd type="none" w="med" len="med"/>
          </a:ln>
          <a:effectLst/>
        </p:spPr>
        <p:txBody>
          <a:bodyPr vert="horz" wrap="square" lIns="130622" tIns="65311" rIns="130622" bIns="65311"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latin typeface="Constantia"/>
              <a:ea typeface="+mn-ea"/>
              <a:cs typeface="+mn-cs"/>
            </a:endParaRPr>
          </a:p>
        </p:txBody>
      </p:sp>
      <p:grpSp>
        <p:nvGrpSpPr>
          <p:cNvPr id="14" name="Group 13"/>
          <p:cNvGrpSpPr/>
          <p:nvPr userDrawn="1"/>
        </p:nvGrpSpPr>
        <p:grpSpPr>
          <a:xfrm>
            <a:off x="-30427" y="242890"/>
            <a:ext cx="14688877" cy="779069"/>
            <a:chOff x="-19045" y="216550"/>
            <a:chExt cx="9180548" cy="649224"/>
          </a:xfrm>
        </p:grpSpPr>
        <p:sp>
          <p:nvSpPr>
            <p:cNvPr id="15" name="Freeform 14"/>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rgbClr val="969696">
                      <a:shade val="75000"/>
                    </a:srgbClr>
                  </a:gs>
                  <a:gs pos="86000">
                    <a:sysClr val="windowText" lastClr="000000">
                      <a:alpha val="29000"/>
                    </a:sysClr>
                  </a:gs>
                  <a:gs pos="16000">
                    <a:srgbClr val="B2B2B2">
                      <a:shade val="75000"/>
                      <a:alpha val="56000"/>
                    </a:srgbClr>
                  </a:gs>
                </a:gsLst>
                <a:lin ang="5400000" scaled="1"/>
              </a:gradFill>
              <a:prstDash val="solid"/>
              <a:round/>
              <a:headEnd type="none" w="med" len="med"/>
              <a:tailEnd type="none" w="med" len="med"/>
            </a:ln>
            <a:effectLst/>
          </p:spPr>
          <p:txBody>
            <a:bodyPr vert="horz" wrap="square" lIns="91440" tIns="45720" rIns="91440" bIns="45720" anchor="t"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sp>
          <p:nvSpPr>
            <p:cNvPr id="16" name="Freeform 15"/>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rgbClr val="808080"/>
                  </a:gs>
                  <a:gs pos="44000">
                    <a:srgbClr val="DDDDDD"/>
                  </a:gs>
                  <a:gs pos="33000">
                    <a:srgbClr val="B2B2B2">
                      <a:alpha val="56000"/>
                    </a:srgbClr>
                  </a:gs>
                </a:gsLst>
                <a:lin ang="5400000" scaled="1"/>
              </a:gradFill>
              <a:prstDash val="solid"/>
              <a:round/>
              <a:headEnd type="none" w="med" len="med"/>
              <a:tailEnd type="none" w="med" len="med"/>
            </a:ln>
            <a:effectLst/>
          </p:spPr>
          <p:txBody>
            <a:bodyPr vert="horz" wrap="square" lIns="91440" tIns="45720" rIns="91440" bIns="45720" anchor="t" compatLnSpc="1"/>
            <a:lstStyle/>
            <a:p>
              <a:pPr marL="0" marR="0" lvl="0" indent="0"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Text" lastClr="000000"/>
                </a:solidFill>
                <a:effectLst/>
                <a:uLnTx/>
                <a:uFillTx/>
              </a:endParaRPr>
            </a:p>
          </p:txBody>
        </p:sp>
      </p:grpSp>
      <p:pic>
        <p:nvPicPr>
          <p:cNvPr id="17" name="Picture 16" descr="SMC_Logo_WORD.png"/>
          <p:cNvPicPr>
            <a:picLocks noChangeAspect="1"/>
          </p:cNvPicPr>
          <p:nvPr userDrawn="1"/>
        </p:nvPicPr>
        <p:blipFill>
          <a:blip r:embed="rId16" cstate="print"/>
          <a:stretch>
            <a:fillRect/>
          </a:stretch>
        </p:blipFill>
        <p:spPr>
          <a:xfrm>
            <a:off x="177505" y="184763"/>
            <a:ext cx="1444752" cy="1444752"/>
          </a:xfrm>
          <a:prstGeom prst="rect">
            <a:avLst/>
          </a:prstGeom>
        </p:spPr>
      </p:pic>
    </p:spTree>
  </p:cSld>
  <p:clrMap bg1="lt1" tx1="dk1" bg2="lt2" tx2="dk2" accent1="accent1" accent2="accent2" accent3="accent3" accent4="accent4" accent5="accent5" accent6="accent6" hlink="hlink" folHlink="folHlink"/>
  <p:sldLayoutIdLst>
    <p:sldLayoutId id="2147483814" r:id="rId1"/>
    <p:sldLayoutId id="2147483815" r:id="rId2"/>
    <p:sldLayoutId id="2147483816" r:id="rId3"/>
    <p:sldLayoutId id="2147483817" r:id="rId4"/>
    <p:sldLayoutId id="2147483818" r:id="rId5"/>
    <p:sldLayoutId id="2147483819" r:id="rId6"/>
    <p:sldLayoutId id="2147483820" r:id="rId7"/>
    <p:sldLayoutId id="2147483821" r:id="rId8"/>
    <p:sldLayoutId id="2147483822" r:id="rId9"/>
    <p:sldLayoutId id="2147483823" r:id="rId10"/>
    <p:sldLayoutId id="2147483824" r:id="rId11"/>
    <p:sldLayoutId id="2147483825" r:id="rId12"/>
    <p:sldLayoutId id="2147483826" r:id="rId13"/>
    <p:sldLayoutId id="2147483828" r:id="rId14"/>
  </p:sldLayoutIdLst>
  <p:txStyles>
    <p:titleStyle>
      <a:lvl1pPr algn="ctr" defTabSz="1306155" rtl="0" eaLnBrk="1" latinLnBrk="0" hangingPunct="1">
        <a:spcBef>
          <a:spcPct val="0"/>
        </a:spcBef>
        <a:buNone/>
        <a:defRPr sz="6300" kern="1200">
          <a:solidFill>
            <a:schemeClr val="tx1"/>
          </a:solidFill>
          <a:latin typeface="+mj-lt"/>
          <a:ea typeface="+mj-ea"/>
          <a:cs typeface="+mj-cs"/>
        </a:defRPr>
      </a:lvl1pPr>
    </p:titleStyle>
    <p:bodyStyle>
      <a:lvl1pPr marL="489808" indent="-489808" algn="l" defTabSz="1306155" rtl="0" eaLnBrk="1" latinLnBrk="0" hangingPunct="1">
        <a:spcBef>
          <a:spcPct val="20000"/>
        </a:spcBef>
        <a:buFont typeface="Arial" pitchFamily="34" charset="0"/>
        <a:buChar char="•"/>
        <a:defRPr sz="4600" kern="1200">
          <a:solidFill>
            <a:schemeClr val="tx1"/>
          </a:solidFill>
          <a:latin typeface="+mn-lt"/>
          <a:ea typeface="+mn-ea"/>
          <a:cs typeface="+mn-cs"/>
        </a:defRPr>
      </a:lvl1pPr>
      <a:lvl2pPr marL="1061251" indent="-408174" algn="l" defTabSz="1306155" rtl="0" eaLnBrk="1" latinLnBrk="0" hangingPunct="1">
        <a:spcBef>
          <a:spcPct val="20000"/>
        </a:spcBef>
        <a:buFont typeface="Arial" pitchFamily="34" charset="0"/>
        <a:buChar char="–"/>
        <a:defRPr sz="4000" kern="1200">
          <a:solidFill>
            <a:schemeClr val="tx1"/>
          </a:solidFill>
          <a:latin typeface="+mn-lt"/>
          <a:ea typeface="+mn-ea"/>
          <a:cs typeface="+mn-cs"/>
        </a:defRPr>
      </a:lvl2pPr>
      <a:lvl3pPr marL="1632694" indent="-326539" algn="l" defTabSz="1306155" rtl="0" eaLnBrk="1" latinLnBrk="0" hangingPunct="1">
        <a:spcBef>
          <a:spcPct val="20000"/>
        </a:spcBef>
        <a:buFont typeface="Arial" pitchFamily="34" charset="0"/>
        <a:buChar char="•"/>
        <a:defRPr sz="3400" kern="1200">
          <a:solidFill>
            <a:schemeClr val="tx1"/>
          </a:solidFill>
          <a:latin typeface="+mn-lt"/>
          <a:ea typeface="+mn-ea"/>
          <a:cs typeface="+mn-cs"/>
        </a:defRPr>
      </a:lvl3pPr>
      <a:lvl4pPr marL="2285771"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4pPr>
      <a:lvl5pPr marL="2938849"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5pPr>
      <a:lvl6pPr marL="3591926"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6pPr>
      <a:lvl7pPr marL="4245003"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7pPr>
      <a:lvl8pPr marL="4898082"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8pPr>
      <a:lvl9pPr marL="5551160" indent="-326539" algn="l" defTabSz="1306155" rtl="0" eaLnBrk="1" latinLnBrk="0" hangingPunct="1">
        <a:spcBef>
          <a:spcPct val="20000"/>
        </a:spcBef>
        <a:buFont typeface="Arial" pitchFamily="34" charset="0"/>
        <a:buChar char="•"/>
        <a:defRPr sz="2900" kern="1200">
          <a:solidFill>
            <a:schemeClr val="tx1"/>
          </a:solidFill>
          <a:latin typeface="+mn-lt"/>
          <a:ea typeface="+mn-ea"/>
          <a:cs typeface="+mn-cs"/>
        </a:defRPr>
      </a:lvl9pPr>
    </p:bodyStyle>
    <p:otherStyle>
      <a:defPPr>
        <a:defRPr lang="en-US"/>
      </a:defPPr>
      <a:lvl1pPr marL="0" algn="l" defTabSz="1306155" rtl="0" eaLnBrk="1" latinLnBrk="0" hangingPunct="1">
        <a:defRPr sz="2600" kern="1200">
          <a:solidFill>
            <a:schemeClr val="tx1"/>
          </a:solidFill>
          <a:latin typeface="+mn-lt"/>
          <a:ea typeface="+mn-ea"/>
          <a:cs typeface="+mn-cs"/>
        </a:defRPr>
      </a:lvl1pPr>
      <a:lvl2pPr marL="653077" algn="l" defTabSz="1306155" rtl="0" eaLnBrk="1" latinLnBrk="0" hangingPunct="1">
        <a:defRPr sz="2600" kern="1200">
          <a:solidFill>
            <a:schemeClr val="tx1"/>
          </a:solidFill>
          <a:latin typeface="+mn-lt"/>
          <a:ea typeface="+mn-ea"/>
          <a:cs typeface="+mn-cs"/>
        </a:defRPr>
      </a:lvl2pPr>
      <a:lvl3pPr marL="1306155" algn="l" defTabSz="1306155" rtl="0" eaLnBrk="1" latinLnBrk="0" hangingPunct="1">
        <a:defRPr sz="2600" kern="1200">
          <a:solidFill>
            <a:schemeClr val="tx1"/>
          </a:solidFill>
          <a:latin typeface="+mn-lt"/>
          <a:ea typeface="+mn-ea"/>
          <a:cs typeface="+mn-cs"/>
        </a:defRPr>
      </a:lvl3pPr>
      <a:lvl4pPr marL="1959233" algn="l" defTabSz="1306155" rtl="0" eaLnBrk="1" latinLnBrk="0" hangingPunct="1">
        <a:defRPr sz="2600" kern="1200">
          <a:solidFill>
            <a:schemeClr val="tx1"/>
          </a:solidFill>
          <a:latin typeface="+mn-lt"/>
          <a:ea typeface="+mn-ea"/>
          <a:cs typeface="+mn-cs"/>
        </a:defRPr>
      </a:lvl4pPr>
      <a:lvl5pPr marL="2612311" algn="l" defTabSz="1306155" rtl="0" eaLnBrk="1" latinLnBrk="0" hangingPunct="1">
        <a:defRPr sz="2600" kern="1200">
          <a:solidFill>
            <a:schemeClr val="tx1"/>
          </a:solidFill>
          <a:latin typeface="+mn-lt"/>
          <a:ea typeface="+mn-ea"/>
          <a:cs typeface="+mn-cs"/>
        </a:defRPr>
      </a:lvl5pPr>
      <a:lvl6pPr marL="3265388" algn="l" defTabSz="1306155" rtl="0" eaLnBrk="1" latinLnBrk="0" hangingPunct="1">
        <a:defRPr sz="2600" kern="1200">
          <a:solidFill>
            <a:schemeClr val="tx1"/>
          </a:solidFill>
          <a:latin typeface="+mn-lt"/>
          <a:ea typeface="+mn-ea"/>
          <a:cs typeface="+mn-cs"/>
        </a:defRPr>
      </a:lvl6pPr>
      <a:lvl7pPr marL="3918465" algn="l" defTabSz="1306155" rtl="0" eaLnBrk="1" latinLnBrk="0" hangingPunct="1">
        <a:defRPr sz="2600" kern="1200">
          <a:solidFill>
            <a:schemeClr val="tx1"/>
          </a:solidFill>
          <a:latin typeface="+mn-lt"/>
          <a:ea typeface="+mn-ea"/>
          <a:cs typeface="+mn-cs"/>
        </a:defRPr>
      </a:lvl7pPr>
      <a:lvl8pPr marL="4571543" algn="l" defTabSz="1306155" rtl="0" eaLnBrk="1" latinLnBrk="0" hangingPunct="1">
        <a:defRPr sz="2600" kern="1200">
          <a:solidFill>
            <a:schemeClr val="tx1"/>
          </a:solidFill>
          <a:latin typeface="+mn-lt"/>
          <a:ea typeface="+mn-ea"/>
          <a:cs typeface="+mn-cs"/>
        </a:defRPr>
      </a:lvl8pPr>
      <a:lvl9pPr marL="5224620" algn="l" defTabSz="1306155" rtl="0" eaLnBrk="1" latinLnBrk="0" hangingPunct="1">
        <a:defRPr sz="2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Box 3"/>
          <p:cNvSpPr txBox="1">
            <a:spLocks noChangeArrowheads="1"/>
          </p:cNvSpPr>
          <p:nvPr/>
        </p:nvSpPr>
        <p:spPr bwMode="auto">
          <a:xfrm>
            <a:off x="715819" y="1122588"/>
            <a:ext cx="13168746" cy="531989"/>
          </a:xfrm>
          <a:prstGeom prst="rect">
            <a:avLst/>
          </a:prstGeom>
          <a:noFill/>
          <a:ln w="9525">
            <a:noFill/>
            <a:miter lim="800000"/>
            <a:headEnd/>
            <a:tailEnd/>
          </a:ln>
        </p:spPr>
        <p:txBody>
          <a:bodyPr wrap="square" lIns="130602" tIns="65302" rIns="130602" bIns="65302">
            <a:spAutoFit/>
          </a:bodyPr>
          <a:lstStyle/>
          <a:p>
            <a:pPr algn="ctr"/>
            <a:r>
              <a:rPr lang="en-US" sz="2600" b="1" spc="600" dirty="0">
                <a:latin typeface="Century Gothic" pitchFamily="34" charset="0"/>
              </a:rPr>
              <a:t>PLANNING COMMISSION</a:t>
            </a:r>
            <a:endParaRPr lang="en-US" sz="2300" b="1" spc="600" dirty="0">
              <a:latin typeface="Century Gothic" pitchFamily="34" charset="0"/>
            </a:endParaRPr>
          </a:p>
        </p:txBody>
      </p:sp>
      <p:cxnSp>
        <p:nvCxnSpPr>
          <p:cNvPr id="6" name="Straight Connector 5"/>
          <p:cNvCxnSpPr/>
          <p:nvPr/>
        </p:nvCxnSpPr>
        <p:spPr>
          <a:xfrm>
            <a:off x="715819" y="1709693"/>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 name="Straight Connector 6"/>
          <p:cNvCxnSpPr/>
          <p:nvPr/>
        </p:nvCxnSpPr>
        <p:spPr>
          <a:xfrm>
            <a:off x="5831942" y="3246265"/>
            <a:ext cx="2468419"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3078" name="TextBox 8"/>
          <p:cNvSpPr txBox="1">
            <a:spLocks noChangeArrowheads="1"/>
          </p:cNvSpPr>
          <p:nvPr/>
        </p:nvSpPr>
        <p:spPr bwMode="auto">
          <a:xfrm>
            <a:off x="4366353" y="1726980"/>
            <a:ext cx="5805336" cy="932098"/>
          </a:xfrm>
          <a:prstGeom prst="rect">
            <a:avLst/>
          </a:prstGeom>
          <a:noFill/>
          <a:ln w="9525">
            <a:noFill/>
            <a:miter lim="800000"/>
            <a:headEnd/>
            <a:tailEnd/>
          </a:ln>
        </p:spPr>
        <p:txBody>
          <a:bodyPr wrap="none" lIns="130602" tIns="65302" rIns="130602" bIns="65302">
            <a:spAutoFit/>
          </a:bodyPr>
          <a:lstStyle/>
          <a:p>
            <a:pPr algn="ctr">
              <a:spcBef>
                <a:spcPct val="0"/>
              </a:spcBef>
            </a:pPr>
            <a:r>
              <a:rPr lang="en-US" sz="2600" dirty="0">
                <a:latin typeface="Century Gothic" pitchFamily="34" charset="0"/>
              </a:rPr>
              <a:t>Board of Supervisors Chambers</a:t>
            </a:r>
          </a:p>
          <a:p>
            <a:pPr algn="ctr">
              <a:spcBef>
                <a:spcPct val="0"/>
              </a:spcBef>
            </a:pPr>
            <a:r>
              <a:rPr lang="en-US" sz="2600" dirty="0">
                <a:latin typeface="Century Gothic" pitchFamily="34" charset="0"/>
              </a:rPr>
              <a:t>400 County Center, Redwood City</a:t>
            </a:r>
          </a:p>
        </p:txBody>
      </p:sp>
      <p:sp>
        <p:nvSpPr>
          <p:cNvPr id="10" name="TextBox 9"/>
          <p:cNvSpPr txBox="1"/>
          <p:nvPr/>
        </p:nvSpPr>
        <p:spPr>
          <a:xfrm>
            <a:off x="6080050" y="2750882"/>
            <a:ext cx="1980443" cy="531989"/>
          </a:xfrm>
          <a:prstGeom prst="rect">
            <a:avLst/>
          </a:prstGeom>
          <a:noFill/>
        </p:spPr>
        <p:txBody>
          <a:bodyPr wrap="none" lIns="130602" tIns="65302" rIns="130602" bIns="65302" anchor="t">
            <a:spAutoFit/>
          </a:bodyPr>
          <a:lstStyle/>
          <a:p>
            <a:pPr algn="ctr">
              <a:defRPr/>
            </a:pPr>
            <a:r>
              <a:rPr lang="en-US" sz="2600" b="1" spc="428" dirty="0">
                <a:latin typeface="Century Gothic"/>
              </a:rPr>
              <a:t>ITEM # 3</a:t>
            </a:r>
            <a:endParaRPr lang="en-US" sz="2600" b="1" spc="428" dirty="0">
              <a:latin typeface="Century Gothic" pitchFamily="34" charset="0"/>
            </a:endParaRPr>
          </a:p>
        </p:txBody>
      </p:sp>
      <p:sp>
        <p:nvSpPr>
          <p:cNvPr id="13"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14" name="Straight Connector 13"/>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3">
            <a:extLst>
              <a:ext uri="{FF2B5EF4-FFF2-40B4-BE49-F238E27FC236}">
                <a16:creationId xmlns:a16="http://schemas.microsoft.com/office/drawing/2014/main" id="{5617D38D-2358-4CED-A8F1-7B091E2BCED1}"/>
              </a:ext>
            </a:extLst>
          </p:cNvPr>
          <p:cNvSpPr txBox="1">
            <a:spLocks noChangeArrowheads="1"/>
          </p:cNvSpPr>
          <p:nvPr/>
        </p:nvSpPr>
        <p:spPr bwMode="auto">
          <a:xfrm>
            <a:off x="730827" y="4057634"/>
            <a:ext cx="13168746" cy="1686151"/>
          </a:xfrm>
          <a:prstGeom prst="rect">
            <a:avLst/>
          </a:prstGeom>
          <a:noFill/>
          <a:ln w="9525">
            <a:noFill/>
            <a:miter lim="800000"/>
            <a:headEnd/>
            <a:tailEnd/>
          </a:ln>
        </p:spPr>
        <p:txBody>
          <a:bodyPr wrap="square" lIns="130602" tIns="65302" rIns="130602" bIns="65302">
            <a:spAutoFit/>
          </a:bodyPr>
          <a:lstStyle/>
          <a:p>
            <a:pPr algn="ctr"/>
            <a:r>
              <a:rPr lang="en-US" sz="4800" b="1" spc="600" dirty="0">
                <a:latin typeface="Century Gothic" pitchFamily="34" charset="0"/>
              </a:rPr>
              <a:t>LONG RANGE WORK PLAN</a:t>
            </a:r>
          </a:p>
          <a:p>
            <a:pPr algn="ctr">
              <a:spcBef>
                <a:spcPts val="600"/>
              </a:spcBef>
            </a:pPr>
            <a:r>
              <a:rPr lang="en-US" sz="4800" spc="600" dirty="0">
                <a:latin typeface="Century Gothic" pitchFamily="34" charset="0"/>
              </a:rPr>
              <a:t>2023-24</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p:cNvSpPr txBox="1">
            <a:spLocks noChangeArrowheads="1"/>
          </p:cNvSpPr>
          <p:nvPr/>
        </p:nvSpPr>
        <p:spPr bwMode="auto">
          <a:xfrm>
            <a:off x="713231" y="2452176"/>
            <a:ext cx="13165285" cy="3855976"/>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DETAILED WORK PLAN OUTLINED IN ATTACHMENT B</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PROJECTS/PROGRAMS ORGANIZED BY CATEGORIES</a:t>
            </a:r>
          </a:p>
          <a:p>
            <a:pPr marL="994103" lvl="1" indent="-342900">
              <a:spcBef>
                <a:spcPts val="1200"/>
              </a:spcBef>
              <a:spcAft>
                <a:spcPts val="600"/>
              </a:spcAft>
              <a:buFont typeface="Wingdings" panose="05000000000000000000" pitchFamily="2" charset="2"/>
              <a:buChar char="Ø"/>
            </a:pPr>
            <a:r>
              <a:rPr lang="en-US" sz="2000" i="1" dirty="0">
                <a:latin typeface="Century Gothic" panose="020B0502020202020204" pitchFamily="34" charset="0"/>
                <a:cs typeface="Arial" panose="020B0604020202020204" pitchFamily="34" charset="0"/>
              </a:rPr>
              <a:t>GENERAL PLAN UPDATES/STATE MANDATED</a:t>
            </a:r>
          </a:p>
          <a:p>
            <a:pPr marL="994103" lvl="1" indent="-342900">
              <a:spcBef>
                <a:spcPts val="1200"/>
              </a:spcBef>
              <a:spcAft>
                <a:spcPts val="600"/>
              </a:spcAft>
              <a:buFont typeface="Wingdings" panose="05000000000000000000" pitchFamily="2" charset="2"/>
              <a:buChar char="Ø"/>
            </a:pPr>
            <a:r>
              <a:rPr lang="en-US" sz="2000" i="1" dirty="0">
                <a:latin typeface="Century Gothic" panose="020B0502020202020204" pitchFamily="34" charset="0"/>
                <a:cs typeface="Arial" panose="020B0604020202020204" pitchFamily="34" charset="0"/>
              </a:rPr>
              <a:t>LOCAL ORDINANCE AND REGULATION UPDATES</a:t>
            </a:r>
          </a:p>
          <a:p>
            <a:pPr marL="994103" lvl="1" indent="-342900">
              <a:spcBef>
                <a:spcPts val="1200"/>
              </a:spcBef>
              <a:spcAft>
                <a:spcPts val="600"/>
              </a:spcAft>
              <a:buFont typeface="Wingdings" panose="05000000000000000000" pitchFamily="2" charset="2"/>
              <a:buChar char="Ø"/>
            </a:pPr>
            <a:r>
              <a:rPr lang="en-US" sz="2000" i="1" dirty="0">
                <a:latin typeface="Century Gothic" panose="020B0502020202020204" pitchFamily="34" charset="0"/>
                <a:cs typeface="Arial" panose="020B0604020202020204" pitchFamily="34" charset="0"/>
              </a:rPr>
              <a:t>COMMUNITY PLANS AND STUDIES</a:t>
            </a:r>
          </a:p>
          <a:p>
            <a:pPr marL="994103" lvl="1" indent="-342900">
              <a:spcBef>
                <a:spcPts val="1200"/>
              </a:spcBef>
              <a:spcAft>
                <a:spcPts val="600"/>
              </a:spcAft>
              <a:buFont typeface="Wingdings" panose="05000000000000000000" pitchFamily="2" charset="2"/>
              <a:buChar char="Ø"/>
            </a:pPr>
            <a:r>
              <a:rPr lang="en-US" sz="2000" i="1" dirty="0">
                <a:latin typeface="Century Gothic" panose="020B0502020202020204" pitchFamily="34" charset="0"/>
                <a:cs typeface="Arial" panose="020B0604020202020204" pitchFamily="34" charset="0"/>
              </a:rPr>
              <a:t>TRANSPORTATION PLANS AND STUDIES</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 PROJECTS </a:t>
            </a:r>
            <a:r>
              <a:rPr lang="en-US" sz="2400" b="1" dirty="0">
                <a:latin typeface="Century Gothic" panose="020B0502020202020204" pitchFamily="34" charset="0"/>
                <a:cs typeface="Arial" panose="020B0604020202020204" pitchFamily="34" charset="0"/>
              </a:rPr>
              <a:t>PRIORITIZED BASED ON SCHEDULE AND AVAILABILITY OF STAFF</a:t>
            </a:r>
          </a:p>
        </p:txBody>
      </p:sp>
    </p:spTree>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KEY PROJECTS</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pic>
        <p:nvPicPr>
          <p:cNvPr id="3" name="Picture 2">
            <a:extLst>
              <a:ext uri="{FF2B5EF4-FFF2-40B4-BE49-F238E27FC236}">
                <a16:creationId xmlns:a16="http://schemas.microsoft.com/office/drawing/2014/main" id="{D387A361-6853-485C-BE59-07A007D4BBC3}"/>
              </a:ext>
            </a:extLst>
          </p:cNvPr>
          <p:cNvPicPr>
            <a:picLocks noChangeAspect="1"/>
          </p:cNvPicPr>
          <p:nvPr/>
        </p:nvPicPr>
        <p:blipFill>
          <a:blip r:embed="rId3"/>
          <a:stretch>
            <a:fillRect/>
          </a:stretch>
        </p:blipFill>
        <p:spPr>
          <a:xfrm>
            <a:off x="1241057" y="1847850"/>
            <a:ext cx="11801573" cy="5713536"/>
          </a:xfrm>
          <a:prstGeom prst="rect">
            <a:avLst/>
          </a:prstGeom>
        </p:spPr>
      </p:pic>
    </p:spTree>
    <p:extLst>
      <p:ext uri="{BB962C8B-B14F-4D97-AF65-F5344CB8AC3E}">
        <p14:creationId xmlns:p14="http://schemas.microsoft.com/office/powerpoint/2010/main" val="14101596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STATE MANDATED</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a:extLst>
              <a:ext uri="{FF2B5EF4-FFF2-40B4-BE49-F238E27FC236}">
                <a16:creationId xmlns:a16="http://schemas.microsoft.com/office/drawing/2014/main" id="{97F70890-EF4A-4F5F-B60C-B5011EE64273}"/>
              </a:ext>
            </a:extLst>
          </p:cNvPr>
          <p:cNvSpPr txBox="1">
            <a:spLocks noChangeArrowheads="1"/>
          </p:cNvSpPr>
          <p:nvPr/>
        </p:nvSpPr>
        <p:spPr bwMode="auto">
          <a:xfrm>
            <a:off x="715819" y="2452176"/>
            <a:ext cx="13165285" cy="4379196"/>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CURRENTLY </a:t>
            </a:r>
            <a:r>
              <a:rPr lang="en-US" sz="2400" b="1" i="1" dirty="0">
                <a:latin typeface="Century Gothic" panose="020B0502020202020204" pitchFamily="34" charset="0"/>
                <a:cs typeface="Arial" panose="020B0604020202020204" pitchFamily="34" charset="0"/>
              </a:rPr>
              <a:t>HOUSING ELEMENT</a:t>
            </a:r>
            <a:r>
              <a:rPr lang="en-US" sz="2400" dirty="0">
                <a:latin typeface="Century Gothic" panose="020B0502020202020204" pitchFamily="34" charset="0"/>
                <a:cs typeface="Arial" panose="020B0604020202020204" pitchFamily="34" charset="0"/>
              </a:rPr>
              <a:t>, </a:t>
            </a:r>
            <a:r>
              <a:rPr lang="en-US" sz="2400" b="1" i="1" dirty="0">
                <a:latin typeface="Century Gothic" panose="020B0502020202020204" pitchFamily="34" charset="0"/>
                <a:cs typeface="Arial" panose="020B0604020202020204" pitchFamily="34" charset="0"/>
              </a:rPr>
              <a:t>SAFETY ELEMENT </a:t>
            </a:r>
            <a:r>
              <a:rPr lang="en-US" sz="2400" dirty="0">
                <a:latin typeface="Century Gothic" panose="020B0502020202020204" pitchFamily="34" charset="0"/>
                <a:cs typeface="Arial" panose="020B0604020202020204" pitchFamily="34" charset="0"/>
              </a:rPr>
              <a:t>AND </a:t>
            </a:r>
            <a:r>
              <a:rPr lang="en-US" sz="2400" b="1" i="1" dirty="0">
                <a:latin typeface="Century Gothic" panose="020B0502020202020204" pitchFamily="34" charset="0"/>
                <a:cs typeface="Arial" panose="020B0604020202020204" pitchFamily="34" charset="0"/>
              </a:rPr>
              <a:t>ENVIRONMENTAL JUSTICE ELEMENT </a:t>
            </a:r>
            <a:r>
              <a:rPr lang="en-US" sz="2400" dirty="0">
                <a:latin typeface="Century Gothic" panose="020B0502020202020204" pitchFamily="34" charset="0"/>
                <a:cs typeface="Arial" panose="020B0604020202020204" pitchFamily="34" charset="0"/>
              </a:rPr>
              <a:t>ARE</a:t>
            </a:r>
            <a:r>
              <a:rPr lang="en-US" sz="2400" i="1" dirty="0">
                <a:latin typeface="Century Gothic" panose="020B0502020202020204" pitchFamily="34" charset="0"/>
                <a:cs typeface="Arial" panose="020B0604020202020204" pitchFamily="34" charset="0"/>
              </a:rPr>
              <a:t> </a:t>
            </a:r>
            <a:r>
              <a:rPr lang="en-US" sz="2400" dirty="0">
                <a:latin typeface="Century Gothic" panose="020B0502020202020204" pitchFamily="34" charset="0"/>
                <a:cs typeface="Arial" panose="020B0604020202020204" pitchFamily="34" charset="0"/>
              </a:rPr>
              <a:t>IN PROCESS.</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DRAFT </a:t>
            </a:r>
            <a:r>
              <a:rPr lang="en-US" sz="2400" b="1" i="1" dirty="0">
                <a:latin typeface="Century Gothic" panose="020B0502020202020204" pitchFamily="34" charset="0"/>
                <a:cs typeface="Arial" panose="020B0604020202020204" pitchFamily="34" charset="0"/>
              </a:rPr>
              <a:t>HOUSING ELEMENT </a:t>
            </a:r>
            <a:r>
              <a:rPr lang="en-US" sz="2400" dirty="0">
                <a:latin typeface="Century Gothic" panose="020B0502020202020204" pitchFamily="34" charset="0"/>
                <a:cs typeface="Arial" panose="020B0604020202020204" pitchFamily="34" charset="0"/>
              </a:rPr>
              <a:t>SUBMITTED TO STATE HCD FOR REVIEW. </a:t>
            </a:r>
            <a:r>
              <a:rPr lang="en-US" sz="2400" i="1" dirty="0">
                <a:latin typeface="Century Gothic" panose="020B0502020202020204" pitchFamily="34" charset="0"/>
                <a:cs typeface="Arial" panose="020B0604020202020204" pitchFamily="34" charset="0"/>
              </a:rPr>
              <a:t>EXPECTED TO BE CERTIFIED BY BOARD IN MAY 2023.</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BOTH </a:t>
            </a:r>
            <a:r>
              <a:rPr lang="en-US" sz="2400" b="1" i="1" dirty="0">
                <a:latin typeface="Century Gothic" panose="020B0502020202020204" pitchFamily="34" charset="0"/>
                <a:cs typeface="Arial" panose="020B0604020202020204" pitchFamily="34" charset="0"/>
              </a:rPr>
              <a:t>SAFETY ELEMENT </a:t>
            </a:r>
            <a:r>
              <a:rPr lang="en-US" sz="2400" dirty="0">
                <a:latin typeface="Century Gothic" panose="020B0502020202020204" pitchFamily="34" charset="0"/>
                <a:cs typeface="Arial" panose="020B0604020202020204" pitchFamily="34" charset="0"/>
              </a:rPr>
              <a:t>&amp; </a:t>
            </a:r>
            <a:r>
              <a:rPr lang="en-US" sz="2400" b="1" i="1" dirty="0">
                <a:latin typeface="Century Gothic" panose="020B0502020202020204" pitchFamily="34" charset="0"/>
                <a:cs typeface="Arial" panose="020B0604020202020204" pitchFamily="34" charset="0"/>
              </a:rPr>
              <a:t>ENVIRONMENTAL JUSTICE (EJ) ELEMENT </a:t>
            </a:r>
            <a:r>
              <a:rPr lang="en-US" sz="2400" dirty="0">
                <a:latin typeface="Century Gothic" panose="020B0502020202020204" pitchFamily="34" charset="0"/>
                <a:cs typeface="Arial" panose="020B0604020202020204" pitchFamily="34" charset="0"/>
              </a:rPr>
              <a:t>ARE A COMBINED EFFORT WITH OTHER COUNTY JURISDICTIONS THROUGH THE 21 ELEMENTS COLLABORATIVE.</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THE SAFETY AND EJ ELEMENTS ARE SCHEDULED TO BE COMPLETED BY FALL OF 2024.</a:t>
            </a:r>
          </a:p>
          <a:p>
            <a:pPr marL="342900" indent="-342900">
              <a:spcBef>
                <a:spcPts val="1800"/>
              </a:spcBef>
              <a:buFont typeface="Arial" panose="020B0604020202020204" pitchFamily="34" charset="0"/>
              <a:buChar char="•"/>
            </a:pPr>
            <a:endParaRPr lang="en-US" sz="2400" dirty="0">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35319201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COMMUNITY PLANS/STUDIES</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a:extLst>
              <a:ext uri="{FF2B5EF4-FFF2-40B4-BE49-F238E27FC236}">
                <a16:creationId xmlns:a16="http://schemas.microsoft.com/office/drawing/2014/main" id="{97F70890-EF4A-4F5F-B60C-B5011EE64273}"/>
              </a:ext>
            </a:extLst>
          </p:cNvPr>
          <p:cNvSpPr txBox="1">
            <a:spLocks noChangeArrowheads="1"/>
          </p:cNvSpPr>
          <p:nvPr/>
        </p:nvSpPr>
        <p:spPr bwMode="auto">
          <a:xfrm>
            <a:off x="619989" y="3038699"/>
            <a:ext cx="13165285" cy="3409700"/>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THE </a:t>
            </a:r>
            <a:r>
              <a:rPr lang="en-US" sz="2400" b="1" i="1" dirty="0">
                <a:latin typeface="Century Gothic" panose="020B0502020202020204" pitchFamily="34" charset="0"/>
                <a:cs typeface="Arial" panose="020B0604020202020204" pitchFamily="34" charset="0"/>
              </a:rPr>
              <a:t>NORTH FAIR OAKS COMMUNITY PLAN 10-YR REVIEW </a:t>
            </a:r>
            <a:r>
              <a:rPr lang="en-US" sz="2400" dirty="0">
                <a:latin typeface="Century Gothic" panose="020B0502020202020204" pitchFamily="34" charset="0"/>
                <a:cs typeface="Arial" panose="020B0604020202020204" pitchFamily="34" charset="0"/>
              </a:rPr>
              <a:t>IS UNDERWAY. WILL HELP REPRIORITIZE COUNTY’S EFFORTS IN THE COMMUNITY. EXPECTED COMPLETION BY END OF 2023. </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NORTH FAIR OAKS COMMUNITY PLAN </a:t>
            </a:r>
            <a:r>
              <a:rPr lang="en-US" sz="2400" b="1" i="1" dirty="0">
                <a:latin typeface="Century Gothic" panose="020B0502020202020204" pitchFamily="34" charset="0"/>
                <a:cs typeface="Arial" panose="020B0604020202020204" pitchFamily="34" charset="0"/>
              </a:rPr>
              <a:t>PHASE FOUR REZONING IN CEQA DOCUMENTATION STAGE,</a:t>
            </a:r>
            <a:r>
              <a:rPr lang="en-US" sz="2400" dirty="0">
                <a:latin typeface="Century Gothic" panose="020B0502020202020204" pitchFamily="34" charset="0"/>
                <a:cs typeface="Arial" panose="020B0604020202020204" pitchFamily="34" charset="0"/>
              </a:rPr>
              <a:t> AND IS EXPECTED TO BE ADOPTED BY END OF 2023. </a:t>
            </a:r>
          </a:p>
          <a:p>
            <a:pPr marL="342900" indent="-342900">
              <a:spcBef>
                <a:spcPts val="1800"/>
              </a:spcBef>
              <a:buFont typeface="Arial" panose="020B0604020202020204" pitchFamily="34" charset="0"/>
              <a:buChar char="•"/>
            </a:pPr>
            <a:endParaRPr lang="en-US" sz="2400" dirty="0">
              <a:latin typeface="Century Gothic" panose="020B0502020202020204" pitchFamily="34" charset="0"/>
              <a:cs typeface="Arial" panose="020B0604020202020204" pitchFamily="34" charset="0"/>
            </a:endParaRPr>
          </a:p>
          <a:p>
            <a:pPr marL="342900" indent="-342900">
              <a:spcBef>
                <a:spcPts val="1800"/>
              </a:spcBef>
              <a:buFont typeface="Arial" panose="020B0604020202020204" pitchFamily="34" charset="0"/>
              <a:buChar char="•"/>
            </a:pPr>
            <a:endParaRPr lang="en-US" sz="2400" dirty="0">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212820063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1" fill="hold" grpId="0"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wipe(up)">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TRANSPORTATION PLANS/STUDIES</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a:extLst>
              <a:ext uri="{FF2B5EF4-FFF2-40B4-BE49-F238E27FC236}">
                <a16:creationId xmlns:a16="http://schemas.microsoft.com/office/drawing/2014/main" id="{97F70890-EF4A-4F5F-B60C-B5011EE64273}"/>
              </a:ext>
            </a:extLst>
          </p:cNvPr>
          <p:cNvSpPr txBox="1">
            <a:spLocks noChangeArrowheads="1"/>
          </p:cNvSpPr>
          <p:nvPr/>
        </p:nvSpPr>
        <p:spPr bwMode="auto">
          <a:xfrm>
            <a:off x="713231" y="2452176"/>
            <a:ext cx="13165285" cy="3917531"/>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IN PROCESS OF UPDATING COUNTY’S </a:t>
            </a:r>
            <a:r>
              <a:rPr lang="en-US" sz="2400" b="1" i="1" dirty="0">
                <a:latin typeface="Century Gothic" panose="020B0502020202020204" pitchFamily="34" charset="0"/>
                <a:cs typeface="Arial" panose="020B0604020202020204" pitchFamily="34" charset="0"/>
              </a:rPr>
              <a:t>TRAFFIC IMPACT ASSESSMENT (TIA) REQUIREMENTS, TRAVEL DEMAND MANAGEMENT (TDM) &amp; SB 743 CEQA VEHICLE MILES TRAVELLED (VMT)</a:t>
            </a:r>
            <a:r>
              <a:rPr lang="en-US" sz="2400" dirty="0">
                <a:latin typeface="Century Gothic" panose="020B0502020202020204" pitchFamily="34" charset="0"/>
                <a:cs typeface="Arial" panose="020B0604020202020204" pitchFamily="34" charset="0"/>
              </a:rPr>
              <a:t> STANDARDS (TO BE COMPLETED BY END OF 2023).</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IN PROCESS OF WORKING ON THE MOSS BEACH </a:t>
            </a:r>
            <a:r>
              <a:rPr lang="en-US" sz="2400" b="1" i="1" dirty="0">
                <a:latin typeface="Century Gothic" panose="020B0502020202020204" pitchFamily="34" charset="0"/>
                <a:cs typeface="Arial" panose="020B0604020202020204" pitchFamily="34" charset="0"/>
              </a:rPr>
              <a:t>STATE ROUTE 1 </a:t>
            </a:r>
            <a:r>
              <a:rPr lang="en-US" sz="2400" b="1" i="1" cap="all" dirty="0">
                <a:latin typeface="Century Gothic" panose="020B0502020202020204" pitchFamily="34" charset="0"/>
                <a:cs typeface="Arial" panose="020B0604020202020204" pitchFamily="34" charset="0"/>
              </a:rPr>
              <a:t>Congestion &amp; Safety Improvements Project </a:t>
            </a:r>
            <a:r>
              <a:rPr lang="en-US" sz="2400" cap="all" dirty="0">
                <a:latin typeface="Century Gothic" panose="020B0502020202020204" pitchFamily="34" charset="0"/>
                <a:cs typeface="Arial" panose="020B0604020202020204" pitchFamily="34" charset="0"/>
              </a:rPr>
              <a:t>IN COLLABORATION WITH </a:t>
            </a:r>
            <a:r>
              <a:rPr lang="en-US" sz="2400" cap="all" dirty="0" err="1">
                <a:latin typeface="Century Gothic" panose="020B0502020202020204" pitchFamily="34" charset="0"/>
                <a:cs typeface="Arial" panose="020B0604020202020204" pitchFamily="34" charset="0"/>
              </a:rPr>
              <a:t>dpw</a:t>
            </a:r>
            <a:r>
              <a:rPr lang="en-US" sz="2400" cap="all" dirty="0">
                <a:latin typeface="Century Gothic" panose="020B0502020202020204" pitchFamily="34" charset="0"/>
                <a:cs typeface="Arial" panose="020B0604020202020204" pitchFamily="34" charset="0"/>
              </a:rPr>
              <a:t> AND </a:t>
            </a:r>
            <a:r>
              <a:rPr lang="en-US" sz="2400" cap="all" dirty="0" err="1">
                <a:latin typeface="Century Gothic" panose="020B0502020202020204" pitchFamily="34" charset="0"/>
                <a:cs typeface="Arial" panose="020B0604020202020204" pitchFamily="34" charset="0"/>
              </a:rPr>
              <a:t>smcta</a:t>
            </a:r>
            <a:r>
              <a:rPr lang="en-US" sz="2400" cap="all" dirty="0">
                <a:latin typeface="Century Gothic" panose="020B0502020202020204" pitchFamily="34" charset="0"/>
                <a:cs typeface="Arial" panose="020B0604020202020204" pitchFamily="34" charset="0"/>
              </a:rPr>
              <a:t> </a:t>
            </a:r>
            <a:r>
              <a:rPr lang="en-US" sz="2400" dirty="0">
                <a:latin typeface="Century Gothic" panose="020B0502020202020204" pitchFamily="34" charset="0"/>
                <a:cs typeface="Arial" panose="020B0604020202020204" pitchFamily="34" charset="0"/>
              </a:rPr>
              <a:t>(TO BE COMPLETED BY END OF 2023).</a:t>
            </a:r>
            <a:endParaRPr lang="en-US" sz="2400" b="1" i="1" cap="all" dirty="0">
              <a:latin typeface="Century Gothic" panose="020B0502020202020204" pitchFamily="34" charset="0"/>
              <a:cs typeface="Arial" panose="020B0604020202020204" pitchFamily="34" charset="0"/>
            </a:endParaRP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INITIATING THE </a:t>
            </a:r>
            <a:r>
              <a:rPr lang="en-US" sz="2400" b="1" i="1" cap="all" dirty="0">
                <a:latin typeface="Century Gothic" panose="020B0502020202020204" pitchFamily="34" charset="0"/>
                <a:cs typeface="Arial" panose="020B0604020202020204" pitchFamily="34" charset="0"/>
              </a:rPr>
              <a:t>Mid-</a:t>
            </a:r>
            <a:r>
              <a:rPr lang="en-US" sz="2400" b="1" i="1" cap="all" dirty="0" err="1">
                <a:latin typeface="Century Gothic" panose="020B0502020202020204" pitchFamily="34" charset="0"/>
                <a:cs typeface="Arial" panose="020B0604020202020204" pitchFamily="34" charset="0"/>
              </a:rPr>
              <a:t>coastside</a:t>
            </a:r>
            <a:r>
              <a:rPr lang="en-US" sz="2400" b="1" i="1" cap="all" dirty="0">
                <a:latin typeface="Century Gothic" panose="020B0502020202020204" pitchFamily="34" charset="0"/>
                <a:cs typeface="Arial" panose="020B0604020202020204" pitchFamily="34" charset="0"/>
              </a:rPr>
              <a:t> Transportation Demand Management </a:t>
            </a:r>
            <a:r>
              <a:rPr lang="en-US" sz="2400" cap="all" dirty="0">
                <a:latin typeface="Century Gothic" panose="020B0502020202020204" pitchFamily="34" charset="0"/>
                <a:cs typeface="Arial" panose="020B0604020202020204" pitchFamily="34" charset="0"/>
              </a:rPr>
              <a:t>Plan IN COLLABORATION WITH THE City of Half Moon bay. (Expected to be completed by end of 2024)</a:t>
            </a:r>
          </a:p>
        </p:txBody>
      </p:sp>
    </p:spTree>
    <p:extLst>
      <p:ext uri="{BB962C8B-B14F-4D97-AF65-F5344CB8AC3E}">
        <p14:creationId xmlns:p14="http://schemas.microsoft.com/office/powerpoint/2010/main" val="36622019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ORDINANCES &amp; REGULATIONS</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a:extLst>
              <a:ext uri="{FF2B5EF4-FFF2-40B4-BE49-F238E27FC236}">
                <a16:creationId xmlns:a16="http://schemas.microsoft.com/office/drawing/2014/main" id="{97F70890-EF4A-4F5F-B60C-B5011EE64273}"/>
              </a:ext>
            </a:extLst>
          </p:cNvPr>
          <p:cNvSpPr txBox="1">
            <a:spLocks noChangeArrowheads="1"/>
          </p:cNvSpPr>
          <p:nvPr/>
        </p:nvSpPr>
        <p:spPr bwMode="auto">
          <a:xfrm>
            <a:off x="715819" y="3324535"/>
            <a:ext cx="13165285" cy="3040368"/>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IN PROCESS OF DEVELOPING PROTECTED TREE ORDINANCE (BY FALL 2023).</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IN PROCESS TO COMPLETE COASTAL ZONE CHILDCARE ORDINANCE (BY SUMMER 2023).</a:t>
            </a:r>
            <a:endParaRPr lang="en-US" sz="2400" i="1" dirty="0">
              <a:latin typeface="Century Gothic" panose="020B0502020202020204" pitchFamily="34" charset="0"/>
              <a:cs typeface="Arial" panose="020B0604020202020204" pitchFamily="34" charset="0"/>
            </a:endParaRP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SCHEDULED </a:t>
            </a:r>
            <a:r>
              <a:rPr lang="en-US" sz="2400" b="1" i="1" dirty="0">
                <a:latin typeface="Century Gothic" panose="020B0502020202020204" pitchFamily="34" charset="0"/>
                <a:cs typeface="Arial" panose="020B0604020202020204" pitchFamily="34" charset="0"/>
              </a:rPr>
              <a:t>MID-COAST C1 ZONE HEIGHT STANDARD UPDATE </a:t>
            </a:r>
            <a:r>
              <a:rPr lang="en-US" sz="2400" dirty="0">
                <a:latin typeface="Century Gothic" panose="020B0502020202020204" pitchFamily="34" charset="0"/>
                <a:cs typeface="Arial" panose="020B0604020202020204" pitchFamily="34" charset="0"/>
              </a:rPr>
              <a:t>FOR SUMMER 2023, WITH EXPECTATION TO COMPLETE BY FALL 2024.</a:t>
            </a:r>
          </a:p>
          <a:p>
            <a:pPr marL="342900" indent="-342900">
              <a:spcBef>
                <a:spcPts val="1800"/>
              </a:spcBef>
              <a:buFont typeface="Arial" panose="020B0604020202020204" pitchFamily="34" charset="0"/>
              <a:buChar char="•"/>
            </a:pPr>
            <a:endParaRPr lang="en-US" sz="2400" dirty="0">
              <a:latin typeface="Century Gothic" panose="020B0502020202020204" pitchFamily="34" charset="0"/>
              <a:cs typeface="Arial" panose="020B0604020202020204" pitchFamily="34" charset="0"/>
            </a:endParaRPr>
          </a:p>
        </p:txBody>
      </p:sp>
    </p:spTree>
    <p:extLst>
      <p:ext uri="{BB962C8B-B14F-4D97-AF65-F5344CB8AC3E}">
        <p14:creationId xmlns:p14="http://schemas.microsoft.com/office/powerpoint/2010/main" val="39028511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extBox 3"/>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 – COMPLETED PROJECTS</a:t>
            </a:r>
          </a:p>
        </p:txBody>
      </p:sp>
      <p:cxnSp>
        <p:nvCxnSpPr>
          <p:cNvPr id="6" name="Straight Connector 5"/>
          <p:cNvCxnSpPr/>
          <p:nvPr/>
        </p:nvCxnSpPr>
        <p:spPr>
          <a:xfrm>
            <a:off x="715819" y="1719072"/>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TextBox 15">
            <a:extLst>
              <a:ext uri="{FF2B5EF4-FFF2-40B4-BE49-F238E27FC236}">
                <a16:creationId xmlns:a16="http://schemas.microsoft.com/office/drawing/2014/main" id="{97F70890-EF4A-4F5F-B60C-B5011EE64273}"/>
              </a:ext>
            </a:extLst>
          </p:cNvPr>
          <p:cNvSpPr txBox="1">
            <a:spLocks noChangeArrowheads="1"/>
          </p:cNvSpPr>
          <p:nvPr/>
        </p:nvSpPr>
        <p:spPr bwMode="auto">
          <a:xfrm>
            <a:off x="713231" y="2452176"/>
            <a:ext cx="13165285" cy="4702361"/>
          </a:xfrm>
          <a:prstGeom prst="rect">
            <a:avLst/>
          </a:prstGeom>
          <a:noFill/>
          <a:ln w="9525">
            <a:noFill/>
            <a:miter lim="800000"/>
            <a:headEnd/>
            <a:tailEnd/>
          </a:ln>
        </p:spPr>
        <p:txBody>
          <a:bodyPr wrap="square" lIns="261205" tIns="65302" rIns="130602" bIns="65302">
            <a:spAutoFit/>
          </a:bodyPr>
          <a:lstStyle/>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Connect the </a:t>
            </a:r>
            <a:r>
              <a:rPr lang="en-US" sz="2400" dirty="0" err="1">
                <a:latin typeface="Century Gothic" panose="020B0502020202020204" pitchFamily="34" charset="0"/>
                <a:cs typeface="Arial" panose="020B0604020202020204" pitchFamily="34" charset="0"/>
              </a:rPr>
              <a:t>Coastside</a:t>
            </a:r>
            <a:r>
              <a:rPr lang="en-US" sz="2400" dirty="0">
                <a:latin typeface="Century Gothic" panose="020B0502020202020204" pitchFamily="34" charset="0"/>
                <a:cs typeface="Arial" panose="020B0604020202020204" pitchFamily="34" charset="0"/>
              </a:rPr>
              <a:t> Plan</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Local Roadway Safety Plan</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ADU Coastal Zone Regulations Update</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Local Hazard Mitigation Plan</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Commercial Cannabis Ordinance Update*</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Green Infrastructure Plan</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Community Climate Action General Plan Element Update*</a:t>
            </a:r>
          </a:p>
          <a:p>
            <a:pPr marL="342900" indent="-342900">
              <a:spcBef>
                <a:spcPts val="1800"/>
              </a:spcBef>
              <a:buFont typeface="Arial" panose="020B0604020202020204" pitchFamily="34" charset="0"/>
              <a:buChar char="•"/>
            </a:pPr>
            <a:r>
              <a:rPr lang="en-US" sz="2400" dirty="0">
                <a:latin typeface="Century Gothic" panose="020B0502020202020204" pitchFamily="34" charset="0"/>
                <a:cs typeface="Arial" panose="020B0604020202020204" pitchFamily="34" charset="0"/>
              </a:rPr>
              <a:t>Density Bonus Bayside Regulations Update</a:t>
            </a:r>
          </a:p>
        </p:txBody>
      </p:sp>
    </p:spTree>
    <p:extLst>
      <p:ext uri="{BB962C8B-B14F-4D97-AF65-F5344CB8AC3E}">
        <p14:creationId xmlns:p14="http://schemas.microsoft.com/office/powerpoint/2010/main" val="34115661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Connector 5"/>
          <p:cNvCxnSpPr/>
          <p:nvPr/>
        </p:nvCxnSpPr>
        <p:spPr>
          <a:xfrm>
            <a:off x="709770" y="1714911"/>
            <a:ext cx="13168746"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TextBox 7"/>
          <p:cNvSpPr txBox="1">
            <a:spLocks noChangeArrowheads="1"/>
          </p:cNvSpPr>
          <p:nvPr/>
        </p:nvSpPr>
        <p:spPr bwMode="auto">
          <a:xfrm>
            <a:off x="3471719" y="7774082"/>
            <a:ext cx="7686963" cy="408878"/>
          </a:xfrm>
          <a:prstGeom prst="rect">
            <a:avLst/>
          </a:prstGeom>
          <a:noFill/>
          <a:ln w="9525">
            <a:noFill/>
            <a:miter lim="800000"/>
            <a:headEnd/>
            <a:tailEnd/>
          </a:ln>
        </p:spPr>
        <p:txBody>
          <a:bodyPr lIns="130602" tIns="65302" rIns="130602" bIns="65302">
            <a:spAutoFit/>
          </a:bodyPr>
          <a:lstStyle/>
          <a:p>
            <a:pPr algn="ctr">
              <a:defRPr/>
            </a:pPr>
            <a:r>
              <a:rPr lang="en-US" sz="1800" b="1" spc="385" dirty="0">
                <a:latin typeface="Century Gothic" pitchFamily="34" charset="0"/>
              </a:rPr>
              <a:t>PLANNING AND BUILDING DEPARTMENT</a:t>
            </a:r>
          </a:p>
        </p:txBody>
      </p:sp>
      <p:cxnSp>
        <p:nvCxnSpPr>
          <p:cNvPr id="8" name="Straight Connector 7"/>
          <p:cNvCxnSpPr/>
          <p:nvPr/>
        </p:nvCxnSpPr>
        <p:spPr>
          <a:xfrm>
            <a:off x="616530" y="7779365"/>
            <a:ext cx="13168744" cy="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TextBox 15"/>
          <p:cNvSpPr txBox="1">
            <a:spLocks noChangeArrowheads="1"/>
          </p:cNvSpPr>
          <p:nvPr/>
        </p:nvSpPr>
        <p:spPr bwMode="auto">
          <a:xfrm>
            <a:off x="479768" y="3613589"/>
            <a:ext cx="13165285" cy="501211"/>
          </a:xfrm>
          <a:prstGeom prst="rect">
            <a:avLst/>
          </a:prstGeom>
          <a:noFill/>
          <a:ln w="9525">
            <a:noFill/>
            <a:miter lim="800000"/>
            <a:headEnd/>
            <a:tailEnd/>
          </a:ln>
        </p:spPr>
        <p:txBody>
          <a:bodyPr wrap="square" lIns="261205" tIns="65302" rIns="130602" bIns="65302">
            <a:spAutoFit/>
          </a:bodyPr>
          <a:lstStyle/>
          <a:p>
            <a:pPr algn="ctr">
              <a:spcBef>
                <a:spcPts val="0"/>
              </a:spcBef>
            </a:pPr>
            <a:r>
              <a:rPr lang="en-US" sz="2400" dirty="0">
                <a:latin typeface="Century Gothic" panose="020B0502020202020204" pitchFamily="34" charset="0"/>
                <a:cs typeface="Arial" panose="020B0604020202020204" pitchFamily="34" charset="0"/>
              </a:rPr>
              <a:t>THANK YOU</a:t>
            </a:r>
            <a:endParaRPr lang="en-US" sz="2400" dirty="0"/>
          </a:p>
        </p:txBody>
      </p:sp>
      <p:sp>
        <p:nvSpPr>
          <p:cNvPr id="9" name="TextBox 3">
            <a:extLst>
              <a:ext uri="{FF2B5EF4-FFF2-40B4-BE49-F238E27FC236}">
                <a16:creationId xmlns:a16="http://schemas.microsoft.com/office/drawing/2014/main" id="{8819FE49-6A5E-47D1-9B81-194D92090E6F}"/>
              </a:ext>
            </a:extLst>
          </p:cNvPr>
          <p:cNvSpPr txBox="1">
            <a:spLocks noChangeArrowheads="1"/>
          </p:cNvSpPr>
          <p:nvPr/>
        </p:nvSpPr>
        <p:spPr bwMode="auto">
          <a:xfrm>
            <a:off x="715819" y="1155532"/>
            <a:ext cx="13168746" cy="562767"/>
          </a:xfrm>
          <a:prstGeom prst="rect">
            <a:avLst/>
          </a:prstGeom>
          <a:noFill/>
          <a:ln w="9525">
            <a:noFill/>
            <a:miter lim="800000"/>
            <a:headEnd/>
            <a:tailEnd/>
          </a:ln>
        </p:spPr>
        <p:txBody>
          <a:bodyPr wrap="square" lIns="130602" tIns="65302" rIns="130602" bIns="65302">
            <a:spAutoFit/>
          </a:bodyPr>
          <a:lstStyle/>
          <a:p>
            <a:pPr algn="ctr"/>
            <a:r>
              <a:rPr lang="en-US" sz="2800" b="1" dirty="0">
                <a:latin typeface="Century Gothic" pitchFamily="34" charset="0"/>
              </a:rPr>
              <a:t>LONG RANGE WORK PLAN</a:t>
            </a:r>
          </a:p>
        </p:txBody>
      </p:sp>
    </p:spTree>
    <p:extLst>
      <p:ext uri="{BB962C8B-B14F-4D97-AF65-F5344CB8AC3E}">
        <p14:creationId xmlns:p14="http://schemas.microsoft.com/office/powerpoint/2010/main" val="594026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PCC Presentation LRP WORK PLAN 2023-24.potx  -  Read-Only" id="{77D30B04-02D0-4824-8EED-2B875BD06864}" vid="{FD8F5F01-7301-4D30-83C4-D117AFD9852F}"/>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8EE5178DBBAF8C42867AAA89321D1E74" ma:contentTypeVersion="4" ma:contentTypeDescription="Create a new document." ma:contentTypeScope="" ma:versionID="a1ff10b2b6ac30047dc5c62b11b13910">
  <xsd:schema xmlns:xsd="http://www.w3.org/2001/XMLSchema" xmlns:xs="http://www.w3.org/2001/XMLSchema" xmlns:p="http://schemas.microsoft.com/office/2006/metadata/properties" xmlns:ns2="f65dab8e-d2e6-4e27-8e56-0f6fa219b14c" xmlns:ns3="cc2c37c8-aa5b-48fa-a66b-c8082de2be4d" targetNamespace="http://schemas.microsoft.com/office/2006/metadata/properties" ma:root="true" ma:fieldsID="07b1f4dfe89b7e60f875b9a7d7ec9136" ns2:_="" ns3:_="">
    <xsd:import namespace="f65dab8e-d2e6-4e27-8e56-0f6fa219b14c"/>
    <xsd:import namespace="cc2c37c8-aa5b-48fa-a66b-c8082de2be4d"/>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65dab8e-d2e6-4e27-8e56-0f6fa219b14c"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c2c37c8-aa5b-48fa-a66b-c8082de2be4d"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F2CF1FE-8C47-4805-873D-2BD94F52AAA1}">
  <ds:schemaRefs>
    <ds:schemaRef ds:uri="http://schemas.microsoft.com/office/2006/metadata/properties"/>
    <ds:schemaRef ds:uri="fbf33938-53bb-4a66-bd57-8b5fe6e3346a"/>
    <ds:schemaRef ds:uri="http://purl.org/dc/terms/"/>
    <ds:schemaRef ds:uri="http://schemas.openxmlformats.org/package/2006/metadata/core-properties"/>
    <ds:schemaRef ds:uri="5f0ac8bf-feab-4ad0-9a3b-37ad47b7a69c"/>
    <ds:schemaRef ds:uri="http://schemas.microsoft.com/office/2006/documentManagement/types"/>
    <ds:schemaRef ds:uri="http://schemas.microsoft.com/office/infopath/2007/PartnerControls"/>
    <ds:schemaRef ds:uri="d6e734fd-9f50-4512-a99d-b086fb9dcbcb"/>
    <ds:schemaRef ds:uri="http://purl.org/dc/elements/1.1/"/>
    <ds:schemaRef ds:uri="http://www.w3.org/XML/1998/namespace"/>
    <ds:schemaRef ds:uri="http://purl.org/dc/dcmitype/"/>
  </ds:schemaRefs>
</ds:datastoreItem>
</file>

<file path=customXml/itemProps2.xml><?xml version="1.0" encoding="utf-8"?>
<ds:datastoreItem xmlns:ds="http://schemas.openxmlformats.org/officeDocument/2006/customXml" ds:itemID="{58F633C2-A817-4566-8629-B673D0BD974D}">
  <ds:schemaRefs>
    <ds:schemaRef ds:uri="http://schemas.microsoft.com/sharepoint/v3/contenttype/forms"/>
  </ds:schemaRefs>
</ds:datastoreItem>
</file>

<file path=customXml/itemProps3.xml><?xml version="1.0" encoding="utf-8"?>
<ds:datastoreItem xmlns:ds="http://schemas.openxmlformats.org/officeDocument/2006/customXml" ds:itemID="{E29DA9B3-AFCF-44A4-9318-3C8E1942242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65dab8e-d2e6-4e27-8e56-0f6fa219b14c"/>
    <ds:schemaRef ds:uri="cc2c37c8-aa5b-48fa-a66b-c8082de2be4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4473</TotalTime>
  <Words>933</Words>
  <Application>Microsoft Office PowerPoint</Application>
  <PresentationFormat>Custom</PresentationFormat>
  <Paragraphs>90</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County 0f San Mateo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Planning Dept</dc:creator>
  <cp:lastModifiedBy>Bharat Singh</cp:lastModifiedBy>
  <cp:revision>322</cp:revision>
  <dcterms:created xsi:type="dcterms:W3CDTF">2008-05-28T01:29:39Z</dcterms:created>
  <dcterms:modified xsi:type="dcterms:W3CDTF">2023-03-22T20:31:54Z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0x0101008EE5178DBBAF8C42867AAA89321D1E74</vt:lpwstr>
  </property>
  <property fmtid="{D5CDD505-2E9C-101B-9397-08002B2CF9AE}" pid="3" name="MediaServiceImageTags">
    <vt:lpwstr/>
  </property>
</Properties>
</file>