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4"/>
    <p:sldMasterId id="2147483794" r:id="rId5"/>
    <p:sldMasterId id="2147483843" r:id="rId6"/>
    <p:sldMasterId id="2147483873" r:id="rId7"/>
  </p:sldMasterIdLst>
  <p:notesMasterIdLst>
    <p:notesMasterId r:id="rId22"/>
  </p:notesMasterIdLst>
  <p:handoutMasterIdLst>
    <p:handoutMasterId r:id="rId23"/>
  </p:handoutMasterIdLst>
  <p:sldIdLst>
    <p:sldId id="290" r:id="rId8"/>
    <p:sldId id="304" r:id="rId9"/>
    <p:sldId id="291" r:id="rId10"/>
    <p:sldId id="305" r:id="rId11"/>
    <p:sldId id="306" r:id="rId12"/>
    <p:sldId id="307" r:id="rId13"/>
    <p:sldId id="309" r:id="rId14"/>
    <p:sldId id="308" r:id="rId15"/>
    <p:sldId id="310" r:id="rId16"/>
    <p:sldId id="311" r:id="rId17"/>
    <p:sldId id="312" r:id="rId18"/>
    <p:sldId id="294" r:id="rId19"/>
    <p:sldId id="296" r:id="rId20"/>
    <p:sldId id="298" r:id="rId21"/>
  </p:sldIdLst>
  <p:sldSz cx="14630400" cy="8229600"/>
  <p:notesSz cx="7315200" cy="9601200"/>
  <p:defaultTextStyle>
    <a:defPPr>
      <a:defRPr lang="en-US"/>
    </a:defPPr>
    <a:lvl1pPr algn="l" rtl="0" fontAlgn="base">
      <a:spcBef>
        <a:spcPct val="50000"/>
      </a:spcBef>
      <a:spcAft>
        <a:spcPct val="0"/>
      </a:spcAft>
      <a:defRPr sz="4000" kern="1200">
        <a:solidFill>
          <a:schemeClr val="tx1"/>
        </a:solidFill>
        <a:latin typeface="Arial" charset="0"/>
        <a:ea typeface="+mn-ea"/>
        <a:cs typeface="+mn-cs"/>
      </a:defRPr>
    </a:lvl1pPr>
    <a:lvl2pPr marL="651203" indent="-65122" algn="l" rtl="0" fontAlgn="base">
      <a:spcBef>
        <a:spcPct val="50000"/>
      </a:spcBef>
      <a:spcAft>
        <a:spcPct val="0"/>
      </a:spcAft>
      <a:defRPr sz="4000" kern="1200">
        <a:solidFill>
          <a:schemeClr val="tx1"/>
        </a:solidFill>
        <a:latin typeface="Arial" charset="0"/>
        <a:ea typeface="+mn-ea"/>
        <a:cs typeface="+mn-cs"/>
      </a:defRPr>
    </a:lvl2pPr>
    <a:lvl3pPr marL="1304443" indent="-132276" algn="l" rtl="0" fontAlgn="base">
      <a:spcBef>
        <a:spcPct val="50000"/>
      </a:spcBef>
      <a:spcAft>
        <a:spcPct val="0"/>
      </a:spcAft>
      <a:defRPr sz="4000" kern="1200">
        <a:solidFill>
          <a:schemeClr val="tx1"/>
        </a:solidFill>
        <a:latin typeface="Arial" charset="0"/>
        <a:ea typeface="+mn-ea"/>
        <a:cs typeface="+mn-cs"/>
      </a:defRPr>
    </a:lvl3pPr>
    <a:lvl4pPr marL="1957682" indent="-199432" algn="l" rtl="0" fontAlgn="base">
      <a:spcBef>
        <a:spcPct val="50000"/>
      </a:spcBef>
      <a:spcAft>
        <a:spcPct val="0"/>
      </a:spcAft>
      <a:defRPr sz="4000" kern="1200">
        <a:solidFill>
          <a:schemeClr val="tx1"/>
        </a:solidFill>
        <a:latin typeface="Arial" charset="0"/>
        <a:ea typeface="+mn-ea"/>
        <a:cs typeface="+mn-cs"/>
      </a:defRPr>
    </a:lvl4pPr>
    <a:lvl5pPr marL="2610922" indent="-266588" algn="l" rtl="0" fontAlgn="base">
      <a:spcBef>
        <a:spcPct val="50000"/>
      </a:spcBef>
      <a:spcAft>
        <a:spcPct val="0"/>
      </a:spcAft>
      <a:defRPr sz="4000" kern="1200">
        <a:solidFill>
          <a:schemeClr val="tx1"/>
        </a:solidFill>
        <a:latin typeface="Arial" charset="0"/>
        <a:ea typeface="+mn-ea"/>
        <a:cs typeface="+mn-cs"/>
      </a:defRPr>
    </a:lvl5pPr>
    <a:lvl6pPr marL="2930418" algn="l" defTabSz="1172168" rtl="0" eaLnBrk="1" latinLnBrk="0" hangingPunct="1">
      <a:defRPr sz="4000" kern="1200">
        <a:solidFill>
          <a:schemeClr val="tx1"/>
        </a:solidFill>
        <a:latin typeface="Arial" charset="0"/>
        <a:ea typeface="+mn-ea"/>
        <a:cs typeface="+mn-cs"/>
      </a:defRPr>
    </a:lvl6pPr>
    <a:lvl7pPr marL="3516501" algn="l" defTabSz="1172168" rtl="0" eaLnBrk="1" latinLnBrk="0" hangingPunct="1">
      <a:defRPr sz="4000" kern="1200">
        <a:solidFill>
          <a:schemeClr val="tx1"/>
        </a:solidFill>
        <a:latin typeface="Arial" charset="0"/>
        <a:ea typeface="+mn-ea"/>
        <a:cs typeface="+mn-cs"/>
      </a:defRPr>
    </a:lvl7pPr>
    <a:lvl8pPr marL="4102584" algn="l" defTabSz="1172168" rtl="0" eaLnBrk="1" latinLnBrk="0" hangingPunct="1">
      <a:defRPr sz="4000" kern="1200">
        <a:solidFill>
          <a:schemeClr val="tx1"/>
        </a:solidFill>
        <a:latin typeface="Arial" charset="0"/>
        <a:ea typeface="+mn-ea"/>
        <a:cs typeface="+mn-cs"/>
      </a:defRPr>
    </a:lvl8pPr>
    <a:lvl9pPr marL="4688668" algn="l" defTabSz="1172168"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Becker" initials="SB" lastIdx="5" clrIdx="0">
    <p:extLst>
      <p:ext uri="{19B8F6BF-5375-455C-9EA6-DF929625EA0E}">
        <p15:presenceInfo xmlns:p15="http://schemas.microsoft.com/office/powerpoint/2012/main" userId="S::sbecker@smcgov.org::774883ce-cd57-4234-928a-0c2803b8d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DE"/>
    <a:srgbClr val="33CCFF"/>
    <a:srgbClr val="FFCC66"/>
    <a:srgbClr val="669999"/>
    <a:srgbClr val="224442"/>
    <a:srgbClr val="1C3736"/>
    <a:srgbClr val="2F5B5B"/>
    <a:srgbClr val="437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52012-A896-4073-86E9-14F96AC7B53E}" v="114" dt="2022-07-22T22:40:07.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0917" autoAdjust="0"/>
  </p:normalViewPr>
  <p:slideViewPr>
    <p:cSldViewPr snapToGrid="0">
      <p:cViewPr varScale="1">
        <p:scale>
          <a:sx n="67" d="100"/>
          <a:sy n="67" d="100"/>
        </p:scale>
        <p:origin x="34" y="110"/>
      </p:cViewPr>
      <p:guideLst>
        <p:guide orient="horz" pos="2592"/>
        <p:guide pos="4608"/>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3684"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Becker" userId="774883ce-cd57-4234-928a-0c2803b8d832" providerId="ADAL" clId="{A0752012-A896-4073-86E9-14F96AC7B53E}"/>
    <pc:docChg chg="undo redo custSel addSld delSld modSld sldOrd delMainMaster">
      <pc:chgData name="Sam Becker" userId="774883ce-cd57-4234-928a-0c2803b8d832" providerId="ADAL" clId="{A0752012-A896-4073-86E9-14F96AC7B53E}" dt="2022-07-22T23:40:52.649" v="7954" actId="20577"/>
      <pc:docMkLst>
        <pc:docMk/>
      </pc:docMkLst>
      <pc:sldChg chg="addSp delSp modSp mod addCm delCm modCm">
        <pc:chgData name="Sam Becker" userId="774883ce-cd57-4234-928a-0c2803b8d832" providerId="ADAL" clId="{A0752012-A896-4073-86E9-14F96AC7B53E}" dt="2022-07-22T23:40:42.038" v="7937" actId="20577"/>
        <pc:sldMkLst>
          <pc:docMk/>
          <pc:sldMk cId="0" sldId="290"/>
        </pc:sldMkLst>
        <pc:spChg chg="del">
          <ac:chgData name="Sam Becker" userId="774883ce-cd57-4234-928a-0c2803b8d832" providerId="ADAL" clId="{A0752012-A896-4073-86E9-14F96AC7B53E}" dt="2022-07-20T18:48:20.123" v="960" actId="21"/>
          <ac:spMkLst>
            <pc:docMk/>
            <pc:sldMk cId="0" sldId="290"/>
            <ac:spMk id="10" creationId="{00000000-0000-0000-0000-000000000000}"/>
          </ac:spMkLst>
        </pc:spChg>
        <pc:spChg chg="mod">
          <ac:chgData name="Sam Becker" userId="774883ce-cd57-4234-928a-0c2803b8d832" providerId="ADAL" clId="{A0752012-A896-4073-86E9-14F96AC7B53E}" dt="2022-07-20T18:54:46.202" v="1138" actId="1076"/>
          <ac:spMkLst>
            <pc:docMk/>
            <pc:sldMk cId="0" sldId="290"/>
            <ac:spMk id="15" creationId="{00000000-0000-0000-0000-000000000000}"/>
          </ac:spMkLst>
        </pc:spChg>
        <pc:spChg chg="mod">
          <ac:chgData name="Sam Becker" userId="774883ce-cd57-4234-928a-0c2803b8d832" providerId="ADAL" clId="{A0752012-A896-4073-86E9-14F96AC7B53E}" dt="2022-07-22T23:40:42.038" v="7937" actId="20577"/>
          <ac:spMkLst>
            <pc:docMk/>
            <pc:sldMk cId="0" sldId="290"/>
            <ac:spMk id="16" creationId="{00000000-0000-0000-0000-000000000000}"/>
          </ac:spMkLst>
        </pc:spChg>
        <pc:spChg chg="mod">
          <ac:chgData name="Sam Becker" userId="774883ce-cd57-4234-928a-0c2803b8d832" providerId="ADAL" clId="{A0752012-A896-4073-86E9-14F96AC7B53E}" dt="2022-07-20T18:56:02.741" v="1184" actId="14100"/>
          <ac:spMkLst>
            <pc:docMk/>
            <pc:sldMk cId="0" sldId="290"/>
            <ac:spMk id="17" creationId="{00000000-0000-0000-0000-000000000000}"/>
          </ac:spMkLst>
        </pc:spChg>
        <pc:spChg chg="mod">
          <ac:chgData name="Sam Becker" userId="774883ce-cd57-4234-928a-0c2803b8d832" providerId="ADAL" clId="{A0752012-A896-4073-86E9-14F96AC7B53E}" dt="2022-07-20T18:57:00.065" v="1196" actId="113"/>
          <ac:spMkLst>
            <pc:docMk/>
            <pc:sldMk cId="0" sldId="290"/>
            <ac:spMk id="18" creationId="{00000000-0000-0000-0000-000000000000}"/>
          </ac:spMkLst>
        </pc:spChg>
        <pc:spChg chg="mod">
          <ac:chgData name="Sam Becker" userId="774883ce-cd57-4234-928a-0c2803b8d832" providerId="ADAL" clId="{A0752012-A896-4073-86E9-14F96AC7B53E}" dt="2022-07-11T21:36:24.974" v="40" actId="20577"/>
          <ac:spMkLst>
            <pc:docMk/>
            <pc:sldMk cId="0" sldId="290"/>
            <ac:spMk id="3074" creationId="{00000000-0000-0000-0000-000000000000}"/>
          </ac:spMkLst>
        </pc:spChg>
        <pc:inkChg chg="add del">
          <ac:chgData name="Sam Becker" userId="774883ce-cd57-4234-928a-0c2803b8d832" providerId="ADAL" clId="{A0752012-A896-4073-86E9-14F96AC7B53E}" dt="2022-07-20T23:06:26.804" v="2464" actId="9405"/>
          <ac:inkMkLst>
            <pc:docMk/>
            <pc:sldMk cId="0" sldId="290"/>
            <ac:inkMk id="2" creationId="{880A48D1-6C80-4B75-89E2-B3B123D91D72}"/>
          </ac:inkMkLst>
        </pc:inkChg>
        <pc:inkChg chg="add del">
          <ac:chgData name="Sam Becker" userId="774883ce-cd57-4234-928a-0c2803b8d832" providerId="ADAL" clId="{A0752012-A896-4073-86E9-14F96AC7B53E}" dt="2022-07-20T23:06:30.568" v="2466" actId="9405"/>
          <ac:inkMkLst>
            <pc:docMk/>
            <pc:sldMk cId="0" sldId="290"/>
            <ac:inkMk id="3" creationId="{8AC3A3FB-3C51-4A33-A415-AEE0061D1E35}"/>
          </ac:inkMkLst>
        </pc:inkChg>
        <pc:inkChg chg="add del">
          <ac:chgData name="Sam Becker" userId="774883ce-cd57-4234-928a-0c2803b8d832" providerId="ADAL" clId="{A0752012-A896-4073-86E9-14F96AC7B53E}" dt="2022-07-20T23:07:59.972" v="2468" actId="9405"/>
          <ac:inkMkLst>
            <pc:docMk/>
            <pc:sldMk cId="0" sldId="290"/>
            <ac:inkMk id="4" creationId="{7FFED345-E2B8-440D-927F-F6BCE4CCE491}"/>
          </ac:inkMkLst>
        </pc:inkChg>
        <pc:cxnChg chg="add del">
          <ac:chgData name="Sam Becker" userId="774883ce-cd57-4234-928a-0c2803b8d832" providerId="ADAL" clId="{A0752012-A896-4073-86E9-14F96AC7B53E}" dt="2022-07-20T18:50:26.570" v="1048" actId="21"/>
          <ac:cxnSpMkLst>
            <pc:docMk/>
            <pc:sldMk cId="0" sldId="290"/>
            <ac:cxnSpMk id="7" creationId="{00000000-0000-0000-0000-000000000000}"/>
          </ac:cxnSpMkLst>
        </pc:cxnChg>
      </pc:sldChg>
      <pc:sldChg chg="modSp mod ord modNotesTx">
        <pc:chgData name="Sam Becker" userId="774883ce-cd57-4234-928a-0c2803b8d832" providerId="ADAL" clId="{A0752012-A896-4073-86E9-14F96AC7B53E}" dt="2022-07-22T23:36:59.439" v="7912" actId="20577"/>
        <pc:sldMkLst>
          <pc:docMk/>
          <pc:sldMk cId="3392806935" sldId="291"/>
        </pc:sldMkLst>
        <pc:spChg chg="mod">
          <ac:chgData name="Sam Becker" userId="774883ce-cd57-4234-928a-0c2803b8d832" providerId="ADAL" clId="{A0752012-A896-4073-86E9-14F96AC7B53E}" dt="2022-07-20T19:05:45.761" v="2053" actId="20577"/>
          <ac:spMkLst>
            <pc:docMk/>
            <pc:sldMk cId="3392806935" sldId="291"/>
            <ac:spMk id="9" creationId="{00000000-0000-0000-0000-000000000000}"/>
          </ac:spMkLst>
        </pc:spChg>
        <pc:spChg chg="mod">
          <ac:chgData name="Sam Becker" userId="774883ce-cd57-4234-928a-0c2803b8d832" providerId="ADAL" clId="{A0752012-A896-4073-86E9-14F96AC7B53E}" dt="2022-07-22T23:36:59.439" v="7912" actId="20577"/>
          <ac:spMkLst>
            <pc:docMk/>
            <pc:sldMk cId="3392806935" sldId="291"/>
            <ac:spMk id="6146" creationId="{00000000-0000-0000-0000-000000000000}"/>
          </ac:spMkLst>
        </pc:spChg>
      </pc:sldChg>
      <pc:sldChg chg="addSp delSp modSp del mod ord">
        <pc:chgData name="Sam Becker" userId="774883ce-cd57-4234-928a-0c2803b8d832" providerId="ADAL" clId="{A0752012-A896-4073-86E9-14F96AC7B53E}" dt="2022-07-22T21:12:52.537" v="4152" actId="2696"/>
        <pc:sldMkLst>
          <pc:docMk/>
          <pc:sldMk cId="1201822007" sldId="292"/>
        </pc:sldMkLst>
        <pc:spChg chg="del">
          <ac:chgData name="Sam Becker" userId="774883ce-cd57-4234-928a-0c2803b8d832" providerId="ADAL" clId="{A0752012-A896-4073-86E9-14F96AC7B53E}" dt="2022-07-19T21:57:41.881" v="846" actId="21"/>
          <ac:spMkLst>
            <pc:docMk/>
            <pc:sldMk cId="1201822007" sldId="292"/>
            <ac:spMk id="3" creationId="{00000000-0000-0000-0000-000000000000}"/>
          </ac:spMkLst>
        </pc:spChg>
        <pc:picChg chg="add mod">
          <ac:chgData name="Sam Becker" userId="774883ce-cd57-4234-928a-0c2803b8d832" providerId="ADAL" clId="{A0752012-A896-4073-86E9-14F96AC7B53E}" dt="2022-07-19T21:57:55.585" v="852" actId="1076"/>
          <ac:picMkLst>
            <pc:docMk/>
            <pc:sldMk cId="1201822007" sldId="292"/>
            <ac:picMk id="4" creationId="{D6B2D038-39FB-4232-AEBD-8FB91BB6550A}"/>
          </ac:picMkLst>
        </pc:picChg>
      </pc:sldChg>
      <pc:sldChg chg="add del setBg">
        <pc:chgData name="Sam Becker" userId="774883ce-cd57-4234-928a-0c2803b8d832" providerId="ADAL" clId="{A0752012-A896-4073-86E9-14F96AC7B53E}" dt="2022-07-22T19:57:11.812" v="2836"/>
        <pc:sldMkLst>
          <pc:docMk/>
          <pc:sldMk cId="714532540" sldId="293"/>
        </pc:sldMkLst>
      </pc:sldChg>
      <pc:sldChg chg="addSp delSp modSp del mod">
        <pc:chgData name="Sam Becker" userId="774883ce-cd57-4234-928a-0c2803b8d832" providerId="ADAL" clId="{A0752012-A896-4073-86E9-14F96AC7B53E}" dt="2022-07-22T19:56:17.557" v="2815" actId="2696"/>
        <pc:sldMkLst>
          <pc:docMk/>
          <pc:sldMk cId="3711724683" sldId="293"/>
        </pc:sldMkLst>
        <pc:spChg chg="add mod">
          <ac:chgData name="Sam Becker" userId="774883ce-cd57-4234-928a-0c2803b8d832" providerId="ADAL" clId="{A0752012-A896-4073-86E9-14F96AC7B53E}" dt="2022-07-20T19:25:06.329" v="2120" actId="14100"/>
          <ac:spMkLst>
            <pc:docMk/>
            <pc:sldMk cId="3711724683" sldId="293"/>
            <ac:spMk id="7" creationId="{EDC0D617-CB18-437B-8631-DF5FA4F3B3E3}"/>
          </ac:spMkLst>
        </pc:spChg>
        <pc:spChg chg="del">
          <ac:chgData name="Sam Becker" userId="774883ce-cd57-4234-928a-0c2803b8d832" providerId="ADAL" clId="{A0752012-A896-4073-86E9-14F96AC7B53E}" dt="2022-07-20T22:29:35.762" v="2417" actId="21"/>
          <ac:spMkLst>
            <pc:docMk/>
            <pc:sldMk cId="3711724683" sldId="293"/>
            <ac:spMk id="9" creationId="{00000000-0000-0000-0000-000000000000}"/>
          </ac:spMkLst>
        </pc:spChg>
        <pc:picChg chg="add del mod">
          <ac:chgData name="Sam Becker" userId="774883ce-cd57-4234-928a-0c2803b8d832" providerId="ADAL" clId="{A0752012-A896-4073-86E9-14F96AC7B53E}" dt="2022-07-20T19:21:57.334" v="2057" actId="21"/>
          <ac:picMkLst>
            <pc:docMk/>
            <pc:sldMk cId="3711724683" sldId="293"/>
            <ac:picMk id="3" creationId="{855FFA2F-77CB-4B40-A4BE-56ED8F3B5617}"/>
          </ac:picMkLst>
        </pc:picChg>
        <pc:picChg chg="add del mod">
          <ac:chgData name="Sam Becker" userId="774883ce-cd57-4234-928a-0c2803b8d832" providerId="ADAL" clId="{A0752012-A896-4073-86E9-14F96AC7B53E}" dt="2022-07-20T23:17:04.211" v="2633" actId="21"/>
          <ac:picMkLst>
            <pc:docMk/>
            <pc:sldMk cId="3711724683" sldId="293"/>
            <ac:picMk id="5" creationId="{39E7A28F-44FF-4590-ADC0-195A19824997}"/>
          </ac:picMkLst>
        </pc:picChg>
        <pc:picChg chg="del mod">
          <ac:chgData name="Sam Becker" userId="774883ce-cd57-4234-928a-0c2803b8d832" providerId="ADAL" clId="{A0752012-A896-4073-86E9-14F96AC7B53E}" dt="2022-07-20T19:24:45.759" v="2113" actId="21"/>
          <ac:picMkLst>
            <pc:docMk/>
            <pc:sldMk cId="3711724683" sldId="293"/>
            <ac:picMk id="6" creationId="{00000000-0000-0000-0000-000000000000}"/>
          </ac:picMkLst>
        </pc:picChg>
        <pc:picChg chg="add mod">
          <ac:chgData name="Sam Becker" userId="774883ce-cd57-4234-928a-0c2803b8d832" providerId="ADAL" clId="{A0752012-A896-4073-86E9-14F96AC7B53E}" dt="2022-07-20T23:17:14.625" v="2637" actId="14100"/>
          <ac:picMkLst>
            <pc:docMk/>
            <pc:sldMk cId="3711724683" sldId="293"/>
            <ac:picMk id="12" creationId="{BAEB75FE-9EE8-4256-8697-3CF9BBDE4ABF}"/>
          </ac:picMkLst>
        </pc:picChg>
        <pc:picChg chg="add mod">
          <ac:chgData name="Sam Becker" userId="774883ce-cd57-4234-928a-0c2803b8d832" providerId="ADAL" clId="{A0752012-A896-4073-86E9-14F96AC7B53E}" dt="2022-07-20T22:20:20.080" v="2320" actId="1076"/>
          <ac:picMkLst>
            <pc:docMk/>
            <pc:sldMk cId="3711724683" sldId="293"/>
            <ac:picMk id="1026" creationId="{DA7AC11D-D381-4370-9A1E-F019FC2BD108}"/>
          </ac:picMkLst>
        </pc:picChg>
        <pc:inkChg chg="add del">
          <ac:chgData name="Sam Becker" userId="774883ce-cd57-4234-928a-0c2803b8d832" providerId="ADAL" clId="{A0752012-A896-4073-86E9-14F96AC7B53E}" dt="2022-07-20T22:29:32.930" v="2416" actId="21"/>
          <ac:inkMkLst>
            <pc:docMk/>
            <pc:sldMk cId="3711724683" sldId="293"/>
            <ac:inkMk id="8" creationId="{82ABBEEA-1B69-42BB-84D3-4C9857F95647}"/>
          </ac:inkMkLst>
        </pc:inkChg>
        <pc:inkChg chg="add del">
          <ac:chgData name="Sam Becker" userId="774883ce-cd57-4234-928a-0c2803b8d832" providerId="ADAL" clId="{A0752012-A896-4073-86E9-14F96AC7B53E}" dt="2022-07-20T22:29:31.606" v="2415" actId="21"/>
          <ac:inkMkLst>
            <pc:docMk/>
            <pc:sldMk cId="3711724683" sldId="293"/>
            <ac:inkMk id="10" creationId="{C13CE3CC-34FB-4CDC-9679-4868B29CBFC9}"/>
          </ac:inkMkLst>
        </pc:inkChg>
      </pc:sldChg>
      <pc:sldChg chg="modSp mod ord addCm delCm modCm modNotesTx">
        <pc:chgData name="Sam Becker" userId="774883ce-cd57-4234-928a-0c2803b8d832" providerId="ADAL" clId="{A0752012-A896-4073-86E9-14F96AC7B53E}" dt="2022-07-22T23:35:59.720" v="7908" actId="20577"/>
        <pc:sldMkLst>
          <pc:docMk/>
          <pc:sldMk cId="4035933460" sldId="294"/>
        </pc:sldMkLst>
        <pc:spChg chg="mod">
          <ac:chgData name="Sam Becker" userId="774883ce-cd57-4234-928a-0c2803b8d832" providerId="ADAL" clId="{A0752012-A896-4073-86E9-14F96AC7B53E}" dt="2022-07-22T23:35:59.720" v="7908" actId="20577"/>
          <ac:spMkLst>
            <pc:docMk/>
            <pc:sldMk cId="4035933460" sldId="294"/>
            <ac:spMk id="10" creationId="{00000000-0000-0000-0000-000000000000}"/>
          </ac:spMkLst>
        </pc:spChg>
        <pc:spChg chg="mod">
          <ac:chgData name="Sam Becker" userId="774883ce-cd57-4234-928a-0c2803b8d832" providerId="ADAL" clId="{A0752012-A896-4073-86E9-14F96AC7B53E}" dt="2022-07-12T17:34:48.285" v="478" actId="1076"/>
          <ac:spMkLst>
            <pc:docMk/>
            <pc:sldMk cId="4035933460" sldId="294"/>
            <ac:spMk id="7170" creationId="{00000000-0000-0000-0000-000000000000}"/>
          </ac:spMkLst>
        </pc:spChg>
      </pc:sldChg>
      <pc:sldChg chg="modSp del mod">
        <pc:chgData name="Sam Becker" userId="774883ce-cd57-4234-928a-0c2803b8d832" providerId="ADAL" clId="{A0752012-A896-4073-86E9-14F96AC7B53E}" dt="2022-07-20T23:08:39.839" v="2469" actId="2696"/>
        <pc:sldMkLst>
          <pc:docMk/>
          <pc:sldMk cId="2784855176" sldId="295"/>
        </pc:sldMkLst>
        <pc:spChg chg="mod">
          <ac:chgData name="Sam Becker" userId="774883ce-cd57-4234-928a-0c2803b8d832" providerId="ADAL" clId="{A0752012-A896-4073-86E9-14F96AC7B53E}" dt="2022-07-12T17:49:31.212" v="672" actId="20577"/>
          <ac:spMkLst>
            <pc:docMk/>
            <pc:sldMk cId="2784855176" sldId="295"/>
            <ac:spMk id="10" creationId="{00000000-0000-0000-0000-000000000000}"/>
          </ac:spMkLst>
        </pc:spChg>
      </pc:sldChg>
      <pc:sldChg chg="modSp mod addCm delCm modCm">
        <pc:chgData name="Sam Becker" userId="774883ce-cd57-4234-928a-0c2803b8d832" providerId="ADAL" clId="{A0752012-A896-4073-86E9-14F96AC7B53E}" dt="2022-07-22T23:36:16.188" v="7910" actId="20577"/>
        <pc:sldMkLst>
          <pc:docMk/>
          <pc:sldMk cId="3838304557" sldId="296"/>
        </pc:sldMkLst>
        <pc:spChg chg="mod">
          <ac:chgData name="Sam Becker" userId="774883ce-cd57-4234-928a-0c2803b8d832" providerId="ADAL" clId="{A0752012-A896-4073-86E9-14F96AC7B53E}" dt="2022-07-22T23:36:16.188" v="7910" actId="20577"/>
          <ac:spMkLst>
            <pc:docMk/>
            <pc:sldMk cId="3838304557" sldId="296"/>
            <ac:spMk id="10" creationId="{00000000-0000-0000-0000-000000000000}"/>
          </ac:spMkLst>
        </pc:spChg>
        <pc:spChg chg="mod">
          <ac:chgData name="Sam Becker" userId="774883ce-cd57-4234-928a-0c2803b8d832" providerId="ADAL" clId="{A0752012-A896-4073-86E9-14F96AC7B53E}" dt="2022-07-21T18:07:42.656" v="2732" actId="20577"/>
          <ac:spMkLst>
            <pc:docMk/>
            <pc:sldMk cId="3838304557" sldId="296"/>
            <ac:spMk id="7170" creationId="{00000000-0000-0000-0000-000000000000}"/>
          </ac:spMkLst>
        </pc:spChg>
      </pc:sldChg>
      <pc:sldChg chg="modSp del mod addCm delCm modCm">
        <pc:chgData name="Sam Becker" userId="774883ce-cd57-4234-928a-0c2803b8d832" providerId="ADAL" clId="{A0752012-A896-4073-86E9-14F96AC7B53E}" dt="2022-07-20T18:53:34.584" v="1105" actId="2696"/>
        <pc:sldMkLst>
          <pc:docMk/>
          <pc:sldMk cId="2995410936" sldId="297"/>
        </pc:sldMkLst>
        <pc:spChg chg="mod">
          <ac:chgData name="Sam Becker" userId="774883ce-cd57-4234-928a-0c2803b8d832" providerId="ADAL" clId="{A0752012-A896-4073-86E9-14F96AC7B53E}" dt="2022-07-12T17:48:32.690" v="599"/>
          <ac:spMkLst>
            <pc:docMk/>
            <pc:sldMk cId="2995410936" sldId="297"/>
            <ac:spMk id="16" creationId="{00000000-0000-0000-0000-000000000000}"/>
          </ac:spMkLst>
        </pc:spChg>
        <pc:spChg chg="mod">
          <ac:chgData name="Sam Becker" userId="774883ce-cd57-4234-928a-0c2803b8d832" providerId="ADAL" clId="{A0752012-A896-4073-86E9-14F96AC7B53E}" dt="2022-07-19T21:57:15.241" v="845"/>
          <ac:spMkLst>
            <pc:docMk/>
            <pc:sldMk cId="2995410936" sldId="297"/>
            <ac:spMk id="18" creationId="{00000000-0000-0000-0000-000000000000}"/>
          </ac:spMkLst>
        </pc:spChg>
      </pc:sldChg>
      <pc:sldChg chg="del">
        <pc:chgData name="Sam Becker" userId="774883ce-cd57-4234-928a-0c2803b8d832" providerId="ADAL" clId="{A0752012-A896-4073-86E9-14F96AC7B53E}" dt="2022-07-20T18:56:54.181" v="1195" actId="2696"/>
        <pc:sldMkLst>
          <pc:docMk/>
          <pc:sldMk cId="4047934997" sldId="297"/>
        </pc:sldMkLst>
      </pc:sldChg>
      <pc:sldChg chg="modSp mod">
        <pc:chgData name="Sam Becker" userId="774883ce-cd57-4234-928a-0c2803b8d832" providerId="ADAL" clId="{A0752012-A896-4073-86E9-14F96AC7B53E}" dt="2022-07-22T23:40:52.649" v="7954" actId="20577"/>
        <pc:sldMkLst>
          <pc:docMk/>
          <pc:sldMk cId="2176677942" sldId="298"/>
        </pc:sldMkLst>
        <pc:spChg chg="mod">
          <ac:chgData name="Sam Becker" userId="774883ce-cd57-4234-928a-0c2803b8d832" providerId="ADAL" clId="{A0752012-A896-4073-86E9-14F96AC7B53E}" dt="2022-07-22T23:40:52.649" v="7954" actId="20577"/>
          <ac:spMkLst>
            <pc:docMk/>
            <pc:sldMk cId="2176677942" sldId="298"/>
            <ac:spMk id="16" creationId="{00000000-0000-0000-0000-000000000000}"/>
          </ac:spMkLst>
        </pc:spChg>
        <pc:spChg chg="mod">
          <ac:chgData name="Sam Becker" userId="774883ce-cd57-4234-928a-0c2803b8d832" providerId="ADAL" clId="{A0752012-A896-4073-86E9-14F96AC7B53E}" dt="2022-07-20T18:57:05.487" v="1197" actId="113"/>
          <ac:spMkLst>
            <pc:docMk/>
            <pc:sldMk cId="2176677942" sldId="298"/>
            <ac:spMk id="18" creationId="{00000000-0000-0000-0000-000000000000}"/>
          </ac:spMkLst>
        </pc:spChg>
      </pc:sldChg>
      <pc:sldChg chg="addSp delSp modSp add del mod modNotesTx">
        <pc:chgData name="Sam Becker" userId="774883ce-cd57-4234-928a-0c2803b8d832" providerId="ADAL" clId="{A0752012-A896-4073-86E9-14F96AC7B53E}" dt="2022-07-22T21:15:18.818" v="4466" actId="2696"/>
        <pc:sldMkLst>
          <pc:docMk/>
          <pc:sldMk cId="774218813" sldId="299"/>
        </pc:sldMkLst>
        <pc:spChg chg="del mod">
          <ac:chgData name="Sam Becker" userId="774883ce-cd57-4234-928a-0c2803b8d832" providerId="ADAL" clId="{A0752012-A896-4073-86E9-14F96AC7B53E}" dt="2022-07-20T19:24:18.995" v="2112" actId="21"/>
          <ac:spMkLst>
            <pc:docMk/>
            <pc:sldMk cId="774218813" sldId="299"/>
            <ac:spMk id="7" creationId="{EDC0D617-CB18-437B-8631-DF5FA4F3B3E3}"/>
          </ac:spMkLst>
        </pc:spChg>
        <pc:spChg chg="del">
          <ac:chgData name="Sam Becker" userId="774883ce-cd57-4234-928a-0c2803b8d832" providerId="ADAL" clId="{A0752012-A896-4073-86E9-14F96AC7B53E}" dt="2022-07-20T19:24:17.091" v="2111" actId="21"/>
          <ac:spMkLst>
            <pc:docMk/>
            <pc:sldMk cId="774218813" sldId="299"/>
            <ac:spMk id="9" creationId="{00000000-0000-0000-0000-000000000000}"/>
          </ac:spMkLst>
        </pc:spChg>
        <pc:spChg chg="add mod">
          <ac:chgData name="Sam Becker" userId="774883ce-cd57-4234-928a-0c2803b8d832" providerId="ADAL" clId="{A0752012-A896-4073-86E9-14F96AC7B53E}" dt="2022-07-20T19:34:03.097" v="2181" actId="14100"/>
          <ac:spMkLst>
            <pc:docMk/>
            <pc:sldMk cId="774218813" sldId="299"/>
            <ac:spMk id="10" creationId="{87464C96-199C-4E96-9446-A47ABA4C5A0D}"/>
          </ac:spMkLst>
        </pc:spChg>
        <pc:picChg chg="add mod modCrop">
          <ac:chgData name="Sam Becker" userId="774883ce-cd57-4234-928a-0c2803b8d832" providerId="ADAL" clId="{A0752012-A896-4073-86E9-14F96AC7B53E}" dt="2022-07-22T21:14:26.470" v="4382" actId="692"/>
          <ac:picMkLst>
            <pc:docMk/>
            <pc:sldMk cId="774218813" sldId="299"/>
            <ac:picMk id="3" creationId="{A1C76454-D2A1-41A7-A272-D34061F34F3D}"/>
          </ac:picMkLst>
        </pc:picChg>
        <pc:picChg chg="del">
          <ac:chgData name="Sam Becker" userId="774883ce-cd57-4234-928a-0c2803b8d832" providerId="ADAL" clId="{A0752012-A896-4073-86E9-14F96AC7B53E}" dt="2022-07-20T19:24:09.294" v="2108" actId="478"/>
          <ac:picMkLst>
            <pc:docMk/>
            <pc:sldMk cId="774218813" sldId="299"/>
            <ac:picMk id="5" creationId="{39E7A28F-44FF-4590-ADC0-195A19824997}"/>
          </ac:picMkLst>
        </pc:picChg>
        <pc:picChg chg="del mod">
          <ac:chgData name="Sam Becker" userId="774883ce-cd57-4234-928a-0c2803b8d832" providerId="ADAL" clId="{A0752012-A896-4073-86E9-14F96AC7B53E}" dt="2022-07-20T19:32:40.659" v="2125" actId="21"/>
          <ac:picMkLst>
            <pc:docMk/>
            <pc:sldMk cId="774218813" sldId="299"/>
            <ac:picMk id="6" creationId="{00000000-0000-0000-0000-000000000000}"/>
          </ac:picMkLst>
        </pc:picChg>
        <pc:picChg chg="add mod">
          <ac:chgData name="Sam Becker" userId="774883ce-cd57-4234-928a-0c2803b8d832" providerId="ADAL" clId="{A0752012-A896-4073-86E9-14F96AC7B53E}" dt="2022-07-20T22:20:27.813" v="2323" actId="1076"/>
          <ac:picMkLst>
            <pc:docMk/>
            <pc:sldMk cId="774218813" sldId="299"/>
            <ac:picMk id="11" creationId="{25D9EE4B-01AE-4A36-B7A5-952B07579412}"/>
          </ac:picMkLst>
        </pc:picChg>
      </pc:sldChg>
      <pc:sldChg chg="addSp delSp modSp del mod modNotesTx">
        <pc:chgData name="Sam Becker" userId="774883ce-cd57-4234-928a-0c2803b8d832" providerId="ADAL" clId="{A0752012-A896-4073-86E9-14F96AC7B53E}" dt="2022-07-22T21:14:08.124" v="4371" actId="2696"/>
        <pc:sldMkLst>
          <pc:docMk/>
          <pc:sldMk cId="3996150813" sldId="300"/>
        </pc:sldMkLst>
        <pc:spChg chg="del mod">
          <ac:chgData name="Sam Becker" userId="774883ce-cd57-4234-928a-0c2803b8d832" providerId="ADAL" clId="{A0752012-A896-4073-86E9-14F96AC7B53E}" dt="2022-07-22T21:06:45.186" v="3777"/>
          <ac:spMkLst>
            <pc:docMk/>
            <pc:sldMk cId="3996150813" sldId="300"/>
            <ac:spMk id="10" creationId="{87464C96-199C-4E96-9446-A47ABA4C5A0D}"/>
          </ac:spMkLst>
        </pc:spChg>
        <pc:picChg chg="del">
          <ac:chgData name="Sam Becker" userId="774883ce-cd57-4234-928a-0c2803b8d832" providerId="ADAL" clId="{A0752012-A896-4073-86E9-14F96AC7B53E}" dt="2022-07-20T19:34:54.073" v="2196" actId="478"/>
          <ac:picMkLst>
            <pc:docMk/>
            <pc:sldMk cId="3996150813" sldId="300"/>
            <ac:picMk id="3" creationId="{A1C76454-D2A1-41A7-A272-D34061F34F3D}"/>
          </ac:picMkLst>
        </pc:picChg>
        <pc:picChg chg="add mod modCrop">
          <ac:chgData name="Sam Becker" userId="774883ce-cd57-4234-928a-0c2803b8d832" providerId="ADAL" clId="{A0752012-A896-4073-86E9-14F96AC7B53E}" dt="2022-07-22T20:53:14.403" v="3433" actId="692"/>
          <ac:picMkLst>
            <pc:docMk/>
            <pc:sldMk cId="3996150813" sldId="300"/>
            <ac:picMk id="4" creationId="{102E6D63-0B97-460E-A581-485E265DE703}"/>
          </ac:picMkLst>
        </pc:picChg>
        <pc:picChg chg="add mod modCrop">
          <ac:chgData name="Sam Becker" userId="774883ce-cd57-4234-928a-0c2803b8d832" providerId="ADAL" clId="{A0752012-A896-4073-86E9-14F96AC7B53E}" dt="2022-07-22T20:51:52.941" v="3423" actId="14100"/>
          <ac:picMkLst>
            <pc:docMk/>
            <pc:sldMk cId="3996150813" sldId="300"/>
            <ac:picMk id="6" creationId="{E7135CF7-B7A6-46AC-B46B-6D136B7DFF54}"/>
          </ac:picMkLst>
        </pc:picChg>
        <pc:picChg chg="add mod">
          <ac:chgData name="Sam Becker" userId="774883ce-cd57-4234-928a-0c2803b8d832" providerId="ADAL" clId="{A0752012-A896-4073-86E9-14F96AC7B53E}" dt="2022-07-20T22:20:23.274" v="2321"/>
          <ac:picMkLst>
            <pc:docMk/>
            <pc:sldMk cId="3996150813" sldId="300"/>
            <ac:picMk id="8" creationId="{8A6780A7-AA17-45A2-8172-866EF8F324D9}"/>
          </ac:picMkLst>
        </pc:picChg>
      </pc:sldChg>
      <pc:sldChg chg="addSp delSp modSp add del mod modNotesTx">
        <pc:chgData name="Sam Becker" userId="774883ce-cd57-4234-928a-0c2803b8d832" providerId="ADAL" clId="{A0752012-A896-4073-86E9-14F96AC7B53E}" dt="2022-07-22T21:17:52.731" v="4581" actId="2696"/>
        <pc:sldMkLst>
          <pc:docMk/>
          <pc:sldMk cId="1010974783" sldId="301"/>
        </pc:sldMkLst>
        <pc:spChg chg="mod">
          <ac:chgData name="Sam Becker" userId="774883ce-cd57-4234-928a-0c2803b8d832" providerId="ADAL" clId="{A0752012-A896-4073-86E9-14F96AC7B53E}" dt="2022-07-20T19:40:15.289" v="2306" actId="1036"/>
          <ac:spMkLst>
            <pc:docMk/>
            <pc:sldMk cId="1010974783" sldId="301"/>
            <ac:spMk id="10" creationId="{87464C96-199C-4E96-9446-A47ABA4C5A0D}"/>
          </ac:spMkLst>
        </pc:spChg>
        <pc:picChg chg="del">
          <ac:chgData name="Sam Becker" userId="774883ce-cd57-4234-928a-0c2803b8d832" providerId="ADAL" clId="{A0752012-A896-4073-86E9-14F96AC7B53E}" dt="2022-07-20T19:38:28.363" v="2245" actId="478"/>
          <ac:picMkLst>
            <pc:docMk/>
            <pc:sldMk cId="1010974783" sldId="301"/>
            <ac:picMk id="3" creationId="{A1C76454-D2A1-41A7-A272-D34061F34F3D}"/>
          </ac:picMkLst>
        </pc:picChg>
        <pc:picChg chg="add mod modCrop">
          <ac:chgData name="Sam Becker" userId="774883ce-cd57-4234-928a-0c2803b8d832" providerId="ADAL" clId="{A0752012-A896-4073-86E9-14F96AC7B53E}" dt="2022-07-22T21:09:21.502" v="4026" actId="1076"/>
          <ac:picMkLst>
            <pc:docMk/>
            <pc:sldMk cId="1010974783" sldId="301"/>
            <ac:picMk id="4" creationId="{9920C826-6333-4C6C-9EBD-31B4501FE0B1}"/>
          </ac:picMkLst>
        </pc:picChg>
        <pc:picChg chg="add mod">
          <ac:chgData name="Sam Becker" userId="774883ce-cd57-4234-928a-0c2803b8d832" providerId="ADAL" clId="{A0752012-A896-4073-86E9-14F96AC7B53E}" dt="2022-07-20T22:20:32.050" v="2325" actId="1076"/>
          <ac:picMkLst>
            <pc:docMk/>
            <pc:sldMk cId="1010974783" sldId="301"/>
            <ac:picMk id="6" creationId="{584B78C2-E53F-47CC-859C-F9E88E69F9C5}"/>
          </ac:picMkLst>
        </pc:picChg>
      </pc:sldChg>
      <pc:sldChg chg="addSp delSp modSp add del mod">
        <pc:chgData name="Sam Becker" userId="774883ce-cd57-4234-928a-0c2803b8d832" providerId="ADAL" clId="{A0752012-A896-4073-86E9-14F96AC7B53E}" dt="2022-07-22T22:38:45.789" v="4695" actId="2696"/>
        <pc:sldMkLst>
          <pc:docMk/>
          <pc:sldMk cId="3407445382" sldId="302"/>
        </pc:sldMkLst>
        <pc:spChg chg="mod">
          <ac:chgData name="Sam Becker" userId="774883ce-cd57-4234-928a-0c2803b8d832" providerId="ADAL" clId="{A0752012-A896-4073-86E9-14F96AC7B53E}" dt="2022-07-20T19:40:39.962" v="2314" actId="1036"/>
          <ac:spMkLst>
            <pc:docMk/>
            <pc:sldMk cId="3407445382" sldId="302"/>
            <ac:spMk id="10" creationId="{87464C96-199C-4E96-9446-A47ABA4C5A0D}"/>
          </ac:spMkLst>
        </pc:spChg>
        <pc:picChg chg="del">
          <ac:chgData name="Sam Becker" userId="774883ce-cd57-4234-928a-0c2803b8d832" providerId="ADAL" clId="{A0752012-A896-4073-86E9-14F96AC7B53E}" dt="2022-07-20T19:38:39.523" v="2272" actId="21"/>
          <ac:picMkLst>
            <pc:docMk/>
            <pc:sldMk cId="3407445382" sldId="302"/>
            <ac:picMk id="3" creationId="{A1C76454-D2A1-41A7-A272-D34061F34F3D}"/>
          </ac:picMkLst>
        </pc:picChg>
        <pc:picChg chg="add mod modCrop">
          <ac:chgData name="Sam Becker" userId="774883ce-cd57-4234-928a-0c2803b8d832" providerId="ADAL" clId="{A0752012-A896-4073-86E9-14F96AC7B53E}" dt="2022-07-22T22:37:30.490" v="4678" actId="692"/>
          <ac:picMkLst>
            <pc:docMk/>
            <pc:sldMk cId="3407445382" sldId="302"/>
            <ac:picMk id="4" creationId="{0DA4C83A-94E3-4A48-B44B-970E61FF42D9}"/>
          </ac:picMkLst>
        </pc:picChg>
        <pc:picChg chg="add mod">
          <ac:chgData name="Sam Becker" userId="774883ce-cd57-4234-928a-0c2803b8d832" providerId="ADAL" clId="{A0752012-A896-4073-86E9-14F96AC7B53E}" dt="2022-07-20T22:20:35.635" v="2327" actId="1076"/>
          <ac:picMkLst>
            <pc:docMk/>
            <pc:sldMk cId="3407445382" sldId="302"/>
            <ac:picMk id="6" creationId="{352E4415-7018-4A9D-8555-659EAB609E6A}"/>
          </ac:picMkLst>
        </pc:picChg>
      </pc:sldChg>
      <pc:sldChg chg="addSp delSp modSp add del mod">
        <pc:chgData name="Sam Becker" userId="774883ce-cd57-4234-928a-0c2803b8d832" providerId="ADAL" clId="{A0752012-A896-4073-86E9-14F96AC7B53E}" dt="2022-07-22T21:07:03.309" v="3778" actId="2696"/>
        <pc:sldMkLst>
          <pc:docMk/>
          <pc:sldMk cId="1471518475" sldId="303"/>
        </pc:sldMkLst>
        <pc:spChg chg="del">
          <ac:chgData name="Sam Becker" userId="774883ce-cd57-4234-928a-0c2803b8d832" providerId="ADAL" clId="{A0752012-A896-4073-86E9-14F96AC7B53E}" dt="2022-07-20T22:24:29.207" v="2402" actId="21"/>
          <ac:spMkLst>
            <pc:docMk/>
            <pc:sldMk cId="1471518475" sldId="303"/>
            <ac:spMk id="7" creationId="{EDC0D617-CB18-437B-8631-DF5FA4F3B3E3}"/>
          </ac:spMkLst>
        </pc:spChg>
        <pc:spChg chg="mod">
          <ac:chgData name="Sam Becker" userId="774883ce-cd57-4234-928a-0c2803b8d832" providerId="ADAL" clId="{A0752012-A896-4073-86E9-14F96AC7B53E}" dt="2022-07-20T22:31:16.774" v="2459" actId="20577"/>
          <ac:spMkLst>
            <pc:docMk/>
            <pc:sldMk cId="1471518475" sldId="303"/>
            <ac:spMk id="9" creationId="{00000000-0000-0000-0000-000000000000}"/>
          </ac:spMkLst>
        </pc:spChg>
        <pc:picChg chg="add del mod modCrop">
          <ac:chgData name="Sam Becker" userId="774883ce-cd57-4234-928a-0c2803b8d832" providerId="ADAL" clId="{A0752012-A896-4073-86E9-14F96AC7B53E}" dt="2022-07-20T22:23:41.320" v="2346" actId="21"/>
          <ac:picMkLst>
            <pc:docMk/>
            <pc:sldMk cId="1471518475" sldId="303"/>
            <ac:picMk id="2" creationId="{E70CD9EC-6F17-484C-B05C-9E9DDB35FD64}"/>
          </ac:picMkLst>
        </pc:picChg>
        <pc:picChg chg="add del mod">
          <ac:chgData name="Sam Becker" userId="774883ce-cd57-4234-928a-0c2803b8d832" providerId="ADAL" clId="{A0752012-A896-4073-86E9-14F96AC7B53E}" dt="2022-07-20T22:29:11.634" v="2410" actId="21"/>
          <ac:picMkLst>
            <pc:docMk/>
            <pc:sldMk cId="1471518475" sldId="303"/>
            <ac:picMk id="4" creationId="{3F907AFE-04C8-4566-B141-4C1034AB12BD}"/>
          </ac:picMkLst>
        </pc:picChg>
        <pc:picChg chg="del mod">
          <ac:chgData name="Sam Becker" userId="774883ce-cd57-4234-928a-0c2803b8d832" providerId="ADAL" clId="{A0752012-A896-4073-86E9-14F96AC7B53E}" dt="2022-07-20T22:21:27.682" v="2335" actId="21"/>
          <ac:picMkLst>
            <pc:docMk/>
            <pc:sldMk cId="1471518475" sldId="303"/>
            <ac:picMk id="5" creationId="{39E7A28F-44FF-4590-ADC0-195A19824997}"/>
          </ac:picMkLst>
        </pc:picChg>
        <pc:picChg chg="add mod">
          <ac:chgData name="Sam Becker" userId="774883ce-cd57-4234-928a-0c2803b8d832" providerId="ADAL" clId="{A0752012-A896-4073-86E9-14F96AC7B53E}" dt="2022-07-20T22:31:18.536" v="2460" actId="1076"/>
          <ac:picMkLst>
            <pc:docMk/>
            <pc:sldMk cId="1471518475" sldId="303"/>
            <ac:picMk id="8" creationId="{6EFA0E76-C7B2-4156-932A-1D328D851B40}"/>
          </ac:picMkLst>
        </pc:picChg>
        <pc:inkChg chg="add">
          <ac:chgData name="Sam Becker" userId="774883ce-cd57-4234-928a-0c2803b8d832" providerId="ADAL" clId="{A0752012-A896-4073-86E9-14F96AC7B53E}" dt="2022-07-20T22:31:26.468" v="2461" actId="9405"/>
          <ac:inkMkLst>
            <pc:docMk/>
            <pc:sldMk cId="1471518475" sldId="303"/>
            <ac:inkMk id="10" creationId="{F9C8FC7E-BB7E-4EB0-8AAC-8F2B1CDA8ECC}"/>
          </ac:inkMkLst>
        </pc:inkChg>
        <pc:inkChg chg="add">
          <ac:chgData name="Sam Becker" userId="774883ce-cd57-4234-928a-0c2803b8d832" providerId="ADAL" clId="{A0752012-A896-4073-86E9-14F96AC7B53E}" dt="2022-07-20T22:31:34.923" v="2462" actId="9405"/>
          <ac:inkMkLst>
            <pc:docMk/>
            <pc:sldMk cId="1471518475" sldId="303"/>
            <ac:inkMk id="11" creationId="{058E6769-F3F4-4639-AF03-99C024469ACB}"/>
          </ac:inkMkLst>
        </pc:inkChg>
      </pc:sldChg>
      <pc:sldChg chg="modSp mod modNotesTx">
        <pc:chgData name="Sam Becker" userId="774883ce-cd57-4234-928a-0c2803b8d832" providerId="ADAL" clId="{A0752012-A896-4073-86E9-14F96AC7B53E}" dt="2022-07-22T23:28:29.110" v="7701" actId="20577"/>
        <pc:sldMkLst>
          <pc:docMk/>
          <pc:sldMk cId="2657254710" sldId="304"/>
        </pc:sldMkLst>
        <pc:spChg chg="mod">
          <ac:chgData name="Sam Becker" userId="774883ce-cd57-4234-928a-0c2803b8d832" providerId="ADAL" clId="{A0752012-A896-4073-86E9-14F96AC7B53E}" dt="2022-07-22T23:28:29.110" v="7701" actId="20577"/>
          <ac:spMkLst>
            <pc:docMk/>
            <pc:sldMk cId="2657254710" sldId="304"/>
            <ac:spMk id="9" creationId="{00000000-0000-0000-0000-000000000000}"/>
          </ac:spMkLst>
        </pc:spChg>
        <pc:spChg chg="mod">
          <ac:chgData name="Sam Becker" userId="774883ce-cd57-4234-928a-0c2803b8d832" providerId="ADAL" clId="{A0752012-A896-4073-86E9-14F96AC7B53E}" dt="2022-07-20T23:40:13.611" v="2659" actId="20577"/>
          <ac:spMkLst>
            <pc:docMk/>
            <pc:sldMk cId="2657254710" sldId="304"/>
            <ac:spMk id="6146" creationId="{00000000-0000-0000-0000-000000000000}"/>
          </ac:spMkLst>
        </pc:spChg>
      </pc:sldChg>
      <pc:sldChg chg="addSp delSp modSp add mod modNotesTx">
        <pc:chgData name="Sam Becker" userId="774883ce-cd57-4234-928a-0c2803b8d832" providerId="ADAL" clId="{A0752012-A896-4073-86E9-14F96AC7B53E}" dt="2022-07-22T23:07:43.386" v="6004" actId="20577"/>
        <pc:sldMkLst>
          <pc:docMk/>
          <pc:sldMk cId="2743394048" sldId="305"/>
        </pc:sldMkLst>
        <pc:spChg chg="add del mod">
          <ac:chgData name="Sam Becker" userId="774883ce-cd57-4234-928a-0c2803b8d832" providerId="ADAL" clId="{A0752012-A896-4073-86E9-14F96AC7B53E}" dt="2022-07-22T19:50:39.293" v="2780" actId="11529"/>
          <ac:spMkLst>
            <pc:docMk/>
            <pc:sldMk cId="2743394048" sldId="305"/>
            <ac:spMk id="2" creationId="{836C2439-4347-4725-A7B8-1B3F91076228}"/>
          </ac:spMkLst>
        </pc:spChg>
        <pc:spChg chg="del">
          <ac:chgData name="Sam Becker" userId="774883ce-cd57-4234-928a-0c2803b8d832" providerId="ADAL" clId="{A0752012-A896-4073-86E9-14F96AC7B53E}" dt="2022-07-20T23:41:11.402" v="2703" actId="21"/>
          <ac:spMkLst>
            <pc:docMk/>
            <pc:sldMk cId="2743394048" sldId="305"/>
            <ac:spMk id="9" creationId="{00000000-0000-0000-0000-000000000000}"/>
          </ac:spMkLst>
        </pc:spChg>
        <pc:spChg chg="add del mod">
          <ac:chgData name="Sam Becker" userId="774883ce-cd57-4234-928a-0c2803b8d832" providerId="ADAL" clId="{A0752012-A896-4073-86E9-14F96AC7B53E}" dt="2022-07-20T23:41:15.551" v="2705"/>
          <ac:spMkLst>
            <pc:docMk/>
            <pc:sldMk cId="2743394048" sldId="305"/>
            <ac:spMk id="10" creationId="{D54186ED-1F4A-4233-A524-D1363542E513}"/>
          </ac:spMkLst>
        </pc:spChg>
        <pc:spChg chg="mod">
          <ac:chgData name="Sam Becker" userId="774883ce-cd57-4234-928a-0c2803b8d832" providerId="ADAL" clId="{A0752012-A896-4073-86E9-14F96AC7B53E}" dt="2022-07-22T19:56:31.202" v="2834" actId="20577"/>
          <ac:spMkLst>
            <pc:docMk/>
            <pc:sldMk cId="2743394048" sldId="305"/>
            <ac:spMk id="6146" creationId="{00000000-0000-0000-0000-000000000000}"/>
          </ac:spMkLst>
        </pc:spChg>
        <pc:picChg chg="add del mod">
          <ac:chgData name="Sam Becker" userId="774883ce-cd57-4234-928a-0c2803b8d832" providerId="ADAL" clId="{A0752012-A896-4073-86E9-14F96AC7B53E}" dt="2022-07-22T20:05:50.731" v="2919" actId="478"/>
          <ac:picMkLst>
            <pc:docMk/>
            <pc:sldMk cId="2743394048" sldId="305"/>
            <ac:picMk id="11" creationId="{F216C907-16E3-43C2-B97F-E874C8D0C74D}"/>
          </ac:picMkLst>
        </pc:picChg>
        <pc:picChg chg="add del mod">
          <ac:chgData name="Sam Becker" userId="774883ce-cd57-4234-928a-0c2803b8d832" providerId="ADAL" clId="{A0752012-A896-4073-86E9-14F96AC7B53E}" dt="2022-07-22T20:38:28.682" v="3103" actId="931"/>
          <ac:picMkLst>
            <pc:docMk/>
            <pc:sldMk cId="2743394048" sldId="305"/>
            <ac:picMk id="35" creationId="{7D8F7ACC-FF4C-4113-8351-039B86C5A58B}"/>
          </ac:picMkLst>
        </pc:picChg>
        <pc:picChg chg="add mod">
          <ac:chgData name="Sam Becker" userId="774883ce-cd57-4234-928a-0c2803b8d832" providerId="ADAL" clId="{A0752012-A896-4073-86E9-14F96AC7B53E}" dt="2022-07-22T20:40:03.473" v="3110" actId="1582"/>
          <ac:picMkLst>
            <pc:docMk/>
            <pc:sldMk cId="2743394048" sldId="305"/>
            <ac:picMk id="37" creationId="{FDB82C62-D668-4716-BFAD-D91C92A1A81E}"/>
          </ac:picMkLst>
        </pc:picChg>
        <pc:cxnChg chg="add del mod">
          <ac:chgData name="Sam Becker" userId="774883ce-cd57-4234-928a-0c2803b8d832" providerId="ADAL" clId="{A0752012-A896-4073-86E9-14F96AC7B53E}" dt="2022-07-22T20:05:53.848" v="2920" actId="478"/>
          <ac:cxnSpMkLst>
            <pc:docMk/>
            <pc:sldMk cId="2743394048" sldId="305"/>
            <ac:cxnSpMk id="4" creationId="{12C8521B-9CDE-4EA4-9181-9BB60C1B748D}"/>
          </ac:cxnSpMkLst>
        </pc:cxnChg>
        <pc:cxnChg chg="add del mod">
          <ac:chgData name="Sam Becker" userId="774883ce-cd57-4234-928a-0c2803b8d832" providerId="ADAL" clId="{A0752012-A896-4073-86E9-14F96AC7B53E}" dt="2022-07-22T20:05:53.848" v="2920" actId="478"/>
          <ac:cxnSpMkLst>
            <pc:docMk/>
            <pc:sldMk cId="2743394048" sldId="305"/>
            <ac:cxnSpMk id="12" creationId="{ABA87089-CF3B-4A2F-8E27-B75D2583AC2D}"/>
          </ac:cxnSpMkLst>
        </pc:cxnChg>
        <pc:cxnChg chg="add del mod">
          <ac:chgData name="Sam Becker" userId="774883ce-cd57-4234-928a-0c2803b8d832" providerId="ADAL" clId="{A0752012-A896-4073-86E9-14F96AC7B53E}" dt="2022-07-22T19:55:06.229" v="2807" actId="478"/>
          <ac:cxnSpMkLst>
            <pc:docMk/>
            <pc:sldMk cId="2743394048" sldId="305"/>
            <ac:cxnSpMk id="15" creationId="{840FF08E-CFD1-4B67-B3CE-3CBFBDE7234B}"/>
          </ac:cxnSpMkLst>
        </pc:cxnChg>
        <pc:cxnChg chg="add del mod">
          <ac:chgData name="Sam Becker" userId="774883ce-cd57-4234-928a-0c2803b8d832" providerId="ADAL" clId="{A0752012-A896-4073-86E9-14F96AC7B53E}" dt="2022-07-22T20:05:53.848" v="2920" actId="478"/>
          <ac:cxnSpMkLst>
            <pc:docMk/>
            <pc:sldMk cId="2743394048" sldId="305"/>
            <ac:cxnSpMk id="22" creationId="{F40851F4-E612-4D75-861B-B4A51D0BFAAC}"/>
          </ac:cxnSpMkLst>
        </pc:cxnChg>
        <pc:cxnChg chg="add del mod">
          <ac:chgData name="Sam Becker" userId="774883ce-cd57-4234-928a-0c2803b8d832" providerId="ADAL" clId="{A0752012-A896-4073-86E9-14F96AC7B53E}" dt="2022-07-22T20:05:53.848" v="2920" actId="478"/>
          <ac:cxnSpMkLst>
            <pc:docMk/>
            <pc:sldMk cId="2743394048" sldId="305"/>
            <ac:cxnSpMk id="28" creationId="{189D6B43-4AB7-4FF8-BA4A-96B729451D75}"/>
          </ac:cxnSpMkLst>
        </pc:cxnChg>
        <pc:cxnChg chg="add del mod">
          <ac:chgData name="Sam Becker" userId="774883ce-cd57-4234-928a-0c2803b8d832" providerId="ADAL" clId="{A0752012-A896-4073-86E9-14F96AC7B53E}" dt="2022-07-22T20:05:53.848" v="2920" actId="478"/>
          <ac:cxnSpMkLst>
            <pc:docMk/>
            <pc:sldMk cId="2743394048" sldId="305"/>
            <ac:cxnSpMk id="30" creationId="{BB7D4A3F-139D-439A-BC95-209F6DAC0F99}"/>
          </ac:cxnSpMkLst>
        </pc:cxnChg>
        <pc:cxnChg chg="add del mod">
          <ac:chgData name="Sam Becker" userId="774883ce-cd57-4234-928a-0c2803b8d832" providerId="ADAL" clId="{A0752012-A896-4073-86E9-14F96AC7B53E}" dt="2022-07-22T20:05:53.848" v="2920" actId="478"/>
          <ac:cxnSpMkLst>
            <pc:docMk/>
            <pc:sldMk cId="2743394048" sldId="305"/>
            <ac:cxnSpMk id="32" creationId="{6075E634-C245-44FA-AA00-B8B2FBACAB50}"/>
          </ac:cxnSpMkLst>
        </pc:cxnChg>
      </pc:sldChg>
      <pc:sldChg chg="addSp delSp modSp add mod">
        <pc:chgData name="Sam Becker" userId="774883ce-cd57-4234-928a-0c2803b8d832" providerId="ADAL" clId="{A0752012-A896-4073-86E9-14F96AC7B53E}" dt="2022-07-22T23:34:02.883" v="7782" actId="14100"/>
        <pc:sldMkLst>
          <pc:docMk/>
          <pc:sldMk cId="121323355" sldId="306"/>
        </pc:sldMkLst>
        <pc:spChg chg="add mod">
          <ac:chgData name="Sam Becker" userId="774883ce-cd57-4234-928a-0c2803b8d832" providerId="ADAL" clId="{A0752012-A896-4073-86E9-14F96AC7B53E}" dt="2022-07-22T20:17:47.133" v="2985" actId="164"/>
          <ac:spMkLst>
            <pc:docMk/>
            <pc:sldMk cId="121323355" sldId="306"/>
            <ac:spMk id="61" creationId="{72B6B120-26D0-431E-8A2A-AC584EFD2D23}"/>
          </ac:spMkLst>
        </pc:spChg>
        <pc:spChg chg="add mod">
          <ac:chgData name="Sam Becker" userId="774883ce-cd57-4234-928a-0c2803b8d832" providerId="ADAL" clId="{A0752012-A896-4073-86E9-14F96AC7B53E}" dt="2022-07-22T20:17:47.133" v="2985" actId="164"/>
          <ac:spMkLst>
            <pc:docMk/>
            <pc:sldMk cId="121323355" sldId="306"/>
            <ac:spMk id="64" creationId="{752BD8DD-6F9C-4C12-9DBF-6A41FCDABF6C}"/>
          </ac:spMkLst>
        </pc:spChg>
        <pc:spChg chg="add mod">
          <ac:chgData name="Sam Becker" userId="774883ce-cd57-4234-928a-0c2803b8d832" providerId="ADAL" clId="{A0752012-A896-4073-86E9-14F96AC7B53E}" dt="2022-07-22T20:17:47.133" v="2985" actId="164"/>
          <ac:spMkLst>
            <pc:docMk/>
            <pc:sldMk cId="121323355" sldId="306"/>
            <ac:spMk id="73" creationId="{10DFAD59-79A1-43FF-A97A-B362F69466D6}"/>
          </ac:spMkLst>
        </pc:spChg>
        <pc:spChg chg="add mod">
          <ac:chgData name="Sam Becker" userId="774883ce-cd57-4234-928a-0c2803b8d832" providerId="ADAL" clId="{A0752012-A896-4073-86E9-14F96AC7B53E}" dt="2022-07-22T20:17:47.133" v="2985" actId="164"/>
          <ac:spMkLst>
            <pc:docMk/>
            <pc:sldMk cId="121323355" sldId="306"/>
            <ac:spMk id="74" creationId="{A9C51F98-B587-42E5-BBB7-659CFFE06848}"/>
          </ac:spMkLst>
        </pc:spChg>
        <pc:spChg chg="add mod">
          <ac:chgData name="Sam Becker" userId="774883ce-cd57-4234-928a-0c2803b8d832" providerId="ADAL" clId="{A0752012-A896-4073-86E9-14F96AC7B53E}" dt="2022-07-22T20:17:47.133" v="2985" actId="164"/>
          <ac:spMkLst>
            <pc:docMk/>
            <pc:sldMk cId="121323355" sldId="306"/>
            <ac:spMk id="75" creationId="{8FCB68B4-5E3C-4012-A2DF-ADCB52A6B976}"/>
          </ac:spMkLst>
        </pc:spChg>
        <pc:spChg chg="add mod">
          <ac:chgData name="Sam Becker" userId="774883ce-cd57-4234-928a-0c2803b8d832" providerId="ADAL" clId="{A0752012-A896-4073-86E9-14F96AC7B53E}" dt="2022-07-22T20:17:47.133" v="2985" actId="164"/>
          <ac:spMkLst>
            <pc:docMk/>
            <pc:sldMk cId="121323355" sldId="306"/>
            <ac:spMk id="76" creationId="{CEC4590F-692B-42C1-A8AE-DD7D07BF3940}"/>
          </ac:spMkLst>
        </pc:spChg>
        <pc:spChg chg="add del">
          <ac:chgData name="Sam Becker" userId="774883ce-cd57-4234-928a-0c2803b8d832" providerId="ADAL" clId="{A0752012-A896-4073-86E9-14F96AC7B53E}" dt="2022-07-22T20:18:15.700" v="2987" actId="21"/>
          <ac:spMkLst>
            <pc:docMk/>
            <pc:sldMk cId="121323355" sldId="306"/>
            <ac:spMk id="77" creationId="{D944B04E-9FAB-4C45-B316-124A394500F5}"/>
          </ac:spMkLst>
        </pc:spChg>
        <pc:spChg chg="add del mod">
          <ac:chgData name="Sam Becker" userId="774883ce-cd57-4234-928a-0c2803b8d832" providerId="ADAL" clId="{A0752012-A896-4073-86E9-14F96AC7B53E}" dt="2022-07-22T20:20:09.626" v="3000"/>
          <ac:spMkLst>
            <pc:docMk/>
            <pc:sldMk cId="121323355" sldId="306"/>
            <ac:spMk id="84" creationId="{645BB6C9-2A81-40EF-BD73-E2839048133A}"/>
          </ac:spMkLst>
        </pc:spChg>
        <pc:grpChg chg="add mod">
          <ac:chgData name="Sam Becker" userId="774883ce-cd57-4234-928a-0c2803b8d832" providerId="ADAL" clId="{A0752012-A896-4073-86E9-14F96AC7B53E}" dt="2022-07-22T20:17:47.133" v="2985" actId="164"/>
          <ac:grpSpMkLst>
            <pc:docMk/>
            <pc:sldMk cId="121323355" sldId="306"/>
            <ac:grpSpMk id="72" creationId="{66515F61-24BE-4987-BE1A-95D7FBDDD1EC}"/>
          </ac:grpSpMkLst>
        </pc:grpChg>
        <pc:grpChg chg="add mod">
          <ac:chgData name="Sam Becker" userId="774883ce-cd57-4234-928a-0c2803b8d832" providerId="ADAL" clId="{A0752012-A896-4073-86E9-14F96AC7B53E}" dt="2022-07-22T20:34:59.770" v="3099" actId="164"/>
          <ac:grpSpMkLst>
            <pc:docMk/>
            <pc:sldMk cId="121323355" sldId="306"/>
            <ac:grpSpMk id="96" creationId="{755EDAE9-1E5C-4D09-ADDD-DA010EB9789E}"/>
          </ac:grpSpMkLst>
        </pc:grpChg>
        <pc:picChg chg="mod">
          <ac:chgData name="Sam Becker" userId="774883ce-cd57-4234-928a-0c2803b8d832" providerId="ADAL" clId="{A0752012-A896-4073-86E9-14F96AC7B53E}" dt="2022-07-22T23:34:02.883" v="7782" actId="14100"/>
          <ac:picMkLst>
            <pc:docMk/>
            <pc:sldMk cId="121323355" sldId="306"/>
            <ac:picMk id="11" creationId="{F216C907-16E3-43C2-B97F-E874C8D0C74D}"/>
          </ac:picMkLst>
        </pc:picChg>
        <pc:inkChg chg="add del">
          <ac:chgData name="Sam Becker" userId="774883ce-cd57-4234-928a-0c2803b8d832" providerId="ADAL" clId="{A0752012-A896-4073-86E9-14F96AC7B53E}" dt="2022-07-22T20:55:10.137" v="3451" actId="9405"/>
          <ac:inkMkLst>
            <pc:docMk/>
            <pc:sldMk cId="121323355" sldId="306"/>
            <ac:inkMk id="98" creationId="{F7961839-8856-439F-BBE9-D67817566BBD}"/>
          </ac:inkMkLst>
        </pc:inkChg>
        <pc:inkChg chg="add del">
          <ac:chgData name="Sam Becker" userId="774883ce-cd57-4234-928a-0c2803b8d832" providerId="ADAL" clId="{A0752012-A896-4073-86E9-14F96AC7B53E}" dt="2022-07-22T20:54:50.930" v="3446" actId="9405"/>
          <ac:inkMkLst>
            <pc:docMk/>
            <pc:sldMk cId="121323355" sldId="306"/>
            <ac:inkMk id="99" creationId="{2A51AD3A-3DD7-4F42-96D2-81EB26BDFDD7}"/>
          </ac:inkMkLst>
        </pc:inkChg>
        <pc:inkChg chg="add del">
          <ac:chgData name="Sam Becker" userId="774883ce-cd57-4234-928a-0c2803b8d832" providerId="ADAL" clId="{A0752012-A896-4073-86E9-14F96AC7B53E}" dt="2022-07-22T20:54:48.551" v="3445" actId="9405"/>
          <ac:inkMkLst>
            <pc:docMk/>
            <pc:sldMk cId="121323355" sldId="306"/>
            <ac:inkMk id="101" creationId="{2F69A7EC-2BE2-4EBE-87EB-72CC97068523}"/>
          </ac:inkMkLst>
        </pc:inkChg>
        <pc:inkChg chg="add del">
          <ac:chgData name="Sam Becker" userId="774883ce-cd57-4234-928a-0c2803b8d832" providerId="ADAL" clId="{A0752012-A896-4073-86E9-14F96AC7B53E}" dt="2022-07-22T20:55:03.995" v="3448" actId="9405"/>
          <ac:inkMkLst>
            <pc:docMk/>
            <pc:sldMk cId="121323355" sldId="306"/>
            <ac:inkMk id="102" creationId="{1992AB7C-2A43-4FE4-A2C0-42FBAB0A8AE1}"/>
          </ac:inkMkLst>
        </pc:inkChg>
        <pc:inkChg chg="add del">
          <ac:chgData name="Sam Becker" userId="774883ce-cd57-4234-928a-0c2803b8d832" providerId="ADAL" clId="{A0752012-A896-4073-86E9-14F96AC7B53E}" dt="2022-07-22T20:55:09.730" v="3450" actId="9405"/>
          <ac:inkMkLst>
            <pc:docMk/>
            <pc:sldMk cId="121323355" sldId="306"/>
            <ac:inkMk id="104" creationId="{FD6B33DB-1068-40C3-81E0-ABBEC6350E25}"/>
          </ac:inkMkLst>
        </pc:inkChg>
        <pc:inkChg chg="add del">
          <ac:chgData name="Sam Becker" userId="774883ce-cd57-4234-928a-0c2803b8d832" providerId="ADAL" clId="{A0752012-A896-4073-86E9-14F96AC7B53E}" dt="2022-07-22T20:58:10.781" v="3453" actId="9405"/>
          <ac:inkMkLst>
            <pc:docMk/>
            <pc:sldMk cId="121323355" sldId="306"/>
            <ac:inkMk id="105" creationId="{57CB7743-FF2C-400E-875F-CBF9AEDD991E}"/>
          </ac:inkMkLst>
        </pc:inkChg>
        <pc:inkChg chg="add del">
          <ac:chgData name="Sam Becker" userId="774883ce-cd57-4234-928a-0c2803b8d832" providerId="ADAL" clId="{A0752012-A896-4073-86E9-14F96AC7B53E}" dt="2022-07-22T20:58:18.171" v="3455" actId="9405"/>
          <ac:inkMkLst>
            <pc:docMk/>
            <pc:sldMk cId="121323355" sldId="306"/>
            <ac:inkMk id="106" creationId="{CD350D5B-CAA6-47F6-A97C-04F1DC6098E6}"/>
          </ac:inkMkLst>
        </pc:inkChg>
        <pc:inkChg chg="add del">
          <ac:chgData name="Sam Becker" userId="774883ce-cd57-4234-928a-0c2803b8d832" providerId="ADAL" clId="{A0752012-A896-4073-86E9-14F96AC7B53E}" dt="2022-07-22T20:58:27.039" v="3457" actId="9405"/>
          <ac:inkMkLst>
            <pc:docMk/>
            <pc:sldMk cId="121323355" sldId="306"/>
            <ac:inkMk id="108" creationId="{DF5E4528-F211-4A2D-AAEB-ACDDC2152E81}"/>
          </ac:inkMkLst>
        </pc:inkChg>
        <pc:inkChg chg="add">
          <ac:chgData name="Sam Becker" userId="774883ce-cd57-4234-928a-0c2803b8d832" providerId="ADAL" clId="{A0752012-A896-4073-86E9-14F96AC7B53E}" dt="2022-07-22T20:58:35.277" v="3458" actId="9405"/>
          <ac:inkMkLst>
            <pc:docMk/>
            <pc:sldMk cId="121323355" sldId="306"/>
            <ac:inkMk id="110" creationId="{735EE223-50A2-471E-8B0B-A516C555E601}"/>
          </ac:inkMkLst>
        </pc:inkChg>
        <pc:inkChg chg="add del">
          <ac:chgData name="Sam Becker" userId="774883ce-cd57-4234-928a-0c2803b8d832" providerId="ADAL" clId="{A0752012-A896-4073-86E9-14F96AC7B53E}" dt="2022-07-22T20:59:00.565" v="3468" actId="9405"/>
          <ac:inkMkLst>
            <pc:docMk/>
            <pc:sldMk cId="121323355" sldId="306"/>
            <ac:inkMk id="112" creationId="{324BDD5A-F9FA-4B5E-A5CD-ADB5F2E03ACB}"/>
          </ac:inkMkLst>
        </pc:inkChg>
        <pc:inkChg chg="add del">
          <ac:chgData name="Sam Becker" userId="774883ce-cd57-4234-928a-0c2803b8d832" providerId="ADAL" clId="{A0752012-A896-4073-86E9-14F96AC7B53E}" dt="2022-07-22T20:59:00.024" v="3467" actId="9405"/>
          <ac:inkMkLst>
            <pc:docMk/>
            <pc:sldMk cId="121323355" sldId="306"/>
            <ac:inkMk id="113" creationId="{28A266D3-7F87-4CC4-A4F5-51CCE64B8DCA}"/>
          </ac:inkMkLst>
        </pc:inkChg>
        <pc:inkChg chg="add del">
          <ac:chgData name="Sam Becker" userId="774883ce-cd57-4234-928a-0c2803b8d832" providerId="ADAL" clId="{A0752012-A896-4073-86E9-14F96AC7B53E}" dt="2022-07-22T20:58:48.142" v="3462" actId="9405"/>
          <ac:inkMkLst>
            <pc:docMk/>
            <pc:sldMk cId="121323355" sldId="306"/>
            <ac:inkMk id="114" creationId="{F1E55B8C-F01E-4EDA-927F-3D082A432F45}"/>
          </ac:inkMkLst>
        </pc:inkChg>
        <pc:inkChg chg="add del">
          <ac:chgData name="Sam Becker" userId="774883ce-cd57-4234-928a-0c2803b8d832" providerId="ADAL" clId="{A0752012-A896-4073-86E9-14F96AC7B53E}" dt="2022-07-22T20:58:54.223" v="3464" actId="9405"/>
          <ac:inkMkLst>
            <pc:docMk/>
            <pc:sldMk cId="121323355" sldId="306"/>
            <ac:inkMk id="115" creationId="{3D9A2B8D-5617-4211-B59D-8AC9B4E4622F}"/>
          </ac:inkMkLst>
        </pc:inkChg>
        <pc:inkChg chg="add del">
          <ac:chgData name="Sam Becker" userId="774883ce-cd57-4234-928a-0c2803b8d832" providerId="ADAL" clId="{A0752012-A896-4073-86E9-14F96AC7B53E}" dt="2022-07-22T20:58:59.699" v="3466" actId="9405"/>
          <ac:inkMkLst>
            <pc:docMk/>
            <pc:sldMk cId="121323355" sldId="306"/>
            <ac:inkMk id="116" creationId="{BE998CC6-7D3D-4040-BCA1-668533E95670}"/>
          </ac:inkMkLst>
        </pc:inkChg>
        <pc:inkChg chg="add">
          <ac:chgData name="Sam Becker" userId="774883ce-cd57-4234-928a-0c2803b8d832" providerId="ADAL" clId="{A0752012-A896-4073-86E9-14F96AC7B53E}" dt="2022-07-22T20:59:06.849" v="3469" actId="9405"/>
          <ac:inkMkLst>
            <pc:docMk/>
            <pc:sldMk cId="121323355" sldId="306"/>
            <ac:inkMk id="117" creationId="{D558FDA6-7F89-4D4C-A095-C126BB6E7465}"/>
          </ac:inkMkLst>
        </pc:inkChg>
        <pc:inkChg chg="add">
          <ac:chgData name="Sam Becker" userId="774883ce-cd57-4234-928a-0c2803b8d832" providerId="ADAL" clId="{A0752012-A896-4073-86E9-14F96AC7B53E}" dt="2022-07-22T20:59:11.724" v="3470" actId="9405"/>
          <ac:inkMkLst>
            <pc:docMk/>
            <pc:sldMk cId="121323355" sldId="306"/>
            <ac:inkMk id="119" creationId="{BD611C51-B9B7-431D-AE54-0A73FB371A74}"/>
          </ac:inkMkLst>
        </pc:inkChg>
        <pc:cxnChg chg="mod">
          <ac:chgData name="Sam Becker" userId="774883ce-cd57-4234-928a-0c2803b8d832" providerId="ADAL" clId="{A0752012-A896-4073-86E9-14F96AC7B53E}" dt="2022-07-22T20:01:52.046" v="2878" actId="14100"/>
          <ac:cxnSpMkLst>
            <pc:docMk/>
            <pc:sldMk cId="121323355" sldId="306"/>
            <ac:cxnSpMk id="12" creationId="{ABA87089-CF3B-4A2F-8E27-B75D2583AC2D}"/>
          </ac:cxnSpMkLst>
        </pc:cxnChg>
        <pc:cxnChg chg="add mod">
          <ac:chgData name="Sam Becker" userId="774883ce-cd57-4234-928a-0c2803b8d832" providerId="ADAL" clId="{A0752012-A896-4073-86E9-14F96AC7B53E}" dt="2022-07-22T20:12:12.031" v="2948" actId="14100"/>
          <ac:cxnSpMkLst>
            <pc:docMk/>
            <pc:sldMk cId="121323355" sldId="306"/>
            <ac:cxnSpMk id="13" creationId="{730ECA86-8E40-4785-9515-7B78A55B56EE}"/>
          </ac:cxnSpMkLst>
        </pc:cxnChg>
        <pc:cxnChg chg="add mod">
          <ac:chgData name="Sam Becker" userId="774883ce-cd57-4234-928a-0c2803b8d832" providerId="ADAL" clId="{A0752012-A896-4073-86E9-14F96AC7B53E}" dt="2022-07-22T19:58:08.187" v="2848" actId="14100"/>
          <ac:cxnSpMkLst>
            <pc:docMk/>
            <pc:sldMk cId="121323355" sldId="306"/>
            <ac:cxnSpMk id="16" creationId="{6CF553C5-7F07-42FD-AD86-15EFE34FC4C8}"/>
          </ac:cxnSpMkLst>
        </pc:cxnChg>
        <pc:cxnChg chg="add mod">
          <ac:chgData name="Sam Becker" userId="774883ce-cd57-4234-928a-0c2803b8d832" providerId="ADAL" clId="{A0752012-A896-4073-86E9-14F96AC7B53E}" dt="2022-07-22T19:58:35.298" v="2853" actId="1076"/>
          <ac:cxnSpMkLst>
            <pc:docMk/>
            <pc:sldMk cId="121323355" sldId="306"/>
            <ac:cxnSpMk id="21" creationId="{635886FC-5B4F-4ECF-A576-B6D605FDA781}"/>
          </ac:cxnSpMkLst>
        </pc:cxnChg>
        <pc:cxnChg chg="del">
          <ac:chgData name="Sam Becker" userId="774883ce-cd57-4234-928a-0c2803b8d832" providerId="ADAL" clId="{A0752012-A896-4073-86E9-14F96AC7B53E}" dt="2022-07-22T20:11:21.626" v="2938" actId="478"/>
          <ac:cxnSpMkLst>
            <pc:docMk/>
            <pc:sldMk cId="121323355" sldId="306"/>
            <ac:cxnSpMk id="22" creationId="{F40851F4-E612-4D75-861B-B4A51D0BFAAC}"/>
          </ac:cxnSpMkLst>
        </pc:cxnChg>
        <pc:cxnChg chg="add del mod">
          <ac:chgData name="Sam Becker" userId="774883ce-cd57-4234-928a-0c2803b8d832" providerId="ADAL" clId="{A0752012-A896-4073-86E9-14F96AC7B53E}" dt="2022-07-22T20:11:38.156" v="2943" actId="478"/>
          <ac:cxnSpMkLst>
            <pc:docMk/>
            <pc:sldMk cId="121323355" sldId="306"/>
            <ac:cxnSpMk id="23" creationId="{4A6FAE83-0C06-4145-B78D-42EF4B8D7123}"/>
          </ac:cxnSpMkLst>
        </pc:cxnChg>
        <pc:cxnChg chg="add del mod">
          <ac:chgData name="Sam Becker" userId="774883ce-cd57-4234-928a-0c2803b8d832" providerId="ADAL" clId="{A0752012-A896-4073-86E9-14F96AC7B53E}" dt="2022-07-22T20:11:31.757" v="2940" actId="478"/>
          <ac:cxnSpMkLst>
            <pc:docMk/>
            <pc:sldMk cId="121323355" sldId="306"/>
            <ac:cxnSpMk id="26" creationId="{07B4EA26-3AE8-405A-A84E-1D0D78FE7486}"/>
          </ac:cxnSpMkLst>
        </pc:cxnChg>
        <pc:cxnChg chg="add del mod">
          <ac:chgData name="Sam Becker" userId="774883ce-cd57-4234-928a-0c2803b8d832" providerId="ADAL" clId="{A0752012-A896-4073-86E9-14F96AC7B53E}" dt="2022-07-22T20:11:29.188" v="2939" actId="478"/>
          <ac:cxnSpMkLst>
            <pc:docMk/>
            <pc:sldMk cId="121323355" sldId="306"/>
            <ac:cxnSpMk id="29" creationId="{88C48A18-E022-4BF6-B86D-AF2FB7DEDF6D}"/>
          </ac:cxnSpMkLst>
        </pc:cxnChg>
        <pc:cxnChg chg="add mod">
          <ac:chgData name="Sam Becker" userId="774883ce-cd57-4234-928a-0c2803b8d832" providerId="ADAL" clId="{A0752012-A896-4073-86E9-14F96AC7B53E}" dt="2022-07-22T20:01:38.290" v="2876" actId="14100"/>
          <ac:cxnSpMkLst>
            <pc:docMk/>
            <pc:sldMk cId="121323355" sldId="306"/>
            <ac:cxnSpMk id="33" creationId="{7117AE92-1FC2-4654-8B36-1188229CDF79}"/>
          </ac:cxnSpMkLst>
        </pc:cxnChg>
        <pc:cxnChg chg="add mod">
          <ac:chgData name="Sam Becker" userId="774883ce-cd57-4234-928a-0c2803b8d832" providerId="ADAL" clId="{A0752012-A896-4073-86E9-14F96AC7B53E}" dt="2022-07-22T20:02:09.786" v="2882" actId="14100"/>
          <ac:cxnSpMkLst>
            <pc:docMk/>
            <pc:sldMk cId="121323355" sldId="306"/>
            <ac:cxnSpMk id="36" creationId="{636F47E8-7306-4094-B917-08003BB2CDB0}"/>
          </ac:cxnSpMkLst>
        </pc:cxnChg>
        <pc:cxnChg chg="add mod">
          <ac:chgData name="Sam Becker" userId="774883ce-cd57-4234-928a-0c2803b8d832" providerId="ADAL" clId="{A0752012-A896-4073-86E9-14F96AC7B53E}" dt="2022-07-22T20:03:07.944" v="2893" actId="14100"/>
          <ac:cxnSpMkLst>
            <pc:docMk/>
            <pc:sldMk cId="121323355" sldId="306"/>
            <ac:cxnSpMk id="39" creationId="{1AF72593-4B17-4897-9779-5A4194EF3534}"/>
          </ac:cxnSpMkLst>
        </pc:cxnChg>
        <pc:cxnChg chg="add mod">
          <ac:chgData name="Sam Becker" userId="774883ce-cd57-4234-928a-0c2803b8d832" providerId="ADAL" clId="{A0752012-A896-4073-86E9-14F96AC7B53E}" dt="2022-07-22T20:03:19.214" v="2896" actId="14100"/>
          <ac:cxnSpMkLst>
            <pc:docMk/>
            <pc:sldMk cId="121323355" sldId="306"/>
            <ac:cxnSpMk id="45" creationId="{7D24ECE5-A9FB-4C7C-82A7-CF232A39CD69}"/>
          </ac:cxnSpMkLst>
        </pc:cxnChg>
        <pc:cxnChg chg="add mod">
          <ac:chgData name="Sam Becker" userId="774883ce-cd57-4234-928a-0c2803b8d832" providerId="ADAL" clId="{A0752012-A896-4073-86E9-14F96AC7B53E}" dt="2022-07-22T20:04:16.658" v="2906" actId="14100"/>
          <ac:cxnSpMkLst>
            <pc:docMk/>
            <pc:sldMk cId="121323355" sldId="306"/>
            <ac:cxnSpMk id="47" creationId="{619DE224-6316-467F-BEE8-1DAF86403079}"/>
          </ac:cxnSpMkLst>
        </pc:cxnChg>
        <pc:cxnChg chg="add mod">
          <ac:chgData name="Sam Becker" userId="774883ce-cd57-4234-928a-0c2803b8d832" providerId="ADAL" clId="{A0752012-A896-4073-86E9-14F96AC7B53E}" dt="2022-07-22T20:03:52.281" v="2904" actId="14100"/>
          <ac:cxnSpMkLst>
            <pc:docMk/>
            <pc:sldMk cId="121323355" sldId="306"/>
            <ac:cxnSpMk id="50" creationId="{218B4806-20E6-4119-A1CB-CB420801E20C}"/>
          </ac:cxnSpMkLst>
        </pc:cxnChg>
        <pc:cxnChg chg="add del mod">
          <ac:chgData name="Sam Becker" userId="774883ce-cd57-4234-928a-0c2803b8d832" providerId="ADAL" clId="{A0752012-A896-4073-86E9-14F96AC7B53E}" dt="2022-07-22T20:11:35.559" v="2942" actId="478"/>
          <ac:cxnSpMkLst>
            <pc:docMk/>
            <pc:sldMk cId="121323355" sldId="306"/>
            <ac:cxnSpMk id="55" creationId="{E91CD666-1E1A-44B4-ABEA-2EA9C148E0C6}"/>
          </ac:cxnSpMkLst>
        </pc:cxnChg>
        <pc:cxnChg chg="add del mod">
          <ac:chgData name="Sam Becker" userId="774883ce-cd57-4234-928a-0c2803b8d832" providerId="ADAL" clId="{A0752012-A896-4073-86E9-14F96AC7B53E}" dt="2022-07-22T20:11:33.433" v="2941" actId="478"/>
          <ac:cxnSpMkLst>
            <pc:docMk/>
            <pc:sldMk cId="121323355" sldId="306"/>
            <ac:cxnSpMk id="58" creationId="{1C672BE6-0DA6-4EDF-B211-24EF82D3277E}"/>
          </ac:cxnSpMkLst>
        </pc:cxnChg>
        <pc:cxnChg chg="add mod">
          <ac:chgData name="Sam Becker" userId="774883ce-cd57-4234-928a-0c2803b8d832" providerId="ADAL" clId="{A0752012-A896-4073-86E9-14F96AC7B53E}" dt="2022-07-22T20:05:08.005" v="2918" actId="1076"/>
          <ac:cxnSpMkLst>
            <pc:docMk/>
            <pc:sldMk cId="121323355" sldId="306"/>
            <ac:cxnSpMk id="60" creationId="{64FD2112-8479-47C6-8549-FA9AB82AD0A6}"/>
          </ac:cxnSpMkLst>
        </pc:cxnChg>
        <pc:cxnChg chg="add mod">
          <ac:chgData name="Sam Becker" userId="774883ce-cd57-4234-928a-0c2803b8d832" providerId="ADAL" clId="{A0752012-A896-4073-86E9-14F96AC7B53E}" dt="2022-07-22T20:11:54.545" v="2945" actId="14100"/>
          <ac:cxnSpMkLst>
            <pc:docMk/>
            <pc:sldMk cId="121323355" sldId="306"/>
            <ac:cxnSpMk id="62" creationId="{9F9311E8-47CE-4139-AE22-3E067F92FA3E}"/>
          </ac:cxnSpMkLst>
        </pc:cxnChg>
        <pc:cxnChg chg="add del mod">
          <ac:chgData name="Sam Becker" userId="774883ce-cd57-4234-928a-0c2803b8d832" providerId="ADAL" clId="{A0752012-A896-4073-86E9-14F96AC7B53E}" dt="2022-07-22T20:12:41.222" v="2955" actId="478"/>
          <ac:cxnSpMkLst>
            <pc:docMk/>
            <pc:sldMk cId="121323355" sldId="306"/>
            <ac:cxnSpMk id="66" creationId="{71BBBC7E-E6EC-4960-9C52-3909B6FA455B}"/>
          </ac:cxnSpMkLst>
        </pc:cxnChg>
        <pc:cxnChg chg="add mod">
          <ac:chgData name="Sam Becker" userId="774883ce-cd57-4234-928a-0c2803b8d832" providerId="ADAL" clId="{A0752012-A896-4073-86E9-14F96AC7B53E}" dt="2022-07-22T20:12:38.310" v="2954" actId="14100"/>
          <ac:cxnSpMkLst>
            <pc:docMk/>
            <pc:sldMk cId="121323355" sldId="306"/>
            <ac:cxnSpMk id="69" creationId="{787EAF95-4F98-4A9D-A969-36C9D6D3B130}"/>
          </ac:cxnSpMkLst>
        </pc:cxnChg>
        <pc:cxnChg chg="add mod">
          <ac:chgData name="Sam Becker" userId="774883ce-cd57-4234-928a-0c2803b8d832" providerId="ADAL" clId="{A0752012-A896-4073-86E9-14F96AC7B53E}" dt="2022-07-22T20:34:59.770" v="3099" actId="164"/>
          <ac:cxnSpMkLst>
            <pc:docMk/>
            <pc:sldMk cId="121323355" sldId="306"/>
            <ac:cxnSpMk id="79" creationId="{9AA3D61D-A8FE-49AE-9A51-7E42DC09388C}"/>
          </ac:cxnSpMkLst>
        </pc:cxnChg>
        <pc:cxnChg chg="add mod">
          <ac:chgData name="Sam Becker" userId="774883ce-cd57-4234-928a-0c2803b8d832" providerId="ADAL" clId="{A0752012-A896-4073-86E9-14F96AC7B53E}" dt="2022-07-22T20:34:59.770" v="3099" actId="164"/>
          <ac:cxnSpMkLst>
            <pc:docMk/>
            <pc:sldMk cId="121323355" sldId="306"/>
            <ac:cxnSpMk id="85" creationId="{C387FEC5-E5EF-4542-BEFD-33841498DE22}"/>
          </ac:cxnSpMkLst>
        </pc:cxnChg>
        <pc:cxnChg chg="add mod">
          <ac:chgData name="Sam Becker" userId="774883ce-cd57-4234-928a-0c2803b8d832" providerId="ADAL" clId="{A0752012-A896-4073-86E9-14F96AC7B53E}" dt="2022-07-22T20:34:59.770" v="3099" actId="164"/>
          <ac:cxnSpMkLst>
            <pc:docMk/>
            <pc:sldMk cId="121323355" sldId="306"/>
            <ac:cxnSpMk id="91" creationId="{FE1C23B4-EE54-4D19-8003-3CEC06F2559F}"/>
          </ac:cxnSpMkLst>
        </pc:cxnChg>
        <pc:cxnChg chg="add mod">
          <ac:chgData name="Sam Becker" userId="774883ce-cd57-4234-928a-0c2803b8d832" providerId="ADAL" clId="{A0752012-A896-4073-86E9-14F96AC7B53E}" dt="2022-07-22T20:34:59.770" v="3099" actId="164"/>
          <ac:cxnSpMkLst>
            <pc:docMk/>
            <pc:sldMk cId="121323355" sldId="306"/>
            <ac:cxnSpMk id="97" creationId="{94828551-1C9F-40CB-9CD4-E550AF348B34}"/>
          </ac:cxnSpMkLst>
        </pc:cxnChg>
        <pc:cxnChg chg="add mod">
          <ac:chgData name="Sam Becker" userId="774883ce-cd57-4234-928a-0c2803b8d832" providerId="ADAL" clId="{A0752012-A896-4073-86E9-14F96AC7B53E}" dt="2022-07-22T20:34:59.770" v="3099" actId="164"/>
          <ac:cxnSpMkLst>
            <pc:docMk/>
            <pc:sldMk cId="121323355" sldId="306"/>
            <ac:cxnSpMk id="100" creationId="{34CB2472-C315-4827-9037-A99ED23815BB}"/>
          </ac:cxnSpMkLst>
        </pc:cxnChg>
        <pc:cxnChg chg="add mod">
          <ac:chgData name="Sam Becker" userId="774883ce-cd57-4234-928a-0c2803b8d832" providerId="ADAL" clId="{A0752012-A896-4073-86E9-14F96AC7B53E}" dt="2022-07-22T20:34:59.770" v="3099" actId="164"/>
          <ac:cxnSpMkLst>
            <pc:docMk/>
            <pc:sldMk cId="121323355" sldId="306"/>
            <ac:cxnSpMk id="103" creationId="{A172AE0A-01FB-43FD-883F-84C3E39DA9C8}"/>
          </ac:cxnSpMkLst>
        </pc:cxnChg>
        <pc:cxnChg chg="add mod">
          <ac:chgData name="Sam Becker" userId="774883ce-cd57-4234-928a-0c2803b8d832" providerId="ADAL" clId="{A0752012-A896-4073-86E9-14F96AC7B53E}" dt="2022-07-22T20:34:59.770" v="3099" actId="164"/>
          <ac:cxnSpMkLst>
            <pc:docMk/>
            <pc:sldMk cId="121323355" sldId="306"/>
            <ac:cxnSpMk id="107" creationId="{8A4C1D82-CBFD-4242-82DA-A8BDD58E6010}"/>
          </ac:cxnSpMkLst>
        </pc:cxnChg>
        <pc:cxnChg chg="add mod">
          <ac:chgData name="Sam Becker" userId="774883ce-cd57-4234-928a-0c2803b8d832" providerId="ADAL" clId="{A0752012-A896-4073-86E9-14F96AC7B53E}" dt="2022-07-22T20:34:59.770" v="3099" actId="164"/>
          <ac:cxnSpMkLst>
            <pc:docMk/>
            <pc:sldMk cId="121323355" sldId="306"/>
            <ac:cxnSpMk id="109" creationId="{B13FA6F8-D865-4713-B434-55E9346E1F33}"/>
          </ac:cxnSpMkLst>
        </pc:cxnChg>
        <pc:cxnChg chg="add mod">
          <ac:chgData name="Sam Becker" userId="774883ce-cd57-4234-928a-0c2803b8d832" providerId="ADAL" clId="{A0752012-A896-4073-86E9-14F96AC7B53E}" dt="2022-07-22T20:34:59.770" v="3099" actId="164"/>
          <ac:cxnSpMkLst>
            <pc:docMk/>
            <pc:sldMk cId="121323355" sldId="306"/>
            <ac:cxnSpMk id="111" creationId="{5F1B84EB-BE1A-4733-8D7B-C0784576F0A8}"/>
          </ac:cxnSpMkLst>
        </pc:cxnChg>
        <pc:cxnChg chg="add mod">
          <ac:chgData name="Sam Becker" userId="774883ce-cd57-4234-928a-0c2803b8d832" providerId="ADAL" clId="{A0752012-A896-4073-86E9-14F96AC7B53E}" dt="2022-07-22T20:34:59.770" v="3099" actId="164"/>
          <ac:cxnSpMkLst>
            <pc:docMk/>
            <pc:sldMk cId="121323355" sldId="306"/>
            <ac:cxnSpMk id="118" creationId="{8A612877-A5BE-4560-8CE5-7E225B55121B}"/>
          </ac:cxnSpMkLst>
        </pc:cxnChg>
        <pc:cxnChg chg="add mod">
          <ac:chgData name="Sam Becker" userId="774883ce-cd57-4234-928a-0c2803b8d832" providerId="ADAL" clId="{A0752012-A896-4073-86E9-14F96AC7B53E}" dt="2022-07-22T20:34:59.770" v="3099" actId="164"/>
          <ac:cxnSpMkLst>
            <pc:docMk/>
            <pc:sldMk cId="121323355" sldId="306"/>
            <ac:cxnSpMk id="121" creationId="{C0D320B6-3403-41C1-BF1E-7A0F518891EA}"/>
          </ac:cxnSpMkLst>
        </pc:cxnChg>
        <pc:cxnChg chg="add mod">
          <ac:chgData name="Sam Becker" userId="774883ce-cd57-4234-928a-0c2803b8d832" providerId="ADAL" clId="{A0752012-A896-4073-86E9-14F96AC7B53E}" dt="2022-07-22T20:34:59.770" v="3099" actId="164"/>
          <ac:cxnSpMkLst>
            <pc:docMk/>
            <pc:sldMk cId="121323355" sldId="306"/>
            <ac:cxnSpMk id="128" creationId="{B4A4B909-B6F7-479B-86B8-12A430F73C9D}"/>
          </ac:cxnSpMkLst>
        </pc:cxnChg>
        <pc:cxnChg chg="add mod">
          <ac:chgData name="Sam Becker" userId="774883ce-cd57-4234-928a-0c2803b8d832" providerId="ADAL" clId="{A0752012-A896-4073-86E9-14F96AC7B53E}" dt="2022-07-22T20:34:59.770" v="3099" actId="164"/>
          <ac:cxnSpMkLst>
            <pc:docMk/>
            <pc:sldMk cId="121323355" sldId="306"/>
            <ac:cxnSpMk id="131" creationId="{C224CB96-04C0-4971-83D0-6F0F1BEA2B52}"/>
          </ac:cxnSpMkLst>
        </pc:cxnChg>
        <pc:cxnChg chg="add mod">
          <ac:chgData name="Sam Becker" userId="774883ce-cd57-4234-928a-0c2803b8d832" providerId="ADAL" clId="{A0752012-A896-4073-86E9-14F96AC7B53E}" dt="2022-07-22T20:34:59.770" v="3099" actId="164"/>
          <ac:cxnSpMkLst>
            <pc:docMk/>
            <pc:sldMk cId="121323355" sldId="306"/>
            <ac:cxnSpMk id="136" creationId="{0B5BF55C-6282-44F5-8DA1-C70D0D49208B}"/>
          </ac:cxnSpMkLst>
        </pc:cxnChg>
      </pc:sldChg>
      <pc:sldChg chg="addSp delSp modSp add mod modNotesTx">
        <pc:chgData name="Sam Becker" userId="774883ce-cd57-4234-928a-0c2803b8d832" providerId="ADAL" clId="{A0752012-A896-4073-86E9-14F96AC7B53E}" dt="2022-07-22T23:33:25.036" v="7771" actId="692"/>
        <pc:sldMkLst>
          <pc:docMk/>
          <pc:sldMk cId="504193692" sldId="307"/>
        </pc:sldMkLst>
        <pc:spChg chg="add del mod">
          <ac:chgData name="Sam Becker" userId="774883ce-cd57-4234-928a-0c2803b8d832" providerId="ADAL" clId="{A0752012-A896-4073-86E9-14F96AC7B53E}" dt="2022-07-22T21:00:06.425" v="3478"/>
          <ac:spMkLst>
            <pc:docMk/>
            <pc:sldMk cId="504193692" sldId="307"/>
            <ac:spMk id="49" creationId="{7BE56379-C208-4D1A-9701-1EA827CE4297}"/>
          </ac:spMkLst>
        </pc:spChg>
        <pc:spChg chg="mod">
          <ac:chgData name="Sam Becker" userId="774883ce-cd57-4234-928a-0c2803b8d832" providerId="ADAL" clId="{A0752012-A896-4073-86E9-14F96AC7B53E}" dt="2022-07-22T21:01:04.096" v="3486"/>
          <ac:spMkLst>
            <pc:docMk/>
            <pc:sldMk cId="504193692" sldId="307"/>
            <ac:spMk id="6146" creationId="{00000000-0000-0000-0000-000000000000}"/>
          </ac:spMkLst>
        </pc:spChg>
        <pc:grpChg chg="del">
          <ac:chgData name="Sam Becker" userId="774883ce-cd57-4234-928a-0c2803b8d832" providerId="ADAL" clId="{A0752012-A896-4073-86E9-14F96AC7B53E}" dt="2022-07-22T20:54:01.682" v="3437" actId="478"/>
          <ac:grpSpMkLst>
            <pc:docMk/>
            <pc:sldMk cId="504193692" sldId="307"/>
            <ac:grpSpMk id="72" creationId="{66515F61-24BE-4987-BE1A-95D7FBDDD1EC}"/>
          </ac:grpSpMkLst>
        </pc:grpChg>
        <pc:picChg chg="del">
          <ac:chgData name="Sam Becker" userId="774883ce-cd57-4234-928a-0c2803b8d832" providerId="ADAL" clId="{A0752012-A896-4073-86E9-14F96AC7B53E}" dt="2022-07-22T20:53:56.135" v="3435" actId="478"/>
          <ac:picMkLst>
            <pc:docMk/>
            <pc:sldMk cId="504193692" sldId="307"/>
            <ac:picMk id="11" creationId="{F216C907-16E3-43C2-B97F-E874C8D0C74D}"/>
          </ac:picMkLst>
        </pc:picChg>
        <pc:picChg chg="add del mod">
          <ac:chgData name="Sam Becker" userId="774883ce-cd57-4234-928a-0c2803b8d832" providerId="ADAL" clId="{A0752012-A896-4073-86E9-14F96AC7B53E}" dt="2022-07-22T20:59:42.944" v="3472" actId="21"/>
          <ac:picMkLst>
            <pc:docMk/>
            <pc:sldMk cId="504193692" sldId="307"/>
            <ac:picMk id="46" creationId="{7FD9BBBA-A7C3-49AA-BB3A-B1F58C4C2538}"/>
          </ac:picMkLst>
        </pc:picChg>
        <pc:picChg chg="add mod">
          <ac:chgData name="Sam Becker" userId="774883ce-cd57-4234-928a-0c2803b8d832" providerId="ADAL" clId="{A0752012-A896-4073-86E9-14F96AC7B53E}" dt="2022-07-22T23:33:25.036" v="7771" actId="692"/>
          <ac:picMkLst>
            <pc:docMk/>
            <pc:sldMk cId="504193692" sldId="307"/>
            <ac:picMk id="48" creationId="{F768EC44-E393-4F15-AE8B-27793D3184D1}"/>
          </ac:picMkLst>
        </pc:picChg>
        <pc:inkChg chg="add">
          <ac:chgData name="Sam Becker" userId="774883ce-cd57-4234-928a-0c2803b8d832" providerId="ADAL" clId="{A0752012-A896-4073-86E9-14F96AC7B53E}" dt="2022-07-22T20:59:35.946" v="3471" actId="9405"/>
          <ac:inkMkLst>
            <pc:docMk/>
            <pc:sldMk cId="504193692" sldId="307"/>
            <ac:inkMk id="2" creationId="{AE53A473-E1F7-47A4-9A21-7D1431EDA4B7}"/>
          </ac:inkMkLst>
        </pc:inkChg>
        <pc:inkChg chg="add">
          <ac:chgData name="Sam Becker" userId="774883ce-cd57-4234-928a-0c2803b8d832" providerId="ADAL" clId="{A0752012-A896-4073-86E9-14F96AC7B53E}" dt="2022-07-22T21:01:40.482" v="3487" actId="9405"/>
          <ac:inkMkLst>
            <pc:docMk/>
            <pc:sldMk cId="504193692" sldId="307"/>
            <ac:inkMk id="3" creationId="{A6E4CF38-BA2A-4718-AB70-3F8EB36777B3}"/>
          </ac:inkMkLst>
        </pc:inkChg>
        <pc:inkChg chg="add">
          <ac:chgData name="Sam Becker" userId="774883ce-cd57-4234-928a-0c2803b8d832" providerId="ADAL" clId="{A0752012-A896-4073-86E9-14F96AC7B53E}" dt="2022-07-22T21:02:17.242" v="3488" actId="9405"/>
          <ac:inkMkLst>
            <pc:docMk/>
            <pc:sldMk cId="504193692" sldId="307"/>
            <ac:inkMk id="5" creationId="{72DBE1D6-B583-4968-AF90-BDE461765A89}"/>
          </ac:inkMkLst>
        </pc:inkChg>
        <pc:inkChg chg="add">
          <ac:chgData name="Sam Becker" userId="774883ce-cd57-4234-928a-0c2803b8d832" providerId="ADAL" clId="{A0752012-A896-4073-86E9-14F96AC7B53E}" dt="2022-07-22T21:02:18.997" v="3489" actId="9405"/>
          <ac:inkMkLst>
            <pc:docMk/>
            <pc:sldMk cId="504193692" sldId="307"/>
            <ac:inkMk id="9" creationId="{B999B7B4-EC92-4725-82F3-D629B34CE8C4}"/>
          </ac:inkMkLst>
        </pc:inkChg>
        <pc:inkChg chg="add">
          <ac:chgData name="Sam Becker" userId="774883ce-cd57-4234-928a-0c2803b8d832" providerId="ADAL" clId="{A0752012-A896-4073-86E9-14F96AC7B53E}" dt="2022-07-22T21:02:25.036" v="3490" actId="9405"/>
          <ac:inkMkLst>
            <pc:docMk/>
            <pc:sldMk cId="504193692" sldId="307"/>
            <ac:inkMk id="10" creationId="{BD95106C-DB42-4487-A306-BF5407911EA9}"/>
          </ac:inkMkLst>
        </pc:inkChg>
        <pc:cxnChg chg="del">
          <ac:chgData name="Sam Becker" userId="774883ce-cd57-4234-928a-0c2803b8d832" providerId="ADAL" clId="{A0752012-A896-4073-86E9-14F96AC7B53E}" dt="2022-07-22T20:54:01.682" v="3437" actId="478"/>
          <ac:cxnSpMkLst>
            <pc:docMk/>
            <pc:sldMk cId="504193692" sldId="307"/>
            <ac:cxnSpMk id="4" creationId="{12C8521B-9CDE-4EA4-9181-9BB60C1B748D}"/>
          </ac:cxnSpMkLst>
        </pc:cxnChg>
        <pc:cxnChg chg="mod">
          <ac:chgData name="Sam Becker" userId="774883ce-cd57-4234-928a-0c2803b8d832" providerId="ADAL" clId="{A0752012-A896-4073-86E9-14F96AC7B53E}" dt="2022-07-22T21:00:31.650" v="3482" actId="1076"/>
          <ac:cxnSpMkLst>
            <pc:docMk/>
            <pc:sldMk cId="504193692" sldId="307"/>
            <ac:cxnSpMk id="6" creationId="{00000000-0000-0000-0000-000000000000}"/>
          </ac:cxnSpMkLst>
        </pc:cxnChg>
        <pc:cxnChg chg="del">
          <ac:chgData name="Sam Becker" userId="774883ce-cd57-4234-928a-0c2803b8d832" providerId="ADAL" clId="{A0752012-A896-4073-86E9-14F96AC7B53E}" dt="2022-07-22T20:54:01.682" v="3437" actId="478"/>
          <ac:cxnSpMkLst>
            <pc:docMk/>
            <pc:sldMk cId="504193692" sldId="307"/>
            <ac:cxnSpMk id="12" creationId="{ABA87089-CF3B-4A2F-8E27-B75D2583AC2D}"/>
          </ac:cxnSpMkLst>
        </pc:cxnChg>
        <pc:cxnChg chg="del">
          <ac:chgData name="Sam Becker" userId="774883ce-cd57-4234-928a-0c2803b8d832" providerId="ADAL" clId="{A0752012-A896-4073-86E9-14F96AC7B53E}" dt="2022-07-22T20:54:01.682" v="3437" actId="478"/>
          <ac:cxnSpMkLst>
            <pc:docMk/>
            <pc:sldMk cId="504193692" sldId="307"/>
            <ac:cxnSpMk id="13" creationId="{730ECA86-8E40-4785-9515-7B78A55B56EE}"/>
          </ac:cxnSpMkLst>
        </pc:cxnChg>
        <pc:cxnChg chg="add mod">
          <ac:chgData name="Sam Becker" userId="774883ce-cd57-4234-928a-0c2803b8d832" providerId="ADAL" clId="{A0752012-A896-4073-86E9-14F96AC7B53E}" dt="2022-07-22T21:03:02.243" v="3501" actId="14100"/>
          <ac:cxnSpMkLst>
            <pc:docMk/>
            <pc:sldMk cId="504193692" sldId="307"/>
            <ac:cxnSpMk id="15" creationId="{ADDC150A-D712-4C99-9DFD-BC47C3364656}"/>
          </ac:cxnSpMkLst>
        </pc:cxnChg>
        <pc:cxnChg chg="del">
          <ac:chgData name="Sam Becker" userId="774883ce-cd57-4234-928a-0c2803b8d832" providerId="ADAL" clId="{A0752012-A896-4073-86E9-14F96AC7B53E}" dt="2022-07-22T20:54:01.682" v="3437" actId="478"/>
          <ac:cxnSpMkLst>
            <pc:docMk/>
            <pc:sldMk cId="504193692" sldId="307"/>
            <ac:cxnSpMk id="16" creationId="{6CF553C5-7F07-42FD-AD86-15EFE34FC4C8}"/>
          </ac:cxnSpMkLst>
        </pc:cxnChg>
        <pc:cxnChg chg="del">
          <ac:chgData name="Sam Becker" userId="774883ce-cd57-4234-928a-0c2803b8d832" providerId="ADAL" clId="{A0752012-A896-4073-86E9-14F96AC7B53E}" dt="2022-07-22T20:54:01.682" v="3437" actId="478"/>
          <ac:cxnSpMkLst>
            <pc:docMk/>
            <pc:sldMk cId="504193692" sldId="307"/>
            <ac:cxnSpMk id="21" creationId="{635886FC-5B4F-4ECF-A576-B6D605FDA781}"/>
          </ac:cxnSpMkLst>
        </pc:cxnChg>
        <pc:cxnChg chg="del">
          <ac:chgData name="Sam Becker" userId="774883ce-cd57-4234-928a-0c2803b8d832" providerId="ADAL" clId="{A0752012-A896-4073-86E9-14F96AC7B53E}" dt="2022-07-22T20:53:58.877" v="3436" actId="478"/>
          <ac:cxnSpMkLst>
            <pc:docMk/>
            <pc:sldMk cId="504193692" sldId="307"/>
            <ac:cxnSpMk id="28" creationId="{189D6B43-4AB7-4FF8-BA4A-96B729451D75}"/>
          </ac:cxnSpMkLst>
        </pc:cxnChg>
        <pc:cxnChg chg="del">
          <ac:chgData name="Sam Becker" userId="774883ce-cd57-4234-928a-0c2803b8d832" providerId="ADAL" clId="{A0752012-A896-4073-86E9-14F96AC7B53E}" dt="2022-07-22T20:53:58.877" v="3436" actId="478"/>
          <ac:cxnSpMkLst>
            <pc:docMk/>
            <pc:sldMk cId="504193692" sldId="307"/>
            <ac:cxnSpMk id="30" creationId="{BB7D4A3F-139D-439A-BC95-209F6DAC0F99}"/>
          </ac:cxnSpMkLst>
        </pc:cxnChg>
        <pc:cxnChg chg="del">
          <ac:chgData name="Sam Becker" userId="774883ce-cd57-4234-928a-0c2803b8d832" providerId="ADAL" clId="{A0752012-A896-4073-86E9-14F96AC7B53E}" dt="2022-07-22T20:53:58.877" v="3436" actId="478"/>
          <ac:cxnSpMkLst>
            <pc:docMk/>
            <pc:sldMk cId="504193692" sldId="307"/>
            <ac:cxnSpMk id="32" creationId="{6075E634-C245-44FA-AA00-B8B2FBACAB50}"/>
          </ac:cxnSpMkLst>
        </pc:cxnChg>
        <pc:cxnChg chg="del">
          <ac:chgData name="Sam Becker" userId="774883ce-cd57-4234-928a-0c2803b8d832" providerId="ADAL" clId="{A0752012-A896-4073-86E9-14F96AC7B53E}" dt="2022-07-22T20:53:58.877" v="3436" actId="478"/>
          <ac:cxnSpMkLst>
            <pc:docMk/>
            <pc:sldMk cId="504193692" sldId="307"/>
            <ac:cxnSpMk id="33" creationId="{7117AE92-1FC2-4654-8B36-1188229CDF79}"/>
          </ac:cxnSpMkLst>
        </pc:cxnChg>
        <pc:cxnChg chg="del">
          <ac:chgData name="Sam Becker" userId="774883ce-cd57-4234-928a-0c2803b8d832" providerId="ADAL" clId="{A0752012-A896-4073-86E9-14F96AC7B53E}" dt="2022-07-22T20:53:58.877" v="3436" actId="478"/>
          <ac:cxnSpMkLst>
            <pc:docMk/>
            <pc:sldMk cId="504193692" sldId="307"/>
            <ac:cxnSpMk id="36" creationId="{636F47E8-7306-4094-B917-08003BB2CDB0}"/>
          </ac:cxnSpMkLst>
        </pc:cxnChg>
        <pc:cxnChg chg="del">
          <ac:chgData name="Sam Becker" userId="774883ce-cd57-4234-928a-0c2803b8d832" providerId="ADAL" clId="{A0752012-A896-4073-86E9-14F96AC7B53E}" dt="2022-07-22T20:53:58.877" v="3436" actId="478"/>
          <ac:cxnSpMkLst>
            <pc:docMk/>
            <pc:sldMk cId="504193692" sldId="307"/>
            <ac:cxnSpMk id="39" creationId="{1AF72593-4B17-4897-9779-5A4194EF3534}"/>
          </ac:cxnSpMkLst>
        </pc:cxnChg>
        <pc:cxnChg chg="del">
          <ac:chgData name="Sam Becker" userId="774883ce-cd57-4234-928a-0c2803b8d832" providerId="ADAL" clId="{A0752012-A896-4073-86E9-14F96AC7B53E}" dt="2022-07-22T20:53:58.877" v="3436" actId="478"/>
          <ac:cxnSpMkLst>
            <pc:docMk/>
            <pc:sldMk cId="504193692" sldId="307"/>
            <ac:cxnSpMk id="45" creationId="{7D24ECE5-A9FB-4C7C-82A7-CF232A39CD69}"/>
          </ac:cxnSpMkLst>
        </pc:cxnChg>
        <pc:cxnChg chg="del">
          <ac:chgData name="Sam Becker" userId="774883ce-cd57-4234-928a-0c2803b8d832" providerId="ADAL" clId="{A0752012-A896-4073-86E9-14F96AC7B53E}" dt="2022-07-22T20:53:58.877" v="3436" actId="478"/>
          <ac:cxnSpMkLst>
            <pc:docMk/>
            <pc:sldMk cId="504193692" sldId="307"/>
            <ac:cxnSpMk id="47" creationId="{619DE224-6316-467F-BEE8-1DAF86403079}"/>
          </ac:cxnSpMkLst>
        </pc:cxnChg>
        <pc:cxnChg chg="del">
          <ac:chgData name="Sam Becker" userId="774883ce-cd57-4234-928a-0c2803b8d832" providerId="ADAL" clId="{A0752012-A896-4073-86E9-14F96AC7B53E}" dt="2022-07-22T20:53:58.877" v="3436" actId="478"/>
          <ac:cxnSpMkLst>
            <pc:docMk/>
            <pc:sldMk cId="504193692" sldId="307"/>
            <ac:cxnSpMk id="50" creationId="{218B4806-20E6-4119-A1CB-CB420801E20C}"/>
          </ac:cxnSpMkLst>
        </pc:cxnChg>
        <pc:cxnChg chg="add mod">
          <ac:chgData name="Sam Becker" userId="774883ce-cd57-4234-928a-0c2803b8d832" providerId="ADAL" clId="{A0752012-A896-4073-86E9-14F96AC7B53E}" dt="2022-07-22T21:03:08.521" v="3503" actId="1076"/>
          <ac:cxnSpMkLst>
            <pc:docMk/>
            <pc:sldMk cId="504193692" sldId="307"/>
            <ac:cxnSpMk id="56" creationId="{EC9D4369-188F-4024-96E4-AF3A730295EE}"/>
          </ac:cxnSpMkLst>
        </pc:cxnChg>
        <pc:cxnChg chg="add mod">
          <ac:chgData name="Sam Becker" userId="774883ce-cd57-4234-928a-0c2803b8d832" providerId="ADAL" clId="{A0752012-A896-4073-86E9-14F96AC7B53E}" dt="2022-07-22T21:03:17.011" v="3506" actId="14100"/>
          <ac:cxnSpMkLst>
            <pc:docMk/>
            <pc:sldMk cId="504193692" sldId="307"/>
            <ac:cxnSpMk id="57" creationId="{749F91AE-E2FD-43FB-95C3-B211FFEFD669}"/>
          </ac:cxnSpMkLst>
        </pc:cxnChg>
        <pc:cxnChg chg="add mod">
          <ac:chgData name="Sam Becker" userId="774883ce-cd57-4234-928a-0c2803b8d832" providerId="ADAL" clId="{A0752012-A896-4073-86E9-14F96AC7B53E}" dt="2022-07-22T21:03:27.770" v="3509" actId="14100"/>
          <ac:cxnSpMkLst>
            <pc:docMk/>
            <pc:sldMk cId="504193692" sldId="307"/>
            <ac:cxnSpMk id="59" creationId="{07F1F840-7F2A-4A75-A6A4-1F0FCFD13383}"/>
          </ac:cxnSpMkLst>
        </pc:cxnChg>
        <pc:cxnChg chg="del">
          <ac:chgData name="Sam Becker" userId="774883ce-cd57-4234-928a-0c2803b8d832" providerId="ADAL" clId="{A0752012-A896-4073-86E9-14F96AC7B53E}" dt="2022-07-22T20:53:58.877" v="3436" actId="478"/>
          <ac:cxnSpMkLst>
            <pc:docMk/>
            <pc:sldMk cId="504193692" sldId="307"/>
            <ac:cxnSpMk id="60" creationId="{64FD2112-8479-47C6-8549-FA9AB82AD0A6}"/>
          </ac:cxnSpMkLst>
        </pc:cxnChg>
        <pc:cxnChg chg="del">
          <ac:chgData name="Sam Becker" userId="774883ce-cd57-4234-928a-0c2803b8d832" providerId="ADAL" clId="{A0752012-A896-4073-86E9-14F96AC7B53E}" dt="2022-07-22T20:53:58.877" v="3436" actId="478"/>
          <ac:cxnSpMkLst>
            <pc:docMk/>
            <pc:sldMk cId="504193692" sldId="307"/>
            <ac:cxnSpMk id="62" creationId="{9F9311E8-47CE-4139-AE22-3E067F92FA3E}"/>
          </ac:cxnSpMkLst>
        </pc:cxnChg>
        <pc:cxnChg chg="add mod">
          <ac:chgData name="Sam Becker" userId="774883ce-cd57-4234-928a-0c2803b8d832" providerId="ADAL" clId="{A0752012-A896-4073-86E9-14F96AC7B53E}" dt="2022-07-22T21:03:41.062" v="3512" actId="14100"/>
          <ac:cxnSpMkLst>
            <pc:docMk/>
            <pc:sldMk cId="504193692" sldId="307"/>
            <ac:cxnSpMk id="63" creationId="{76A73C15-A339-489D-865E-251FC8180B2F}"/>
          </ac:cxnSpMkLst>
        </pc:cxnChg>
        <pc:cxnChg chg="add mod">
          <ac:chgData name="Sam Becker" userId="774883ce-cd57-4234-928a-0c2803b8d832" providerId="ADAL" clId="{A0752012-A896-4073-86E9-14F96AC7B53E}" dt="2022-07-22T21:03:49.679" v="3515" actId="14100"/>
          <ac:cxnSpMkLst>
            <pc:docMk/>
            <pc:sldMk cId="504193692" sldId="307"/>
            <ac:cxnSpMk id="65" creationId="{4F3482B7-3CE2-416F-AC07-0E18356CF931}"/>
          </ac:cxnSpMkLst>
        </pc:cxnChg>
        <pc:cxnChg chg="add mod">
          <ac:chgData name="Sam Becker" userId="774883ce-cd57-4234-928a-0c2803b8d832" providerId="ADAL" clId="{A0752012-A896-4073-86E9-14F96AC7B53E}" dt="2022-07-22T21:04:00.326" v="3518" actId="14100"/>
          <ac:cxnSpMkLst>
            <pc:docMk/>
            <pc:sldMk cId="504193692" sldId="307"/>
            <ac:cxnSpMk id="66" creationId="{BA3A3EBC-BEDE-41CF-AA28-809F7E001DF9}"/>
          </ac:cxnSpMkLst>
        </pc:cxnChg>
        <pc:cxnChg chg="add mod">
          <ac:chgData name="Sam Becker" userId="774883ce-cd57-4234-928a-0c2803b8d832" providerId="ADAL" clId="{A0752012-A896-4073-86E9-14F96AC7B53E}" dt="2022-07-22T21:04:09.789" v="3521" actId="14100"/>
          <ac:cxnSpMkLst>
            <pc:docMk/>
            <pc:sldMk cId="504193692" sldId="307"/>
            <ac:cxnSpMk id="67" creationId="{42B36681-8C0E-4722-86C7-8E3BC96556EA}"/>
          </ac:cxnSpMkLst>
        </pc:cxnChg>
        <pc:cxnChg chg="del">
          <ac:chgData name="Sam Becker" userId="774883ce-cd57-4234-928a-0c2803b8d832" providerId="ADAL" clId="{A0752012-A896-4073-86E9-14F96AC7B53E}" dt="2022-07-22T20:53:58.877" v="3436" actId="478"/>
          <ac:cxnSpMkLst>
            <pc:docMk/>
            <pc:sldMk cId="504193692" sldId="307"/>
            <ac:cxnSpMk id="69" creationId="{787EAF95-4F98-4A9D-A969-36C9D6D3B130}"/>
          </ac:cxnSpMkLst>
        </pc:cxnChg>
        <pc:cxnChg chg="add mod">
          <ac:chgData name="Sam Becker" userId="774883ce-cd57-4234-928a-0c2803b8d832" providerId="ADAL" clId="{A0752012-A896-4073-86E9-14F96AC7B53E}" dt="2022-07-22T21:04:26.356" v="3524" actId="14100"/>
          <ac:cxnSpMkLst>
            <pc:docMk/>
            <pc:sldMk cId="504193692" sldId="307"/>
            <ac:cxnSpMk id="70" creationId="{E7160854-81D1-4804-AA2A-F1B64E7C46EC}"/>
          </ac:cxnSpMkLst>
        </pc:cxnChg>
        <pc:cxnChg chg="add mod">
          <ac:chgData name="Sam Becker" userId="774883ce-cd57-4234-928a-0c2803b8d832" providerId="ADAL" clId="{A0752012-A896-4073-86E9-14F96AC7B53E}" dt="2022-07-22T21:04:36.312" v="3527" actId="14100"/>
          <ac:cxnSpMkLst>
            <pc:docMk/>
            <pc:sldMk cId="504193692" sldId="307"/>
            <ac:cxnSpMk id="71" creationId="{1F4DFB57-FC62-4E74-9D60-4EB71F3A80D0}"/>
          </ac:cxnSpMkLst>
        </pc:cxnChg>
        <pc:cxnChg chg="add mod">
          <ac:chgData name="Sam Becker" userId="774883ce-cd57-4234-928a-0c2803b8d832" providerId="ADAL" clId="{A0752012-A896-4073-86E9-14F96AC7B53E}" dt="2022-07-22T21:04:49.907" v="3530" actId="14100"/>
          <ac:cxnSpMkLst>
            <pc:docMk/>
            <pc:sldMk cId="504193692" sldId="307"/>
            <ac:cxnSpMk id="77" creationId="{CD8FD680-1570-4BF4-B6B7-81CDC2180E8C}"/>
          </ac:cxnSpMkLst>
        </pc:cxnChg>
        <pc:cxnChg chg="add mod">
          <ac:chgData name="Sam Becker" userId="774883ce-cd57-4234-928a-0c2803b8d832" providerId="ADAL" clId="{A0752012-A896-4073-86E9-14F96AC7B53E}" dt="2022-07-22T21:05:01.031" v="3533" actId="14100"/>
          <ac:cxnSpMkLst>
            <pc:docMk/>
            <pc:sldMk cId="504193692" sldId="307"/>
            <ac:cxnSpMk id="78" creationId="{7F587DDE-9E4E-4E48-A633-BF1A16BFB98F}"/>
          </ac:cxnSpMkLst>
        </pc:cxnChg>
        <pc:cxnChg chg="del">
          <ac:chgData name="Sam Becker" userId="774883ce-cd57-4234-928a-0c2803b8d832" providerId="ADAL" clId="{A0752012-A896-4073-86E9-14F96AC7B53E}" dt="2022-07-22T20:54:01.682" v="3437" actId="478"/>
          <ac:cxnSpMkLst>
            <pc:docMk/>
            <pc:sldMk cId="504193692" sldId="307"/>
            <ac:cxnSpMk id="79" creationId="{9AA3D61D-A8FE-49AE-9A51-7E42DC09388C}"/>
          </ac:cxnSpMkLst>
        </pc:cxnChg>
        <pc:cxnChg chg="del">
          <ac:chgData name="Sam Becker" userId="774883ce-cd57-4234-928a-0c2803b8d832" providerId="ADAL" clId="{A0752012-A896-4073-86E9-14F96AC7B53E}" dt="2022-07-22T20:53:58.877" v="3436" actId="478"/>
          <ac:cxnSpMkLst>
            <pc:docMk/>
            <pc:sldMk cId="504193692" sldId="307"/>
            <ac:cxnSpMk id="85" creationId="{C387FEC5-E5EF-4542-BEFD-33841498DE22}"/>
          </ac:cxnSpMkLst>
        </pc:cxnChg>
        <pc:cxnChg chg="del">
          <ac:chgData name="Sam Becker" userId="774883ce-cd57-4234-928a-0c2803b8d832" providerId="ADAL" clId="{A0752012-A896-4073-86E9-14F96AC7B53E}" dt="2022-07-22T20:54:01.682" v="3437" actId="478"/>
          <ac:cxnSpMkLst>
            <pc:docMk/>
            <pc:sldMk cId="504193692" sldId="307"/>
            <ac:cxnSpMk id="91" creationId="{FE1C23B4-EE54-4D19-8003-3CEC06F2559F}"/>
          </ac:cxnSpMkLst>
        </pc:cxnChg>
        <pc:cxnChg chg="del">
          <ac:chgData name="Sam Becker" userId="774883ce-cd57-4234-928a-0c2803b8d832" providerId="ADAL" clId="{A0752012-A896-4073-86E9-14F96AC7B53E}" dt="2022-07-22T20:54:01.682" v="3437" actId="478"/>
          <ac:cxnSpMkLst>
            <pc:docMk/>
            <pc:sldMk cId="504193692" sldId="307"/>
            <ac:cxnSpMk id="97" creationId="{94828551-1C9F-40CB-9CD4-E550AF348B34}"/>
          </ac:cxnSpMkLst>
        </pc:cxnChg>
        <pc:cxnChg chg="del">
          <ac:chgData name="Sam Becker" userId="774883ce-cd57-4234-928a-0c2803b8d832" providerId="ADAL" clId="{A0752012-A896-4073-86E9-14F96AC7B53E}" dt="2022-07-22T20:53:58.877" v="3436" actId="478"/>
          <ac:cxnSpMkLst>
            <pc:docMk/>
            <pc:sldMk cId="504193692" sldId="307"/>
            <ac:cxnSpMk id="100" creationId="{34CB2472-C315-4827-9037-A99ED23815BB}"/>
          </ac:cxnSpMkLst>
        </pc:cxnChg>
        <pc:cxnChg chg="del">
          <ac:chgData name="Sam Becker" userId="774883ce-cd57-4234-928a-0c2803b8d832" providerId="ADAL" clId="{A0752012-A896-4073-86E9-14F96AC7B53E}" dt="2022-07-22T20:53:58.877" v="3436" actId="478"/>
          <ac:cxnSpMkLst>
            <pc:docMk/>
            <pc:sldMk cId="504193692" sldId="307"/>
            <ac:cxnSpMk id="103" creationId="{A172AE0A-01FB-43FD-883F-84C3E39DA9C8}"/>
          </ac:cxnSpMkLst>
        </pc:cxnChg>
        <pc:cxnChg chg="del">
          <ac:chgData name="Sam Becker" userId="774883ce-cd57-4234-928a-0c2803b8d832" providerId="ADAL" clId="{A0752012-A896-4073-86E9-14F96AC7B53E}" dt="2022-07-22T20:53:58.877" v="3436" actId="478"/>
          <ac:cxnSpMkLst>
            <pc:docMk/>
            <pc:sldMk cId="504193692" sldId="307"/>
            <ac:cxnSpMk id="107" creationId="{8A4C1D82-CBFD-4242-82DA-A8BDD58E6010}"/>
          </ac:cxnSpMkLst>
        </pc:cxnChg>
        <pc:cxnChg chg="del">
          <ac:chgData name="Sam Becker" userId="774883ce-cd57-4234-928a-0c2803b8d832" providerId="ADAL" clId="{A0752012-A896-4073-86E9-14F96AC7B53E}" dt="2022-07-22T20:54:01.682" v="3437" actId="478"/>
          <ac:cxnSpMkLst>
            <pc:docMk/>
            <pc:sldMk cId="504193692" sldId="307"/>
            <ac:cxnSpMk id="109" creationId="{B13FA6F8-D865-4713-B434-55E9346E1F33}"/>
          </ac:cxnSpMkLst>
        </pc:cxnChg>
        <pc:cxnChg chg="del">
          <ac:chgData name="Sam Becker" userId="774883ce-cd57-4234-928a-0c2803b8d832" providerId="ADAL" clId="{A0752012-A896-4073-86E9-14F96AC7B53E}" dt="2022-07-22T20:53:58.877" v="3436" actId="478"/>
          <ac:cxnSpMkLst>
            <pc:docMk/>
            <pc:sldMk cId="504193692" sldId="307"/>
            <ac:cxnSpMk id="111" creationId="{5F1B84EB-BE1A-4733-8D7B-C0784576F0A8}"/>
          </ac:cxnSpMkLst>
        </pc:cxnChg>
        <pc:cxnChg chg="del">
          <ac:chgData name="Sam Becker" userId="774883ce-cd57-4234-928a-0c2803b8d832" providerId="ADAL" clId="{A0752012-A896-4073-86E9-14F96AC7B53E}" dt="2022-07-22T20:53:58.877" v="3436" actId="478"/>
          <ac:cxnSpMkLst>
            <pc:docMk/>
            <pc:sldMk cId="504193692" sldId="307"/>
            <ac:cxnSpMk id="118" creationId="{8A612877-A5BE-4560-8CE5-7E225B55121B}"/>
          </ac:cxnSpMkLst>
        </pc:cxnChg>
        <pc:cxnChg chg="del">
          <ac:chgData name="Sam Becker" userId="774883ce-cd57-4234-928a-0c2803b8d832" providerId="ADAL" clId="{A0752012-A896-4073-86E9-14F96AC7B53E}" dt="2022-07-22T20:54:01.682" v="3437" actId="478"/>
          <ac:cxnSpMkLst>
            <pc:docMk/>
            <pc:sldMk cId="504193692" sldId="307"/>
            <ac:cxnSpMk id="121" creationId="{C0D320B6-3403-41C1-BF1E-7A0F518891EA}"/>
          </ac:cxnSpMkLst>
        </pc:cxnChg>
        <pc:cxnChg chg="del">
          <ac:chgData name="Sam Becker" userId="774883ce-cd57-4234-928a-0c2803b8d832" providerId="ADAL" clId="{A0752012-A896-4073-86E9-14F96AC7B53E}" dt="2022-07-22T20:53:58.877" v="3436" actId="478"/>
          <ac:cxnSpMkLst>
            <pc:docMk/>
            <pc:sldMk cId="504193692" sldId="307"/>
            <ac:cxnSpMk id="128" creationId="{B4A4B909-B6F7-479B-86B8-12A430F73C9D}"/>
          </ac:cxnSpMkLst>
        </pc:cxnChg>
        <pc:cxnChg chg="del">
          <ac:chgData name="Sam Becker" userId="774883ce-cd57-4234-928a-0c2803b8d832" providerId="ADAL" clId="{A0752012-A896-4073-86E9-14F96AC7B53E}" dt="2022-07-22T20:54:01.682" v="3437" actId="478"/>
          <ac:cxnSpMkLst>
            <pc:docMk/>
            <pc:sldMk cId="504193692" sldId="307"/>
            <ac:cxnSpMk id="131" creationId="{C224CB96-04C0-4971-83D0-6F0F1BEA2B52}"/>
          </ac:cxnSpMkLst>
        </pc:cxnChg>
        <pc:cxnChg chg="del">
          <ac:chgData name="Sam Becker" userId="774883ce-cd57-4234-928a-0c2803b8d832" providerId="ADAL" clId="{A0752012-A896-4073-86E9-14F96AC7B53E}" dt="2022-07-22T20:54:01.682" v="3437" actId="478"/>
          <ac:cxnSpMkLst>
            <pc:docMk/>
            <pc:sldMk cId="504193692" sldId="307"/>
            <ac:cxnSpMk id="136" creationId="{0B5BF55C-6282-44F5-8DA1-C70D0D49208B}"/>
          </ac:cxnSpMkLst>
        </pc:cxnChg>
      </pc:sldChg>
      <pc:sldChg chg="addSp delSp modSp add mod ord modNotesTx">
        <pc:chgData name="Sam Becker" userId="774883ce-cd57-4234-928a-0c2803b8d832" providerId="ADAL" clId="{A0752012-A896-4073-86E9-14F96AC7B53E}" dt="2022-07-22T21:11:38.765" v="4091" actId="1076"/>
        <pc:sldMkLst>
          <pc:docMk/>
          <pc:sldMk cId="692173119" sldId="308"/>
        </pc:sldMkLst>
        <pc:spChg chg="del">
          <ac:chgData name="Sam Becker" userId="774883ce-cd57-4234-928a-0c2803b8d832" providerId="ADAL" clId="{A0752012-A896-4073-86E9-14F96AC7B53E}" dt="2022-07-22T21:10:02.956" v="4031" actId="478"/>
          <ac:spMkLst>
            <pc:docMk/>
            <pc:sldMk cId="692173119" sldId="308"/>
            <ac:spMk id="7" creationId="{00000000-0000-0000-0000-000000000000}"/>
          </ac:spMkLst>
        </pc:spChg>
        <pc:spChg chg="add mod">
          <ac:chgData name="Sam Becker" userId="774883ce-cd57-4234-928a-0c2803b8d832" providerId="ADAL" clId="{A0752012-A896-4073-86E9-14F96AC7B53E}" dt="2022-07-22T21:10:15.794" v="4032"/>
          <ac:spMkLst>
            <pc:docMk/>
            <pc:sldMk cId="692173119" sldId="308"/>
            <ac:spMk id="24" creationId="{760C89CA-7350-4319-8A0F-4806DCBB5504}"/>
          </ac:spMkLst>
        </pc:spChg>
        <pc:spChg chg="mod">
          <ac:chgData name="Sam Becker" userId="774883ce-cd57-4234-928a-0c2803b8d832" providerId="ADAL" clId="{A0752012-A896-4073-86E9-14F96AC7B53E}" dt="2022-07-22T21:10:33.275" v="4076" actId="20577"/>
          <ac:spMkLst>
            <pc:docMk/>
            <pc:sldMk cId="692173119" sldId="308"/>
            <ac:spMk id="6146" creationId="{00000000-0000-0000-0000-000000000000}"/>
          </ac:spMkLst>
        </pc:spChg>
        <pc:picChg chg="add mod">
          <ac:chgData name="Sam Becker" userId="774883ce-cd57-4234-928a-0c2803b8d832" providerId="ADAL" clId="{A0752012-A896-4073-86E9-14F96AC7B53E}" dt="2022-07-22T21:11:25.186" v="4088" actId="1076"/>
          <ac:picMkLst>
            <pc:docMk/>
            <pc:sldMk cId="692173119" sldId="308"/>
            <ac:picMk id="25" creationId="{F499F480-0368-4FB5-BCDB-4625BEB0135D}"/>
          </ac:picMkLst>
        </pc:picChg>
        <pc:picChg chg="add mod">
          <ac:chgData name="Sam Becker" userId="774883ce-cd57-4234-928a-0c2803b8d832" providerId="ADAL" clId="{A0752012-A896-4073-86E9-14F96AC7B53E}" dt="2022-07-22T21:11:38.765" v="4091" actId="1076"/>
          <ac:picMkLst>
            <pc:docMk/>
            <pc:sldMk cId="692173119" sldId="308"/>
            <ac:picMk id="26" creationId="{283CA676-C9C4-4664-8D2D-051DEF8B7438}"/>
          </ac:picMkLst>
        </pc:picChg>
        <pc:picChg chg="del mod">
          <ac:chgData name="Sam Becker" userId="774883ce-cd57-4234-928a-0c2803b8d832" providerId="ADAL" clId="{A0752012-A896-4073-86E9-14F96AC7B53E}" dt="2022-07-22T21:10:02.956" v="4031" actId="478"/>
          <ac:picMkLst>
            <pc:docMk/>
            <pc:sldMk cId="692173119" sldId="308"/>
            <ac:picMk id="48" creationId="{F768EC44-E393-4F15-AE8B-27793D3184D1}"/>
          </ac:picMkLst>
        </pc:picChg>
        <pc:inkChg chg="del">
          <ac:chgData name="Sam Becker" userId="774883ce-cd57-4234-928a-0c2803b8d832" providerId="ADAL" clId="{A0752012-A896-4073-86E9-14F96AC7B53E}" dt="2022-07-22T21:10:02.956" v="4031" actId="478"/>
          <ac:inkMkLst>
            <pc:docMk/>
            <pc:sldMk cId="692173119" sldId="308"/>
            <ac:inkMk id="2" creationId="{AE53A473-E1F7-47A4-9A21-7D1431EDA4B7}"/>
          </ac:inkMkLst>
        </pc:inkChg>
        <pc:inkChg chg="del">
          <ac:chgData name="Sam Becker" userId="774883ce-cd57-4234-928a-0c2803b8d832" providerId="ADAL" clId="{A0752012-A896-4073-86E9-14F96AC7B53E}" dt="2022-07-22T21:10:02.956" v="4031" actId="478"/>
          <ac:inkMkLst>
            <pc:docMk/>
            <pc:sldMk cId="692173119" sldId="308"/>
            <ac:inkMk id="3" creationId="{A6E4CF38-BA2A-4718-AB70-3F8EB36777B3}"/>
          </ac:inkMkLst>
        </pc:inkChg>
        <pc:inkChg chg="del">
          <ac:chgData name="Sam Becker" userId="774883ce-cd57-4234-928a-0c2803b8d832" providerId="ADAL" clId="{A0752012-A896-4073-86E9-14F96AC7B53E}" dt="2022-07-22T21:10:02.956" v="4031" actId="478"/>
          <ac:inkMkLst>
            <pc:docMk/>
            <pc:sldMk cId="692173119" sldId="308"/>
            <ac:inkMk id="5" creationId="{72DBE1D6-B583-4968-AF90-BDE461765A89}"/>
          </ac:inkMkLst>
        </pc:inkChg>
        <pc:inkChg chg="del">
          <ac:chgData name="Sam Becker" userId="774883ce-cd57-4234-928a-0c2803b8d832" providerId="ADAL" clId="{A0752012-A896-4073-86E9-14F96AC7B53E}" dt="2022-07-22T21:10:02.956" v="4031" actId="478"/>
          <ac:inkMkLst>
            <pc:docMk/>
            <pc:sldMk cId="692173119" sldId="308"/>
            <ac:inkMk id="9" creationId="{B999B7B4-EC92-4725-82F3-D629B34CE8C4}"/>
          </ac:inkMkLst>
        </pc:inkChg>
        <pc:inkChg chg="del">
          <ac:chgData name="Sam Becker" userId="774883ce-cd57-4234-928a-0c2803b8d832" providerId="ADAL" clId="{A0752012-A896-4073-86E9-14F96AC7B53E}" dt="2022-07-22T21:10:02.956" v="4031" actId="478"/>
          <ac:inkMkLst>
            <pc:docMk/>
            <pc:sldMk cId="692173119" sldId="308"/>
            <ac:inkMk id="10" creationId="{BD95106C-DB42-4487-A306-BF5407911EA9}"/>
          </ac:inkMkLst>
        </pc:inkChg>
        <pc:cxnChg chg="del">
          <ac:chgData name="Sam Becker" userId="774883ce-cd57-4234-928a-0c2803b8d832" providerId="ADAL" clId="{A0752012-A896-4073-86E9-14F96AC7B53E}" dt="2022-07-22T21:10:02.956" v="4031" actId="478"/>
          <ac:cxnSpMkLst>
            <pc:docMk/>
            <pc:sldMk cId="692173119" sldId="308"/>
            <ac:cxnSpMk id="15" creationId="{ADDC150A-D712-4C99-9DFD-BC47C3364656}"/>
          </ac:cxnSpMkLst>
        </pc:cxnChg>
        <pc:cxnChg chg="del">
          <ac:chgData name="Sam Becker" userId="774883ce-cd57-4234-928a-0c2803b8d832" providerId="ADAL" clId="{A0752012-A896-4073-86E9-14F96AC7B53E}" dt="2022-07-22T21:10:02.956" v="4031" actId="478"/>
          <ac:cxnSpMkLst>
            <pc:docMk/>
            <pc:sldMk cId="692173119" sldId="308"/>
            <ac:cxnSpMk id="56" creationId="{EC9D4369-188F-4024-96E4-AF3A730295EE}"/>
          </ac:cxnSpMkLst>
        </pc:cxnChg>
        <pc:cxnChg chg="del">
          <ac:chgData name="Sam Becker" userId="774883ce-cd57-4234-928a-0c2803b8d832" providerId="ADAL" clId="{A0752012-A896-4073-86E9-14F96AC7B53E}" dt="2022-07-22T21:10:02.956" v="4031" actId="478"/>
          <ac:cxnSpMkLst>
            <pc:docMk/>
            <pc:sldMk cId="692173119" sldId="308"/>
            <ac:cxnSpMk id="57" creationId="{749F91AE-E2FD-43FB-95C3-B211FFEFD669}"/>
          </ac:cxnSpMkLst>
        </pc:cxnChg>
        <pc:cxnChg chg="del">
          <ac:chgData name="Sam Becker" userId="774883ce-cd57-4234-928a-0c2803b8d832" providerId="ADAL" clId="{A0752012-A896-4073-86E9-14F96AC7B53E}" dt="2022-07-22T21:10:02.956" v="4031" actId="478"/>
          <ac:cxnSpMkLst>
            <pc:docMk/>
            <pc:sldMk cId="692173119" sldId="308"/>
            <ac:cxnSpMk id="59" creationId="{07F1F840-7F2A-4A75-A6A4-1F0FCFD13383}"/>
          </ac:cxnSpMkLst>
        </pc:cxnChg>
        <pc:cxnChg chg="del">
          <ac:chgData name="Sam Becker" userId="774883ce-cd57-4234-928a-0c2803b8d832" providerId="ADAL" clId="{A0752012-A896-4073-86E9-14F96AC7B53E}" dt="2022-07-22T21:10:02.956" v="4031" actId="478"/>
          <ac:cxnSpMkLst>
            <pc:docMk/>
            <pc:sldMk cId="692173119" sldId="308"/>
            <ac:cxnSpMk id="63" creationId="{76A73C15-A339-489D-865E-251FC8180B2F}"/>
          </ac:cxnSpMkLst>
        </pc:cxnChg>
        <pc:cxnChg chg="del">
          <ac:chgData name="Sam Becker" userId="774883ce-cd57-4234-928a-0c2803b8d832" providerId="ADAL" clId="{A0752012-A896-4073-86E9-14F96AC7B53E}" dt="2022-07-22T21:10:02.956" v="4031" actId="478"/>
          <ac:cxnSpMkLst>
            <pc:docMk/>
            <pc:sldMk cId="692173119" sldId="308"/>
            <ac:cxnSpMk id="65" creationId="{4F3482B7-3CE2-416F-AC07-0E18356CF931}"/>
          </ac:cxnSpMkLst>
        </pc:cxnChg>
        <pc:cxnChg chg="del">
          <ac:chgData name="Sam Becker" userId="774883ce-cd57-4234-928a-0c2803b8d832" providerId="ADAL" clId="{A0752012-A896-4073-86E9-14F96AC7B53E}" dt="2022-07-22T21:10:02.956" v="4031" actId="478"/>
          <ac:cxnSpMkLst>
            <pc:docMk/>
            <pc:sldMk cId="692173119" sldId="308"/>
            <ac:cxnSpMk id="66" creationId="{BA3A3EBC-BEDE-41CF-AA28-809F7E001DF9}"/>
          </ac:cxnSpMkLst>
        </pc:cxnChg>
        <pc:cxnChg chg="del">
          <ac:chgData name="Sam Becker" userId="774883ce-cd57-4234-928a-0c2803b8d832" providerId="ADAL" clId="{A0752012-A896-4073-86E9-14F96AC7B53E}" dt="2022-07-22T21:10:02.956" v="4031" actId="478"/>
          <ac:cxnSpMkLst>
            <pc:docMk/>
            <pc:sldMk cId="692173119" sldId="308"/>
            <ac:cxnSpMk id="67" creationId="{42B36681-8C0E-4722-86C7-8E3BC96556EA}"/>
          </ac:cxnSpMkLst>
        </pc:cxnChg>
        <pc:cxnChg chg="del">
          <ac:chgData name="Sam Becker" userId="774883ce-cd57-4234-928a-0c2803b8d832" providerId="ADAL" clId="{A0752012-A896-4073-86E9-14F96AC7B53E}" dt="2022-07-22T21:10:02.956" v="4031" actId="478"/>
          <ac:cxnSpMkLst>
            <pc:docMk/>
            <pc:sldMk cId="692173119" sldId="308"/>
            <ac:cxnSpMk id="70" creationId="{E7160854-81D1-4804-AA2A-F1B64E7C46EC}"/>
          </ac:cxnSpMkLst>
        </pc:cxnChg>
        <pc:cxnChg chg="del">
          <ac:chgData name="Sam Becker" userId="774883ce-cd57-4234-928a-0c2803b8d832" providerId="ADAL" clId="{A0752012-A896-4073-86E9-14F96AC7B53E}" dt="2022-07-22T21:10:02.956" v="4031" actId="478"/>
          <ac:cxnSpMkLst>
            <pc:docMk/>
            <pc:sldMk cId="692173119" sldId="308"/>
            <ac:cxnSpMk id="71" creationId="{1F4DFB57-FC62-4E74-9D60-4EB71F3A80D0}"/>
          </ac:cxnSpMkLst>
        </pc:cxnChg>
        <pc:cxnChg chg="del">
          <ac:chgData name="Sam Becker" userId="774883ce-cd57-4234-928a-0c2803b8d832" providerId="ADAL" clId="{A0752012-A896-4073-86E9-14F96AC7B53E}" dt="2022-07-22T21:10:02.956" v="4031" actId="478"/>
          <ac:cxnSpMkLst>
            <pc:docMk/>
            <pc:sldMk cId="692173119" sldId="308"/>
            <ac:cxnSpMk id="77" creationId="{CD8FD680-1570-4BF4-B6B7-81CDC2180E8C}"/>
          </ac:cxnSpMkLst>
        </pc:cxnChg>
        <pc:cxnChg chg="del">
          <ac:chgData name="Sam Becker" userId="774883ce-cd57-4234-928a-0c2803b8d832" providerId="ADAL" clId="{A0752012-A896-4073-86E9-14F96AC7B53E}" dt="2022-07-22T21:10:02.956" v="4031" actId="478"/>
          <ac:cxnSpMkLst>
            <pc:docMk/>
            <pc:sldMk cId="692173119" sldId="308"/>
            <ac:cxnSpMk id="78" creationId="{7F587DDE-9E4E-4E48-A633-BF1A16BFB98F}"/>
          </ac:cxnSpMkLst>
        </pc:cxnChg>
      </pc:sldChg>
      <pc:sldChg chg="addSp delSp modSp add mod modNotesTx">
        <pc:chgData name="Sam Becker" userId="774883ce-cd57-4234-928a-0c2803b8d832" providerId="ADAL" clId="{A0752012-A896-4073-86E9-14F96AC7B53E}" dt="2022-07-22T23:37:17.520" v="7916" actId="20577"/>
        <pc:sldMkLst>
          <pc:docMk/>
          <pc:sldMk cId="2171222825" sldId="309"/>
        </pc:sldMkLst>
        <pc:spChg chg="mod">
          <ac:chgData name="Sam Becker" userId="774883ce-cd57-4234-928a-0c2803b8d832" providerId="ADAL" clId="{A0752012-A896-4073-86E9-14F96AC7B53E}" dt="2022-07-22T23:37:17.520" v="7916" actId="20577"/>
          <ac:spMkLst>
            <pc:docMk/>
            <pc:sldMk cId="2171222825" sldId="309"/>
            <ac:spMk id="6146" creationId="{00000000-0000-0000-0000-000000000000}"/>
          </ac:spMkLst>
        </pc:spChg>
        <pc:picChg chg="add mod">
          <ac:chgData name="Sam Becker" userId="774883ce-cd57-4234-928a-0c2803b8d832" providerId="ADAL" clId="{A0752012-A896-4073-86E9-14F96AC7B53E}" dt="2022-07-22T21:13:14.301" v="4163" actId="692"/>
          <ac:picMkLst>
            <pc:docMk/>
            <pc:sldMk cId="2171222825" sldId="309"/>
            <ac:picMk id="24" creationId="{5A7FF800-5C0F-4C53-ADD3-3155AB2D1C1A}"/>
          </ac:picMkLst>
        </pc:picChg>
        <pc:picChg chg="del">
          <ac:chgData name="Sam Becker" userId="774883ce-cd57-4234-928a-0c2803b8d832" providerId="ADAL" clId="{A0752012-A896-4073-86E9-14F96AC7B53E}" dt="2022-07-22T21:12:05.948" v="4094" actId="478"/>
          <ac:picMkLst>
            <pc:docMk/>
            <pc:sldMk cId="2171222825" sldId="309"/>
            <ac:picMk id="48" creationId="{F768EC44-E393-4F15-AE8B-27793D3184D1}"/>
          </ac:picMkLst>
        </pc:picChg>
        <pc:inkChg chg="del">
          <ac:chgData name="Sam Becker" userId="774883ce-cd57-4234-928a-0c2803b8d832" providerId="ADAL" clId="{A0752012-A896-4073-86E9-14F96AC7B53E}" dt="2022-07-22T21:12:02.782" v="4093" actId="478"/>
          <ac:inkMkLst>
            <pc:docMk/>
            <pc:sldMk cId="2171222825" sldId="309"/>
            <ac:inkMk id="2" creationId="{AE53A473-E1F7-47A4-9A21-7D1431EDA4B7}"/>
          </ac:inkMkLst>
        </pc:inkChg>
        <pc:inkChg chg="del">
          <ac:chgData name="Sam Becker" userId="774883ce-cd57-4234-928a-0c2803b8d832" providerId="ADAL" clId="{A0752012-A896-4073-86E9-14F96AC7B53E}" dt="2022-07-22T21:12:02.782" v="4093" actId="478"/>
          <ac:inkMkLst>
            <pc:docMk/>
            <pc:sldMk cId="2171222825" sldId="309"/>
            <ac:inkMk id="3" creationId="{A6E4CF38-BA2A-4718-AB70-3F8EB36777B3}"/>
          </ac:inkMkLst>
        </pc:inkChg>
        <pc:inkChg chg="del">
          <ac:chgData name="Sam Becker" userId="774883ce-cd57-4234-928a-0c2803b8d832" providerId="ADAL" clId="{A0752012-A896-4073-86E9-14F96AC7B53E}" dt="2022-07-22T21:12:02.782" v="4093" actId="478"/>
          <ac:inkMkLst>
            <pc:docMk/>
            <pc:sldMk cId="2171222825" sldId="309"/>
            <ac:inkMk id="5" creationId="{72DBE1D6-B583-4968-AF90-BDE461765A89}"/>
          </ac:inkMkLst>
        </pc:inkChg>
        <pc:inkChg chg="del">
          <ac:chgData name="Sam Becker" userId="774883ce-cd57-4234-928a-0c2803b8d832" providerId="ADAL" clId="{A0752012-A896-4073-86E9-14F96AC7B53E}" dt="2022-07-22T21:12:02.782" v="4093" actId="478"/>
          <ac:inkMkLst>
            <pc:docMk/>
            <pc:sldMk cId="2171222825" sldId="309"/>
            <ac:inkMk id="9" creationId="{B999B7B4-EC92-4725-82F3-D629B34CE8C4}"/>
          </ac:inkMkLst>
        </pc:inkChg>
        <pc:inkChg chg="del">
          <ac:chgData name="Sam Becker" userId="774883ce-cd57-4234-928a-0c2803b8d832" providerId="ADAL" clId="{A0752012-A896-4073-86E9-14F96AC7B53E}" dt="2022-07-22T21:12:02.782" v="4093" actId="478"/>
          <ac:inkMkLst>
            <pc:docMk/>
            <pc:sldMk cId="2171222825" sldId="309"/>
            <ac:inkMk id="10" creationId="{BD95106C-DB42-4487-A306-BF5407911EA9}"/>
          </ac:inkMkLst>
        </pc:inkChg>
        <pc:cxnChg chg="del">
          <ac:chgData name="Sam Becker" userId="774883ce-cd57-4234-928a-0c2803b8d832" providerId="ADAL" clId="{A0752012-A896-4073-86E9-14F96AC7B53E}" dt="2022-07-22T21:12:02.782" v="4093" actId="478"/>
          <ac:cxnSpMkLst>
            <pc:docMk/>
            <pc:sldMk cId="2171222825" sldId="309"/>
            <ac:cxnSpMk id="15" creationId="{ADDC150A-D712-4C99-9DFD-BC47C3364656}"/>
          </ac:cxnSpMkLst>
        </pc:cxnChg>
        <pc:cxnChg chg="del">
          <ac:chgData name="Sam Becker" userId="774883ce-cd57-4234-928a-0c2803b8d832" providerId="ADAL" clId="{A0752012-A896-4073-86E9-14F96AC7B53E}" dt="2022-07-22T21:12:02.782" v="4093" actId="478"/>
          <ac:cxnSpMkLst>
            <pc:docMk/>
            <pc:sldMk cId="2171222825" sldId="309"/>
            <ac:cxnSpMk id="56" creationId="{EC9D4369-188F-4024-96E4-AF3A730295EE}"/>
          </ac:cxnSpMkLst>
        </pc:cxnChg>
        <pc:cxnChg chg="del">
          <ac:chgData name="Sam Becker" userId="774883ce-cd57-4234-928a-0c2803b8d832" providerId="ADAL" clId="{A0752012-A896-4073-86E9-14F96AC7B53E}" dt="2022-07-22T21:12:02.782" v="4093" actId="478"/>
          <ac:cxnSpMkLst>
            <pc:docMk/>
            <pc:sldMk cId="2171222825" sldId="309"/>
            <ac:cxnSpMk id="57" creationId="{749F91AE-E2FD-43FB-95C3-B211FFEFD669}"/>
          </ac:cxnSpMkLst>
        </pc:cxnChg>
        <pc:cxnChg chg="del">
          <ac:chgData name="Sam Becker" userId="774883ce-cd57-4234-928a-0c2803b8d832" providerId="ADAL" clId="{A0752012-A896-4073-86E9-14F96AC7B53E}" dt="2022-07-22T21:12:02.782" v="4093" actId="478"/>
          <ac:cxnSpMkLst>
            <pc:docMk/>
            <pc:sldMk cId="2171222825" sldId="309"/>
            <ac:cxnSpMk id="59" creationId="{07F1F840-7F2A-4A75-A6A4-1F0FCFD13383}"/>
          </ac:cxnSpMkLst>
        </pc:cxnChg>
        <pc:cxnChg chg="del">
          <ac:chgData name="Sam Becker" userId="774883ce-cd57-4234-928a-0c2803b8d832" providerId="ADAL" clId="{A0752012-A896-4073-86E9-14F96AC7B53E}" dt="2022-07-22T21:12:02.782" v="4093" actId="478"/>
          <ac:cxnSpMkLst>
            <pc:docMk/>
            <pc:sldMk cId="2171222825" sldId="309"/>
            <ac:cxnSpMk id="63" creationId="{76A73C15-A339-489D-865E-251FC8180B2F}"/>
          </ac:cxnSpMkLst>
        </pc:cxnChg>
        <pc:cxnChg chg="del">
          <ac:chgData name="Sam Becker" userId="774883ce-cd57-4234-928a-0c2803b8d832" providerId="ADAL" clId="{A0752012-A896-4073-86E9-14F96AC7B53E}" dt="2022-07-22T21:12:02.782" v="4093" actId="478"/>
          <ac:cxnSpMkLst>
            <pc:docMk/>
            <pc:sldMk cId="2171222825" sldId="309"/>
            <ac:cxnSpMk id="65" creationId="{4F3482B7-3CE2-416F-AC07-0E18356CF931}"/>
          </ac:cxnSpMkLst>
        </pc:cxnChg>
        <pc:cxnChg chg="del">
          <ac:chgData name="Sam Becker" userId="774883ce-cd57-4234-928a-0c2803b8d832" providerId="ADAL" clId="{A0752012-A896-4073-86E9-14F96AC7B53E}" dt="2022-07-22T21:12:02.782" v="4093" actId="478"/>
          <ac:cxnSpMkLst>
            <pc:docMk/>
            <pc:sldMk cId="2171222825" sldId="309"/>
            <ac:cxnSpMk id="66" creationId="{BA3A3EBC-BEDE-41CF-AA28-809F7E001DF9}"/>
          </ac:cxnSpMkLst>
        </pc:cxnChg>
        <pc:cxnChg chg="del">
          <ac:chgData name="Sam Becker" userId="774883ce-cd57-4234-928a-0c2803b8d832" providerId="ADAL" clId="{A0752012-A896-4073-86E9-14F96AC7B53E}" dt="2022-07-22T21:12:02.782" v="4093" actId="478"/>
          <ac:cxnSpMkLst>
            <pc:docMk/>
            <pc:sldMk cId="2171222825" sldId="309"/>
            <ac:cxnSpMk id="67" creationId="{42B36681-8C0E-4722-86C7-8E3BC96556EA}"/>
          </ac:cxnSpMkLst>
        </pc:cxnChg>
        <pc:cxnChg chg="del">
          <ac:chgData name="Sam Becker" userId="774883ce-cd57-4234-928a-0c2803b8d832" providerId="ADAL" clId="{A0752012-A896-4073-86E9-14F96AC7B53E}" dt="2022-07-22T21:12:02.782" v="4093" actId="478"/>
          <ac:cxnSpMkLst>
            <pc:docMk/>
            <pc:sldMk cId="2171222825" sldId="309"/>
            <ac:cxnSpMk id="70" creationId="{E7160854-81D1-4804-AA2A-F1B64E7C46EC}"/>
          </ac:cxnSpMkLst>
        </pc:cxnChg>
        <pc:cxnChg chg="del">
          <ac:chgData name="Sam Becker" userId="774883ce-cd57-4234-928a-0c2803b8d832" providerId="ADAL" clId="{A0752012-A896-4073-86E9-14F96AC7B53E}" dt="2022-07-22T21:12:02.782" v="4093" actId="478"/>
          <ac:cxnSpMkLst>
            <pc:docMk/>
            <pc:sldMk cId="2171222825" sldId="309"/>
            <ac:cxnSpMk id="71" creationId="{1F4DFB57-FC62-4E74-9D60-4EB71F3A80D0}"/>
          </ac:cxnSpMkLst>
        </pc:cxnChg>
        <pc:cxnChg chg="del">
          <ac:chgData name="Sam Becker" userId="774883ce-cd57-4234-928a-0c2803b8d832" providerId="ADAL" clId="{A0752012-A896-4073-86E9-14F96AC7B53E}" dt="2022-07-22T21:12:02.782" v="4093" actId="478"/>
          <ac:cxnSpMkLst>
            <pc:docMk/>
            <pc:sldMk cId="2171222825" sldId="309"/>
            <ac:cxnSpMk id="77" creationId="{CD8FD680-1570-4BF4-B6B7-81CDC2180E8C}"/>
          </ac:cxnSpMkLst>
        </pc:cxnChg>
        <pc:cxnChg chg="del">
          <ac:chgData name="Sam Becker" userId="774883ce-cd57-4234-928a-0c2803b8d832" providerId="ADAL" clId="{A0752012-A896-4073-86E9-14F96AC7B53E}" dt="2022-07-22T21:12:02.782" v="4093" actId="478"/>
          <ac:cxnSpMkLst>
            <pc:docMk/>
            <pc:sldMk cId="2171222825" sldId="309"/>
            <ac:cxnSpMk id="78" creationId="{7F587DDE-9E4E-4E48-A633-BF1A16BFB98F}"/>
          </ac:cxnSpMkLst>
        </pc:cxnChg>
      </pc:sldChg>
      <pc:sldChg chg="addSp delSp modSp add mod modNotesTx">
        <pc:chgData name="Sam Becker" userId="774883ce-cd57-4234-928a-0c2803b8d832" providerId="ADAL" clId="{A0752012-A896-4073-86E9-14F96AC7B53E}" dt="2022-07-22T23:32:55.967" v="7762" actId="313"/>
        <pc:sldMkLst>
          <pc:docMk/>
          <pc:sldMk cId="1796482516" sldId="310"/>
        </pc:sldMkLst>
        <pc:spChg chg="mod">
          <ac:chgData name="Sam Becker" userId="774883ce-cd57-4234-928a-0c2803b8d832" providerId="ADAL" clId="{A0752012-A896-4073-86E9-14F96AC7B53E}" dt="2022-07-22T21:16:02.509" v="4476" actId="1076"/>
          <ac:spMkLst>
            <pc:docMk/>
            <pc:sldMk cId="1796482516" sldId="310"/>
            <ac:spMk id="24" creationId="{760C89CA-7350-4319-8A0F-4806DCBB5504}"/>
          </ac:spMkLst>
        </pc:spChg>
        <pc:spChg chg="mod">
          <ac:chgData name="Sam Becker" userId="774883ce-cd57-4234-928a-0c2803b8d832" providerId="ADAL" clId="{A0752012-A896-4073-86E9-14F96AC7B53E}" dt="2022-07-22T21:15:36.271" v="4470" actId="1076"/>
          <ac:spMkLst>
            <pc:docMk/>
            <pc:sldMk cId="1796482516" sldId="310"/>
            <ac:spMk id="6146" creationId="{00000000-0000-0000-0000-000000000000}"/>
          </ac:spMkLst>
        </pc:spChg>
        <pc:picChg chg="add mod">
          <ac:chgData name="Sam Becker" userId="774883ce-cd57-4234-928a-0c2803b8d832" providerId="ADAL" clId="{A0752012-A896-4073-86E9-14F96AC7B53E}" dt="2022-07-22T21:17:34.288" v="4571" actId="692"/>
          <ac:picMkLst>
            <pc:docMk/>
            <pc:sldMk cId="1796482516" sldId="310"/>
            <ac:picMk id="9" creationId="{461B329E-C053-4AA8-A9FE-26B5822A905B}"/>
          </ac:picMkLst>
        </pc:picChg>
        <pc:picChg chg="del">
          <ac:chgData name="Sam Becker" userId="774883ce-cd57-4234-928a-0c2803b8d832" providerId="ADAL" clId="{A0752012-A896-4073-86E9-14F96AC7B53E}" dt="2022-07-22T21:14:37.801" v="4384" actId="478"/>
          <ac:picMkLst>
            <pc:docMk/>
            <pc:sldMk cId="1796482516" sldId="310"/>
            <ac:picMk id="25" creationId="{F499F480-0368-4FB5-BCDB-4625BEB0135D}"/>
          </ac:picMkLst>
        </pc:picChg>
        <pc:picChg chg="del">
          <ac:chgData name="Sam Becker" userId="774883ce-cd57-4234-928a-0c2803b8d832" providerId="ADAL" clId="{A0752012-A896-4073-86E9-14F96AC7B53E}" dt="2022-07-22T21:14:39.162" v="4385" actId="478"/>
          <ac:picMkLst>
            <pc:docMk/>
            <pc:sldMk cId="1796482516" sldId="310"/>
            <ac:picMk id="26" creationId="{283CA676-C9C4-4664-8D2D-051DEF8B7438}"/>
          </ac:picMkLst>
        </pc:picChg>
        <pc:cxnChg chg="mod">
          <ac:chgData name="Sam Becker" userId="774883ce-cd57-4234-928a-0c2803b8d832" providerId="ADAL" clId="{A0752012-A896-4073-86E9-14F96AC7B53E}" dt="2022-07-22T21:15:32.543" v="4469" actId="1076"/>
          <ac:cxnSpMkLst>
            <pc:docMk/>
            <pc:sldMk cId="1796482516" sldId="310"/>
            <ac:cxnSpMk id="6" creationId="{00000000-0000-0000-0000-000000000000}"/>
          </ac:cxnSpMkLst>
        </pc:cxnChg>
        <pc:cxnChg chg="mod">
          <ac:chgData name="Sam Becker" userId="774883ce-cd57-4234-928a-0c2803b8d832" providerId="ADAL" clId="{A0752012-A896-4073-86E9-14F96AC7B53E}" dt="2022-07-22T21:15:51.002" v="4473" actId="1076"/>
          <ac:cxnSpMkLst>
            <pc:docMk/>
            <pc:sldMk cId="1796482516" sldId="310"/>
            <ac:cxnSpMk id="8" creationId="{00000000-0000-0000-0000-000000000000}"/>
          </ac:cxnSpMkLst>
        </pc:cxnChg>
      </pc:sldChg>
      <pc:sldChg chg="addSp delSp modSp add mod modNotesTx">
        <pc:chgData name="Sam Becker" userId="774883ce-cd57-4234-928a-0c2803b8d832" providerId="ADAL" clId="{A0752012-A896-4073-86E9-14F96AC7B53E}" dt="2022-07-22T22:34:34.043" v="4650" actId="14100"/>
        <pc:sldMkLst>
          <pc:docMk/>
          <pc:sldMk cId="796304336" sldId="311"/>
        </pc:sldMkLst>
        <pc:spChg chg="mod">
          <ac:chgData name="Sam Becker" userId="774883ce-cd57-4234-928a-0c2803b8d832" providerId="ADAL" clId="{A0752012-A896-4073-86E9-14F96AC7B53E}" dt="2022-07-22T21:16:37.513" v="4530" actId="20577"/>
          <ac:spMkLst>
            <pc:docMk/>
            <pc:sldMk cId="796304336" sldId="311"/>
            <ac:spMk id="6146" creationId="{00000000-0000-0000-0000-000000000000}"/>
          </ac:spMkLst>
        </pc:spChg>
        <pc:picChg chg="add mod modCrop">
          <ac:chgData name="Sam Becker" userId="774883ce-cd57-4234-928a-0c2803b8d832" providerId="ADAL" clId="{A0752012-A896-4073-86E9-14F96AC7B53E}" dt="2022-07-22T22:34:34.043" v="4650" actId="14100"/>
          <ac:picMkLst>
            <pc:docMk/>
            <pc:sldMk cId="796304336" sldId="311"/>
            <ac:picMk id="3" creationId="{BA969419-AF4E-4792-9E57-3C60273584F0}"/>
          </ac:picMkLst>
        </pc:picChg>
        <pc:picChg chg="add mod">
          <ac:chgData name="Sam Becker" userId="774883ce-cd57-4234-928a-0c2803b8d832" providerId="ADAL" clId="{A0752012-A896-4073-86E9-14F96AC7B53E}" dt="2022-07-22T22:34:27.615" v="4649" actId="14100"/>
          <ac:picMkLst>
            <pc:docMk/>
            <pc:sldMk cId="796304336" sldId="311"/>
            <ac:picMk id="7" creationId="{9A03D97B-2BC5-4993-B0B3-CC9D43263A35}"/>
          </ac:picMkLst>
        </pc:picChg>
        <pc:picChg chg="del">
          <ac:chgData name="Sam Becker" userId="774883ce-cd57-4234-928a-0c2803b8d832" providerId="ADAL" clId="{A0752012-A896-4073-86E9-14F96AC7B53E}" dt="2022-07-22T21:16:51.302" v="4564" actId="478"/>
          <ac:picMkLst>
            <pc:docMk/>
            <pc:sldMk cId="796304336" sldId="311"/>
            <ac:picMk id="9" creationId="{461B329E-C053-4AA8-A9FE-26B5822A905B}"/>
          </ac:picMkLst>
        </pc:picChg>
      </pc:sldChg>
      <pc:sldChg chg="addSp delSp modSp add mod modNotesTx">
        <pc:chgData name="Sam Becker" userId="774883ce-cd57-4234-928a-0c2803b8d832" providerId="ADAL" clId="{A0752012-A896-4073-86E9-14F96AC7B53E}" dt="2022-07-22T22:38:34.901" v="4694" actId="14100"/>
        <pc:sldMkLst>
          <pc:docMk/>
          <pc:sldMk cId="3037339410" sldId="312"/>
        </pc:sldMkLst>
        <pc:spChg chg="mod">
          <ac:chgData name="Sam Becker" userId="774883ce-cd57-4234-928a-0c2803b8d832" providerId="ADAL" clId="{A0752012-A896-4073-86E9-14F96AC7B53E}" dt="2022-07-22T21:16:47.973" v="4563" actId="20577"/>
          <ac:spMkLst>
            <pc:docMk/>
            <pc:sldMk cId="3037339410" sldId="312"/>
            <ac:spMk id="6146" creationId="{00000000-0000-0000-0000-000000000000}"/>
          </ac:spMkLst>
        </pc:spChg>
        <pc:picChg chg="add mod modCrop">
          <ac:chgData name="Sam Becker" userId="774883ce-cd57-4234-928a-0c2803b8d832" providerId="ADAL" clId="{A0752012-A896-4073-86E9-14F96AC7B53E}" dt="2022-07-22T22:38:34.901" v="4694" actId="14100"/>
          <ac:picMkLst>
            <pc:docMk/>
            <pc:sldMk cId="3037339410" sldId="312"/>
            <ac:picMk id="2" creationId="{329C79C8-3C18-4209-B4D4-42950429FEAF}"/>
          </ac:picMkLst>
        </pc:picChg>
        <pc:picChg chg="add mod">
          <ac:chgData name="Sam Becker" userId="774883ce-cd57-4234-928a-0c2803b8d832" providerId="ADAL" clId="{A0752012-A896-4073-86E9-14F96AC7B53E}" dt="2022-07-22T22:38:22.971" v="4692" actId="1076"/>
          <ac:picMkLst>
            <pc:docMk/>
            <pc:sldMk cId="3037339410" sldId="312"/>
            <ac:picMk id="3" creationId="{A752600F-1E1E-4E07-9870-09A7917108C7}"/>
          </ac:picMkLst>
        </pc:picChg>
        <pc:picChg chg="del">
          <ac:chgData name="Sam Becker" userId="774883ce-cd57-4234-928a-0c2803b8d832" providerId="ADAL" clId="{A0752012-A896-4073-86E9-14F96AC7B53E}" dt="2022-07-22T21:16:53.653" v="4565" actId="478"/>
          <ac:picMkLst>
            <pc:docMk/>
            <pc:sldMk cId="3037339410" sldId="312"/>
            <ac:picMk id="9" creationId="{461B329E-C053-4AA8-A9FE-26B5822A905B}"/>
          </ac:picMkLst>
        </pc:picChg>
      </pc:sldChg>
      <pc:sldMasterChg chg="del delSldLayout">
        <pc:chgData name="Sam Becker" userId="774883ce-cd57-4234-928a-0c2803b8d832" providerId="ADAL" clId="{A0752012-A896-4073-86E9-14F96AC7B53E}" dt="2022-07-22T21:12:52.537" v="4152" actId="2696"/>
        <pc:sldMasterMkLst>
          <pc:docMk/>
          <pc:sldMasterMk cId="4065935579" sldId="2147483809"/>
        </pc:sldMasterMkLst>
        <pc:sldLayoutChg chg="del">
          <pc:chgData name="Sam Becker" userId="774883ce-cd57-4234-928a-0c2803b8d832" providerId="ADAL" clId="{A0752012-A896-4073-86E9-14F96AC7B53E}" dt="2022-07-22T21:12:52.537" v="4152" actId="2696"/>
          <pc:sldLayoutMkLst>
            <pc:docMk/>
            <pc:sldMasterMk cId="4065935579" sldId="2147483809"/>
            <pc:sldLayoutMk cId="323045294" sldId="2147483810"/>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3556731612" sldId="2147483811"/>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799832815" sldId="2147483812"/>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772543429" sldId="2147483813"/>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3725902880" sldId="2147483814"/>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2899068996" sldId="2147483815"/>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1339432422" sldId="2147483816"/>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2428300424" sldId="2147483817"/>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2987904569" sldId="2147483818"/>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1557789792" sldId="2147483819"/>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2834909210" sldId="2147483820"/>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566077082" sldId="2147483821"/>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1188666292" sldId="2147483822"/>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130932148" sldId="2147483823"/>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193425571" sldId="2147483824"/>
          </pc:sldLayoutMkLst>
        </pc:sldLayoutChg>
        <pc:sldLayoutChg chg="del">
          <pc:chgData name="Sam Becker" userId="774883ce-cd57-4234-928a-0c2803b8d832" providerId="ADAL" clId="{A0752012-A896-4073-86E9-14F96AC7B53E}" dt="2022-07-22T21:12:52.537" v="4152" actId="2696"/>
          <pc:sldLayoutMkLst>
            <pc:docMk/>
            <pc:sldMasterMk cId="4065935579" sldId="2147483809"/>
            <pc:sldLayoutMk cId="718628050" sldId="2147483825"/>
          </pc:sldLayoutMkLst>
        </pc:sldLayoutChg>
      </pc:sldMasterChg>
      <pc:sldMasterChg chg="del delSldLayout">
        <pc:chgData name="Sam Becker" userId="774883ce-cd57-4234-928a-0c2803b8d832" providerId="ADAL" clId="{A0752012-A896-4073-86E9-14F96AC7B53E}" dt="2022-07-22T22:38:45.789" v="4695" actId="2696"/>
        <pc:sldMasterMkLst>
          <pc:docMk/>
          <pc:sldMasterMk cId="1024077080" sldId="2147483826"/>
        </pc:sldMasterMkLst>
        <pc:sldLayoutChg chg="del">
          <pc:chgData name="Sam Becker" userId="774883ce-cd57-4234-928a-0c2803b8d832" providerId="ADAL" clId="{A0752012-A896-4073-86E9-14F96AC7B53E}" dt="2022-07-22T22:38:45.789" v="4695" actId="2696"/>
          <pc:sldLayoutMkLst>
            <pc:docMk/>
            <pc:sldMasterMk cId="1024077080" sldId="2147483826"/>
            <pc:sldLayoutMk cId="4183175538" sldId="2147483827"/>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1251004535" sldId="2147483828"/>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351656882" sldId="2147483829"/>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2714748630" sldId="2147483830"/>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3080936849" sldId="2147483831"/>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197442846" sldId="2147483832"/>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1123347199" sldId="2147483833"/>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4290136447" sldId="2147483834"/>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556645898" sldId="2147483835"/>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1163438196" sldId="2147483836"/>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953155090" sldId="2147483837"/>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530110530" sldId="2147483838"/>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552555379" sldId="2147483839"/>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1348318512" sldId="2147483840"/>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1308635037" sldId="2147483841"/>
          </pc:sldLayoutMkLst>
        </pc:sldLayoutChg>
        <pc:sldLayoutChg chg="del">
          <pc:chgData name="Sam Becker" userId="774883ce-cd57-4234-928a-0c2803b8d832" providerId="ADAL" clId="{A0752012-A896-4073-86E9-14F96AC7B53E}" dt="2022-07-22T22:38:45.789" v="4695" actId="2696"/>
          <pc:sldLayoutMkLst>
            <pc:docMk/>
            <pc:sldMasterMk cId="1024077080" sldId="2147483826"/>
            <pc:sldLayoutMk cId="1133824418" sldId="2147483842"/>
          </pc:sldLayoutMkLst>
        </pc:sldLayoutChg>
      </pc:sldMasterChg>
      <pc:sldMasterChg chg="del delSldLayout">
        <pc:chgData name="Sam Becker" userId="774883ce-cd57-4234-928a-0c2803b8d832" providerId="ADAL" clId="{A0752012-A896-4073-86E9-14F96AC7B53E}" dt="2022-07-20T23:08:39.839" v="2469" actId="2696"/>
        <pc:sldMasterMkLst>
          <pc:docMk/>
          <pc:sldMasterMk cId="3703707634" sldId="2147483858"/>
        </pc:sldMasterMkLst>
        <pc:sldLayoutChg chg="del">
          <pc:chgData name="Sam Becker" userId="774883ce-cd57-4234-928a-0c2803b8d832" providerId="ADAL" clId="{A0752012-A896-4073-86E9-14F96AC7B53E}" dt="2022-07-20T23:08:39.839" v="2469" actId="2696"/>
          <pc:sldLayoutMkLst>
            <pc:docMk/>
            <pc:sldMasterMk cId="3703707634" sldId="2147483858"/>
            <pc:sldLayoutMk cId="3459064430" sldId="2147483859"/>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700387723" sldId="2147483860"/>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523593098" sldId="2147483861"/>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1455171107" sldId="2147483862"/>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4268848957" sldId="2147483863"/>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43404873" sldId="2147483864"/>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137323857" sldId="2147483865"/>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849201352" sldId="2147483866"/>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433073718" sldId="2147483867"/>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2372693324" sldId="2147483868"/>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2575674679" sldId="2147483869"/>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3189432444" sldId="2147483870"/>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3038686098" sldId="2147483871"/>
          </pc:sldLayoutMkLst>
        </pc:sldLayoutChg>
        <pc:sldLayoutChg chg="del">
          <pc:chgData name="Sam Becker" userId="774883ce-cd57-4234-928a-0c2803b8d832" providerId="ADAL" clId="{A0752012-A896-4073-86E9-14F96AC7B53E}" dt="2022-07-20T23:08:39.839" v="2469" actId="2696"/>
          <pc:sldLayoutMkLst>
            <pc:docMk/>
            <pc:sldMasterMk cId="3703707634" sldId="2147483858"/>
            <pc:sldLayoutMk cId="2743799448" sldId="214748387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dirty="0"/>
          </a:p>
        </p:txBody>
      </p:sp>
      <p:sp>
        <p:nvSpPr>
          <p:cNvPr id="2355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dirty="0"/>
          </a:p>
        </p:txBody>
      </p:sp>
      <p:sp>
        <p:nvSpPr>
          <p:cNvPr id="2355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dirty="0"/>
          </a:p>
        </p:txBody>
      </p:sp>
      <p:sp>
        <p:nvSpPr>
          <p:cNvPr id="2355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53D8C901-FCE4-457F-8F3E-D8E969E75742}" type="slidenum">
              <a:rPr lang="en-US"/>
              <a:pPr>
                <a:defRPr/>
              </a:pPr>
              <a:t>‹#›</a:t>
            </a:fld>
            <a:endParaRPr lang="en-US" dirty="0"/>
          </a:p>
        </p:txBody>
      </p:sp>
    </p:spTree>
    <p:extLst>
      <p:ext uri="{BB962C8B-B14F-4D97-AF65-F5344CB8AC3E}">
        <p14:creationId xmlns:p14="http://schemas.microsoft.com/office/powerpoint/2010/main" val="19391204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20:58:35.2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71,'73'1,"82"-3,-137 0,1-2,-1 0,20-7,-18 4,-1 2,28-4,14 5,82 4,-50 2,316-2,-391-1,0-1,32-7,-29 5,30-3,224 4,-141 5,591-2,-704 1,1 1,29 7,-28-4,42 3,317-7,-186-3,270 2,-455-1,1 0,-1-1,1 0,16-6,-27 8,14-5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20:59:06.84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62,'439'0,"-301"-12,-13 1,356 10,-230 2,992-1,-1234 0,-1-1,1 0,-1-1,0 0,1 0,-1-1,0 0,0 0,10-7,-10 6,7-3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20:59:11.7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91,'11'-4,"-1"0,1 0,-1 1,1 1,22-3,58 2,-64 3,0 0,35-6,7-3,0 3,120 6,-81 1,-69-2,71-12,-19-1,1 3,0 5,130 7,-145 9,-49-5,39 2,158-7,-206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20:59:35.9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21:01:40.4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70,'13'0,"0"1,20 5,7 0,65 7,-23-3,89 0,1257-12,-795 3,-587-4,0-2,60-13,-20 2,-61 13,37-8,110-2,-148 12,1-2,23-4,-22 2,35-1,15 6,-39 1,0-2,53-7,-18-1,-1 3,121 5,-83 3,679-2,-767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21:02:17.2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1,'523'0,"-508"0,-1 2,0 0,17 5,-15-3,31 3,228-5,-142-4,-52 1,88 3,-105 9,-44-7,31 4,3-7,-31-1,0 1,36 6,-5 1,1-2,0-3,71-5,-32 1,543 1,-623-1,1-1,-1-1,1 0,-1 0,21-9,-19 6,-1 1,1 1,0 1,17-2,-15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21:02:18.9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1,'41'0,"1"1,57 11,-5 6,130 41,-204-53,2 0,-1-2,0 0,31 0,88-4,-60-2,-28 2,-31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2T21:02:25.0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93,'1492'0,"-1286"-12,-5 1,287 12,-455-3,1-2,60-14,-52 9,43-3,210 8,-156 6,473-2,-590-1,1-1,26-6,-25 3,39-2,355 6,-201 3,1461-2,-1659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defTabSz="958387">
              <a:spcBef>
                <a:spcPct val="0"/>
              </a:spcBef>
              <a:defRPr sz="1300">
                <a:latin typeface="Times New Roman" charset="0"/>
              </a:defRPr>
            </a:lvl1pPr>
          </a:lstStyle>
          <a:p>
            <a:pPr>
              <a:defRPr/>
            </a:pPr>
            <a:endParaRPr lang="en-US" dirty="0"/>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lvl1pPr algn="r" defTabSz="958387">
              <a:spcBef>
                <a:spcPct val="0"/>
              </a:spcBef>
              <a:defRPr sz="1300">
                <a:latin typeface="Times New Roman"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460375" y="719138"/>
            <a:ext cx="6400800" cy="36020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725" y="4557713"/>
            <a:ext cx="5365750" cy="4324350"/>
          </a:xfrm>
          <a:prstGeom prst="rect">
            <a:avLst/>
          </a:prstGeom>
          <a:noFill/>
          <a:ln w="9525">
            <a:noFill/>
            <a:miter lim="800000"/>
            <a:headEnd/>
            <a:tailEnd/>
          </a:ln>
        </p:spPr>
        <p:txBody>
          <a:bodyPr vert="horz" wrap="square" lIns="95710" tIns="47856" rIns="95710" bIns="478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defTabSz="958387">
              <a:spcBef>
                <a:spcPct val="0"/>
              </a:spcBef>
              <a:defRPr sz="1300">
                <a:latin typeface="Times New Roman" charset="0"/>
              </a:defRPr>
            </a:lvl1pPr>
          </a:lstStyle>
          <a:p>
            <a:pPr>
              <a:defRPr/>
            </a:pPr>
            <a:endParaRPr lang="en-US" dirty="0"/>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5710" tIns="47856" rIns="95710" bIns="47856" numCol="1" anchor="b" anchorCtr="0" compatLnSpc="1">
            <a:prstTxWarp prst="textNoShape">
              <a:avLst/>
            </a:prstTxWarp>
          </a:bodyPr>
          <a:lstStyle>
            <a:lvl1pPr algn="r" defTabSz="958387">
              <a:spcBef>
                <a:spcPct val="0"/>
              </a:spcBef>
              <a:defRPr sz="1300">
                <a:latin typeface="Times New Roman" charset="0"/>
              </a:defRPr>
            </a:lvl1pPr>
          </a:lstStyle>
          <a:p>
            <a:pPr>
              <a:defRPr/>
            </a:pPr>
            <a:fld id="{8AA78D54-4364-461D-AF1C-69B816DFA6AA}" type="slidenum">
              <a:rPr lang="en-US"/>
              <a:pPr>
                <a:defRPr/>
              </a:pPr>
              <a:t>‹#›</a:t>
            </a:fld>
            <a:endParaRPr lang="en-US" dirty="0"/>
          </a:p>
        </p:txBody>
      </p:sp>
    </p:spTree>
    <p:extLst>
      <p:ext uri="{BB962C8B-B14F-4D97-AF65-F5344CB8AC3E}">
        <p14:creationId xmlns:p14="http://schemas.microsoft.com/office/powerpoint/2010/main" val="35822570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51203"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304443"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57682"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610922"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265071" algn="l" defTabSz="1306028" rtl="0" eaLnBrk="1" latinLnBrk="0" hangingPunct="1">
      <a:defRPr sz="1700" kern="1200">
        <a:solidFill>
          <a:schemeClr val="tx1"/>
        </a:solidFill>
        <a:latin typeface="+mn-lt"/>
        <a:ea typeface="+mn-ea"/>
        <a:cs typeface="+mn-cs"/>
      </a:defRPr>
    </a:lvl6pPr>
    <a:lvl7pPr marL="3918085" algn="l" defTabSz="1306028" rtl="0" eaLnBrk="1" latinLnBrk="0" hangingPunct="1">
      <a:defRPr sz="1700" kern="1200">
        <a:solidFill>
          <a:schemeClr val="tx1"/>
        </a:solidFill>
        <a:latin typeface="+mn-lt"/>
        <a:ea typeface="+mn-ea"/>
        <a:cs typeface="+mn-cs"/>
      </a:defRPr>
    </a:lvl7pPr>
    <a:lvl8pPr marL="4571100" algn="l" defTabSz="1306028" rtl="0" eaLnBrk="1" latinLnBrk="0" hangingPunct="1">
      <a:defRPr sz="1700" kern="1200">
        <a:solidFill>
          <a:schemeClr val="tx1"/>
        </a:solidFill>
        <a:latin typeface="+mn-lt"/>
        <a:ea typeface="+mn-ea"/>
        <a:cs typeface="+mn-cs"/>
      </a:defRPr>
    </a:lvl8pPr>
    <a:lvl9pPr marL="5224114" algn="l" defTabSz="130602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1</a:t>
            </a:fld>
            <a:endParaRPr lang="en-US" sz="1300" dirty="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dirty="0">
                <a:latin typeface="Arial" charset="0"/>
              </a:rPr>
              <a:t>   </a:t>
            </a:r>
          </a:p>
        </p:txBody>
      </p:sp>
    </p:spTree>
    <p:extLst>
      <p:ext uri="{BB962C8B-B14F-4D97-AF65-F5344CB8AC3E}">
        <p14:creationId xmlns:p14="http://schemas.microsoft.com/office/powerpoint/2010/main" val="2637786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10</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endParaRPr lang="en-US" sz="2900" dirty="0">
              <a:latin typeface="Arial" charset="0"/>
            </a:endParaRPr>
          </a:p>
        </p:txBody>
      </p:sp>
    </p:spTree>
    <p:extLst>
      <p:ext uri="{BB962C8B-B14F-4D97-AF65-F5344CB8AC3E}">
        <p14:creationId xmlns:p14="http://schemas.microsoft.com/office/powerpoint/2010/main" val="346632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11</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endParaRPr lang="en-US" sz="2900" dirty="0">
              <a:latin typeface="Arial" charset="0"/>
            </a:endParaRPr>
          </a:p>
        </p:txBody>
      </p:sp>
    </p:spTree>
    <p:extLst>
      <p:ext uri="{BB962C8B-B14F-4D97-AF65-F5344CB8AC3E}">
        <p14:creationId xmlns:p14="http://schemas.microsoft.com/office/powerpoint/2010/main" val="342521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solidFill>
                  <a:srgbClr val="000000"/>
                </a:solidFill>
                <a:latin typeface="Times New Roman" charset="0"/>
              </a:rPr>
              <a:pPr algn="r" defTabSz="957263">
                <a:spcBef>
                  <a:spcPct val="0"/>
                </a:spcBef>
              </a:pPr>
              <a:t>12</a:t>
            </a:fld>
            <a:endParaRPr lang="en-US" sz="1300" dirty="0">
              <a:solidFill>
                <a:srgbClr val="000000"/>
              </a:solidFill>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dirty="0">
                <a:latin typeface="Arial" charset="0"/>
              </a:rPr>
              <a:t>General Plan identifies North Fair Oaks as an urban community and the North Fair Oaks Community Plan has designed the land use density as single family residential. This proposed project is consistent with the land use designation of this parcel and the surrounding area</a:t>
            </a:r>
          </a:p>
          <a:p>
            <a:pPr>
              <a:spcBef>
                <a:spcPct val="50000"/>
              </a:spcBef>
            </a:pPr>
            <a:endParaRPr lang="en-US" sz="2900" dirty="0">
              <a:latin typeface="Arial" charset="0"/>
            </a:endParaRPr>
          </a:p>
          <a:p>
            <a:pPr>
              <a:spcBef>
                <a:spcPct val="50000"/>
              </a:spcBef>
            </a:pPr>
            <a:r>
              <a:rPr lang="en-US" sz="2900" dirty="0">
                <a:latin typeface="Arial" charset="0"/>
              </a:rPr>
              <a:t>-This project also complies with the development standards for its zoning district. Zoning district –R-1/S-73 meaning single family residential, north fair oaks combing district. </a:t>
            </a:r>
            <a:r>
              <a:rPr lang="en-US" sz="3200" dirty="0"/>
              <a:t>The proposed addition meets the zoning district standards for setbacks, height, lot coverage, and floor area ratio. The proposed addition to the existing single-family dwelling does not introduce a new use to the property. Therefore, the existing single-family residence remains consistent as a permitted use in the R-1 Zoning District.</a:t>
            </a:r>
          </a:p>
          <a:p>
            <a:pPr>
              <a:spcBef>
                <a:spcPct val="50000"/>
              </a:spcBef>
            </a:pPr>
            <a:endParaRPr lang="en-US" sz="3200" dirty="0">
              <a:latin typeface="Arial" charset="0"/>
            </a:endParaRPr>
          </a:p>
          <a:p>
            <a:pPr>
              <a:spcBef>
                <a:spcPct val="50000"/>
              </a:spcBef>
            </a:pPr>
            <a:r>
              <a:rPr lang="en-US" sz="3200" dirty="0">
                <a:latin typeface="Arial" charset="0"/>
              </a:rPr>
              <a:t>- Re read the proposed project request and additional provisions. Section 6119 of county zoning regulations, for each dwelling unit having two or more bedrooms, two off street covered spaces are required.</a:t>
            </a:r>
            <a:endParaRPr lang="en-US" sz="2900" dirty="0">
              <a:latin typeface="Arial" charset="0"/>
            </a:endParaRPr>
          </a:p>
          <a:p>
            <a:pPr>
              <a:spcBef>
                <a:spcPct val="50000"/>
              </a:spcBef>
            </a:pPr>
            <a:endParaRPr lang="en-US" sz="2900" dirty="0">
              <a:latin typeface="Arial" charset="0"/>
            </a:endParaRPr>
          </a:p>
        </p:txBody>
      </p:sp>
    </p:spTree>
    <p:extLst>
      <p:ext uri="{BB962C8B-B14F-4D97-AF65-F5344CB8AC3E}">
        <p14:creationId xmlns:p14="http://schemas.microsoft.com/office/powerpoint/2010/main" val="407264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46D508EB-6A75-4712-8C13-E75A1DC998B4}" type="slidenum">
              <a:rPr lang="en-US" sz="1300">
                <a:solidFill>
                  <a:srgbClr val="000000"/>
                </a:solidFill>
                <a:latin typeface="Times New Roman" charset="0"/>
              </a:rPr>
              <a:pPr algn="r" defTabSz="957263">
                <a:spcBef>
                  <a:spcPct val="0"/>
                </a:spcBef>
              </a:pPr>
              <a:t>13</a:t>
            </a:fld>
            <a:endParaRPr lang="en-US" sz="1300" dirty="0">
              <a:solidFill>
                <a:srgbClr val="000000"/>
              </a:solidFill>
              <a:latin typeface="Times New Roman" charset="0"/>
            </a:endParaRPr>
          </a:p>
        </p:txBody>
      </p:sp>
      <p:sp>
        <p:nvSpPr>
          <p:cNvPr id="20483" name="Rectangle 1026"/>
          <p:cNvSpPr>
            <a:spLocks noGrp="1" noRot="1" noChangeAspect="1" noChangeArrowheads="1" noTextEdit="1"/>
          </p:cNvSpPr>
          <p:nvPr>
            <p:ph type="sldImg"/>
          </p:nvPr>
        </p:nvSpPr>
        <p:spPr>
          <a:xfrm>
            <a:off x="460375" y="719138"/>
            <a:ext cx="6400800" cy="3602037"/>
          </a:xfrm>
          <a:ln/>
        </p:spPr>
      </p:sp>
      <p:sp>
        <p:nvSpPr>
          <p:cNvPr id="20484" name="Rectangle 1027"/>
          <p:cNvSpPr>
            <a:spLocks noGrp="1" noChangeArrowheads="1"/>
          </p:cNvSpPr>
          <p:nvPr>
            <p:ph type="body" idx="1"/>
          </p:nvPr>
        </p:nvSpPr>
        <p:spPr>
          <a:noFill/>
          <a:ln/>
        </p:spPr>
        <p:txBody>
          <a:bodyPr/>
          <a:lstStyle/>
          <a:p>
            <a:pPr>
              <a:spcBef>
                <a:spcPct val="50000"/>
              </a:spcBef>
            </a:pPr>
            <a:r>
              <a:rPr lang="en-US" sz="2900" dirty="0">
                <a:latin typeface="Arial" charset="0"/>
              </a:rPr>
              <a:t>   </a:t>
            </a:r>
          </a:p>
        </p:txBody>
      </p:sp>
    </p:spTree>
    <p:extLst>
      <p:ext uri="{BB962C8B-B14F-4D97-AF65-F5344CB8AC3E}">
        <p14:creationId xmlns:p14="http://schemas.microsoft.com/office/powerpoint/2010/main" val="428194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2E5CC985-4E58-40A6-9895-D744AE667FA6}" type="slidenum">
              <a:rPr lang="en-US" sz="1300">
                <a:latin typeface="Times New Roman" charset="0"/>
              </a:rPr>
              <a:pPr algn="r" defTabSz="957263">
                <a:spcBef>
                  <a:spcPct val="0"/>
                </a:spcBef>
              </a:pPr>
              <a:t>14</a:t>
            </a:fld>
            <a:endParaRPr lang="en-US" sz="1300" dirty="0">
              <a:latin typeface="Times New Roman" charset="0"/>
            </a:endParaRPr>
          </a:p>
        </p:txBody>
      </p:sp>
      <p:sp>
        <p:nvSpPr>
          <p:cNvPr id="16387" name="Rectangle 1026"/>
          <p:cNvSpPr>
            <a:spLocks noGrp="1" noRot="1" noChangeAspect="1" noChangeArrowheads="1" noTextEdit="1"/>
          </p:cNvSpPr>
          <p:nvPr>
            <p:ph type="sldImg"/>
          </p:nvPr>
        </p:nvSpPr>
        <p:spPr>
          <a:xfrm>
            <a:off x="460375" y="719138"/>
            <a:ext cx="6400800" cy="3602037"/>
          </a:xfrm>
          <a:ln/>
        </p:spPr>
      </p:sp>
      <p:sp>
        <p:nvSpPr>
          <p:cNvPr id="16388" name="Rectangle 1027"/>
          <p:cNvSpPr>
            <a:spLocks noGrp="1" noChangeArrowheads="1"/>
          </p:cNvSpPr>
          <p:nvPr>
            <p:ph type="body" idx="1"/>
          </p:nvPr>
        </p:nvSpPr>
        <p:spPr>
          <a:noFill/>
          <a:ln/>
        </p:spPr>
        <p:txBody>
          <a:bodyPr/>
          <a:lstStyle/>
          <a:p>
            <a:pPr>
              <a:spcBef>
                <a:spcPct val="50000"/>
              </a:spcBef>
            </a:pPr>
            <a:r>
              <a:rPr lang="en-US" sz="2900" dirty="0">
                <a:latin typeface="Arial" charset="0"/>
              </a:rPr>
              <a:t>   </a:t>
            </a:r>
          </a:p>
        </p:txBody>
      </p:sp>
    </p:spTree>
    <p:extLst>
      <p:ext uri="{BB962C8B-B14F-4D97-AF65-F5344CB8AC3E}">
        <p14:creationId xmlns:p14="http://schemas.microsoft.com/office/powerpoint/2010/main" val="116453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marL="0" marR="0" lvl="0" indent="0" algn="r" defTabSz="957263" rtl="0" eaLnBrk="1" fontAlgn="base" latinLnBrk="0" hangingPunct="1">
              <a:lnSpc>
                <a:spcPct val="100000"/>
              </a:lnSpc>
              <a:spcBef>
                <a:spcPct val="0"/>
              </a:spcBef>
              <a:spcAft>
                <a:spcPct val="0"/>
              </a:spcAft>
              <a:buClrTx/>
              <a:buSzTx/>
              <a:buFontTx/>
              <a:buNone/>
              <a:tabLst/>
              <a:defRPr/>
            </a:pPr>
            <a:fld id="{FCFB7E46-2F1D-4E2F-BD7E-E7354CFD8279}" type="slidenum">
              <a:rPr kumimoji="0" lang="en-US" sz="1300" b="0"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57263"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dirty="0">
                <a:latin typeface="Arial" charset="0"/>
              </a:rPr>
              <a:t>   basic description</a:t>
            </a:r>
          </a:p>
          <a:p>
            <a:pPr>
              <a:spcBef>
                <a:spcPct val="50000"/>
              </a:spcBef>
            </a:pPr>
            <a:r>
              <a:rPr lang="en-US" sz="2900" dirty="0">
                <a:latin typeface="Arial" charset="0"/>
              </a:rPr>
              <a:t>Address, parcel number, neighborhood, zoning district, single car garages (note from north fair oaks plan)</a:t>
            </a:r>
          </a:p>
          <a:p>
            <a:pPr>
              <a:spcBef>
                <a:spcPct val="50000"/>
              </a:spcBef>
            </a:pPr>
            <a:r>
              <a:rPr lang="en-US" sz="2900" dirty="0">
                <a:latin typeface="Arial" charset="0"/>
              </a:rPr>
              <a:t>Off street parking exception to allow for….</a:t>
            </a:r>
          </a:p>
          <a:p>
            <a:pPr>
              <a:spcBef>
                <a:spcPct val="50000"/>
              </a:spcBef>
            </a:pPr>
            <a:r>
              <a:rPr lang="en-US" sz="2900" dirty="0">
                <a:latin typeface="Arial" charset="0"/>
              </a:rPr>
              <a:t>Recommendation from the north fair oaks community council</a:t>
            </a:r>
          </a:p>
        </p:txBody>
      </p:sp>
    </p:spTree>
    <p:extLst>
      <p:ext uri="{BB962C8B-B14F-4D97-AF65-F5344CB8AC3E}">
        <p14:creationId xmlns:p14="http://schemas.microsoft.com/office/powerpoint/2010/main" val="89865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3</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dirty="0">
                <a:latin typeface="Arial" charset="0"/>
              </a:rPr>
              <a:t>   first floor addition the their floor area ration 395.5 sq ft- remodeling to include ….</a:t>
            </a:r>
          </a:p>
          <a:p>
            <a:pPr>
              <a:spcBef>
                <a:spcPct val="50000"/>
              </a:spcBef>
            </a:pPr>
            <a:r>
              <a:rPr lang="en-US" sz="2900" dirty="0">
                <a:latin typeface="Arial" charset="0"/>
              </a:rPr>
              <a:t>2</a:t>
            </a:r>
            <a:r>
              <a:rPr lang="en-US" sz="2900" baseline="30000" dirty="0">
                <a:latin typeface="Arial" charset="0"/>
              </a:rPr>
              <a:t>nd</a:t>
            </a:r>
            <a:r>
              <a:rPr lang="en-US" sz="2900" dirty="0">
                <a:latin typeface="Arial" charset="0"/>
              </a:rPr>
              <a:t> story, (number of rooms?) 3 bedrooms 2 bathrooms</a:t>
            </a:r>
          </a:p>
        </p:txBody>
      </p:sp>
    </p:spTree>
    <p:extLst>
      <p:ext uri="{BB962C8B-B14F-4D97-AF65-F5344CB8AC3E}">
        <p14:creationId xmlns:p14="http://schemas.microsoft.com/office/powerpoint/2010/main" val="426857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4</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dirty="0">
                <a:latin typeface="Arial" charset="0"/>
              </a:rPr>
              <a:t>   Before we take a look at some of the sheets from the plan set provided by the applicant, I wanted to give you an image of the house. The street is facing the north direction</a:t>
            </a:r>
          </a:p>
        </p:txBody>
      </p:sp>
    </p:spTree>
    <p:extLst>
      <p:ext uri="{BB962C8B-B14F-4D97-AF65-F5344CB8AC3E}">
        <p14:creationId xmlns:p14="http://schemas.microsoft.com/office/powerpoint/2010/main" val="18263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5</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dirty="0">
                <a:latin typeface="Arial" charset="0"/>
              </a:rPr>
              <a:t>   </a:t>
            </a:r>
          </a:p>
        </p:txBody>
      </p:sp>
    </p:spTree>
    <p:extLst>
      <p:ext uri="{BB962C8B-B14F-4D97-AF65-F5344CB8AC3E}">
        <p14:creationId xmlns:p14="http://schemas.microsoft.com/office/powerpoint/2010/main" val="46606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6</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dirty="0">
                <a:latin typeface="Arial" charset="0"/>
              </a:rPr>
              <a:t>mention the changes needed for the uncovered parking space including 2’ 4” apron extension to existing 14’ 6” apron, removal of fence</a:t>
            </a:r>
          </a:p>
          <a:p>
            <a:pPr>
              <a:spcBef>
                <a:spcPct val="50000"/>
              </a:spcBef>
            </a:pPr>
            <a:endParaRPr lang="en-US" sz="2900" dirty="0">
              <a:latin typeface="Arial" charset="0"/>
            </a:endParaRPr>
          </a:p>
          <a:p>
            <a:pPr>
              <a:spcBef>
                <a:spcPct val="50000"/>
              </a:spcBef>
            </a:pPr>
            <a:r>
              <a:rPr lang="en-US" sz="2900" dirty="0">
                <a:latin typeface="Arial" charset="0"/>
              </a:rPr>
              <a:t>Garage side is non conforming by less than 50%, mention what's listed in report including zoning regulation section less than 50% therefore can remain </a:t>
            </a:r>
          </a:p>
          <a:p>
            <a:pPr>
              <a:spcBef>
                <a:spcPct val="50000"/>
              </a:spcBef>
            </a:pPr>
            <a:endParaRPr lang="en-US" sz="2900" dirty="0">
              <a:latin typeface="Arial" charset="0"/>
            </a:endParaRPr>
          </a:p>
          <a:p>
            <a:pPr>
              <a:spcBef>
                <a:spcPct val="50000"/>
              </a:spcBef>
            </a:pPr>
            <a:r>
              <a:rPr lang="en-US" sz="2900" dirty="0">
                <a:latin typeface="Arial" charset="0"/>
              </a:rPr>
              <a:t>Garage by 56 feet to from 247 to 303.8 to allow for new entry way, if went past that it would intrude with entry way, and be closer to counting towards floor area ratio, according the zoning regulations for this zoning district (cite code or FAR garage over 400 sq ft)</a:t>
            </a:r>
          </a:p>
        </p:txBody>
      </p:sp>
    </p:spTree>
    <p:extLst>
      <p:ext uri="{BB962C8B-B14F-4D97-AF65-F5344CB8AC3E}">
        <p14:creationId xmlns:p14="http://schemas.microsoft.com/office/powerpoint/2010/main" val="2053971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7</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r>
              <a:rPr lang="en-US" sz="2900" dirty="0">
                <a:latin typeface="Arial" charset="0"/>
              </a:rPr>
              <a:t>Just offset of driveway and with the widening of the apron it access to this spot will not interfere or obstruct access to the existing covered spot in the single car garage</a:t>
            </a:r>
          </a:p>
        </p:txBody>
      </p:sp>
    </p:spTree>
    <p:extLst>
      <p:ext uri="{BB962C8B-B14F-4D97-AF65-F5344CB8AC3E}">
        <p14:creationId xmlns:p14="http://schemas.microsoft.com/office/powerpoint/2010/main" val="293473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8</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a:spcBef>
                <a:spcPct val="50000"/>
              </a:spcBef>
            </a:pPr>
            <a:endParaRPr lang="en-US" sz="2900" dirty="0">
              <a:latin typeface="Arial" charset="0"/>
            </a:endParaRPr>
          </a:p>
        </p:txBody>
      </p:sp>
    </p:spTree>
    <p:extLst>
      <p:ext uri="{BB962C8B-B14F-4D97-AF65-F5344CB8AC3E}">
        <p14:creationId xmlns:p14="http://schemas.microsoft.com/office/powerpoint/2010/main" val="378639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5710" tIns="47856" rIns="95710" bIns="47856" anchor="b"/>
          <a:lstStyle/>
          <a:p>
            <a:pPr algn="r" defTabSz="957263">
              <a:spcBef>
                <a:spcPct val="0"/>
              </a:spcBef>
            </a:pPr>
            <a:fld id="{FCFB7E46-2F1D-4E2F-BD7E-E7354CFD8279}" type="slidenum">
              <a:rPr lang="en-US" sz="1300">
                <a:solidFill>
                  <a:srgbClr val="000000"/>
                </a:solidFill>
                <a:latin typeface="Times New Roman" charset="0"/>
              </a:rPr>
              <a:pPr algn="r" defTabSz="957263">
                <a:spcBef>
                  <a:spcPct val="0"/>
                </a:spcBef>
              </a:pPr>
              <a:t>9</a:t>
            </a:fld>
            <a:endParaRPr lang="en-US" sz="1300" dirty="0">
              <a:solidFill>
                <a:srgbClr val="000000"/>
              </a:solidFill>
              <a:latin typeface="Times New Roman" charset="0"/>
            </a:endParaRPr>
          </a:p>
        </p:txBody>
      </p:sp>
      <p:sp>
        <p:nvSpPr>
          <p:cNvPr id="19459" name="Rectangle 1026"/>
          <p:cNvSpPr>
            <a:spLocks noGrp="1" noRot="1" noChangeAspect="1" noChangeArrowheads="1" noTextEdit="1"/>
          </p:cNvSpPr>
          <p:nvPr>
            <p:ph type="sldImg"/>
          </p:nvPr>
        </p:nvSpPr>
        <p:spPr>
          <a:xfrm>
            <a:off x="460375" y="719138"/>
            <a:ext cx="6400800" cy="3602037"/>
          </a:xfrm>
          <a:ln/>
        </p:spPr>
      </p:sp>
      <p:sp>
        <p:nvSpPr>
          <p:cNvPr id="19460" name="Rectangle 1027"/>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n-US" sz="2900" dirty="0">
                <a:latin typeface="Arial" charset="0"/>
              </a:rPr>
              <a:t>No existing second floor, development</a:t>
            </a:r>
            <a:r>
              <a:rPr lang="en-US" sz="3200" dirty="0">
                <a:latin typeface="Arial" charset="0"/>
              </a:rPr>
              <a:t> p</a:t>
            </a:r>
            <a:r>
              <a:rPr lang="en-US" sz="3200" dirty="0"/>
              <a:t>ushed towards rear avoiding disruptions to the existing home and the smaller front portion of the property. There's no existing 2</a:t>
            </a:r>
            <a:r>
              <a:rPr lang="en-US" sz="3200" baseline="30000" dirty="0"/>
              <a:t>nd</a:t>
            </a:r>
            <a:r>
              <a:rPr lang="en-US" sz="3200" dirty="0"/>
              <a:t> floor plan to show this against</a:t>
            </a:r>
          </a:p>
          <a:p>
            <a:pPr>
              <a:spcBef>
                <a:spcPct val="50000"/>
              </a:spcBef>
            </a:pPr>
            <a:endParaRPr lang="en-US" sz="2900" dirty="0">
              <a:latin typeface="Arial" charset="0"/>
            </a:endParaRPr>
          </a:p>
        </p:txBody>
      </p:sp>
    </p:spTree>
    <p:extLst>
      <p:ext uri="{BB962C8B-B14F-4D97-AF65-F5344CB8AC3E}">
        <p14:creationId xmlns:p14="http://schemas.microsoft.com/office/powerpoint/2010/main" val="182431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p>
        </p:txBody>
      </p:sp>
      <p:sp>
        <p:nvSpPr>
          <p:cNvPr id="11" name="Date Placeholder 9"/>
          <p:cNvSpPr>
            <a:spLocks noGrp="1"/>
          </p:cNvSpPr>
          <p:nvPr>
            <p:ph type="dt" sz="half" idx="10"/>
          </p:nvPr>
        </p:nvSpPr>
        <p:spPr/>
        <p:txBody>
          <a:bodyPr/>
          <a:lstStyle>
            <a:lvl1pPr>
              <a:defRPr/>
            </a:lvl1pPr>
          </a:lstStyle>
          <a:p>
            <a:pPr>
              <a:defRPr/>
            </a:pPr>
            <a:endParaRPr lang="en-US" dirty="0"/>
          </a:p>
        </p:txBody>
      </p:sp>
      <p:sp>
        <p:nvSpPr>
          <p:cNvPr id="12" name="Footer Placeholder 21"/>
          <p:cNvSpPr>
            <a:spLocks noGrp="1"/>
          </p:cNvSpPr>
          <p:nvPr>
            <p:ph type="ftr" sz="quarter" idx="11"/>
          </p:nvPr>
        </p:nvSpPr>
        <p:spPr/>
        <p:txBody>
          <a:bodyPr/>
          <a:lstStyle>
            <a:lvl1pPr>
              <a:defRPr/>
            </a:lvl1pPr>
          </a:lstStyle>
          <a:p>
            <a:pPr>
              <a:defRPr/>
            </a:pPr>
            <a:endParaRPr lang="en-US" dirty="0"/>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098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023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572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3245409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263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5917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41617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9753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2366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91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914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064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439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5416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2605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3544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6797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9018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1499749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6673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193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458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7929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324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9341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4136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1320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8703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701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262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7632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123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6990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38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Planning &amp; Building Master">
    <p:bg>
      <p:bgPr>
        <a:blipFill>
          <a:blip r:embed="rId2" cstate="print">
            <a:duotone>
              <a:schemeClr val="bg1">
                <a:shade val="90000"/>
                <a:satMod val="150000"/>
              </a:schemeClr>
              <a:schemeClr val="bg1">
                <a:tint val="88000"/>
                <a:satMod val="150000"/>
              </a:schemeClr>
            </a:duotone>
            <a:lum bright="100000"/>
          </a:blip>
          <a:tile tx="0" ty="0" sx="65000" sy="65000" flip="none" algn="tl"/>
        </a:blipFill>
        <a:effectLst/>
      </p:bgPr>
    </p:bg>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pic>
        <p:nvPicPr>
          <p:cNvPr id="6" name="Picture 5"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2090755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3647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Planning &amp; Building Master">
    <p:spTree>
      <p:nvGrpSpPr>
        <p:cNvPr id="1" name=""/>
        <p:cNvGrpSpPr/>
        <p:nvPr/>
      </p:nvGrpSpPr>
      <p:grpSpPr>
        <a:xfrm>
          <a:off x="0" y="0"/>
          <a:ext cx="0" cy="0"/>
          <a:chOff x="0" y="0"/>
          <a:chExt cx="0" cy="0"/>
        </a:xfrm>
      </p:grpSpPr>
      <p:sp>
        <p:nvSpPr>
          <p:cNvPr id="8" name="Rectangle 10"/>
          <p:cNvSpPr>
            <a:spLocks noChangeArrowheads="1"/>
          </p:cNvSpPr>
          <p:nvPr userDrawn="1"/>
        </p:nvSpPr>
        <p:spPr bwMode="auto">
          <a:xfrm>
            <a:off x="6599382" y="3560111"/>
            <a:ext cx="14630400" cy="747433"/>
          </a:xfrm>
          <a:prstGeom prst="rect">
            <a:avLst/>
          </a:prstGeom>
          <a:noFill/>
          <a:ln w="9525">
            <a:noFill/>
            <a:miter lim="800000"/>
            <a:headEnd/>
            <a:tailEnd/>
          </a:ln>
          <a:effectLst/>
        </p:spPr>
        <p:txBody>
          <a:bodyPr lIns="130602" tIns="65302" rIns="130602" bIns="65302">
            <a:spAutoFit/>
          </a:bodyPr>
          <a:lstStyle/>
          <a:p>
            <a:pPr>
              <a:defRPr/>
            </a:pPr>
            <a:endParaRPr lang="en-US" dirty="0">
              <a:solidFill>
                <a:prstClr val="black"/>
              </a:solidFill>
            </a:endParaRPr>
          </a:p>
        </p:txBody>
      </p:sp>
      <p:sp>
        <p:nvSpPr>
          <p:cNvPr id="11" name="Date Placeholder 9"/>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12" name="Footer Placeholder 21"/>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3" name="Slide Number Placeholder 17"/>
          <p:cNvSpPr>
            <a:spLocks noGrp="1"/>
          </p:cNvSpPr>
          <p:nvPr>
            <p:ph type="sldNum" sz="quarter" idx="12"/>
          </p:nvPr>
        </p:nvSpPr>
        <p:spPr/>
        <p:txBody>
          <a:bodyPr/>
          <a:lstStyle>
            <a:lvl1pPr>
              <a:defRPr/>
            </a:lvl1pPr>
          </a:lstStyle>
          <a:p>
            <a:pPr>
              <a:defRPr/>
            </a:pPr>
            <a:fld id="{757583B9-ABFF-43E5-B917-2909F91AA9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965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009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423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787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374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7337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p:cNvSpPr>
            <a:spLocks noGrp="1"/>
          </p:cNvSpPr>
          <p:nvPr>
            <p:ph type="dt" sz="half" idx="2"/>
          </p:nvPr>
        </p:nvSpPr>
        <p:spPr>
          <a:xfrm>
            <a:off x="731985" y="7627844"/>
            <a:ext cx="3412837" cy="438710"/>
          </a:xfrm>
          <a:prstGeom prst="rect">
            <a:avLst/>
          </a:prstGeom>
        </p:spPr>
        <p:txBody>
          <a:bodyPr lIns="130602" tIns="65302" rIns="130602" bIns="65302"/>
          <a:lstStyle>
            <a:lvl1pPr>
              <a:defRPr/>
            </a:lvl1pPr>
          </a:lstStyle>
          <a:p>
            <a:pPr>
              <a:defRPr/>
            </a:pPr>
            <a:endParaRPr lang="en-US" dirty="0"/>
          </a:p>
        </p:txBody>
      </p:sp>
      <p:sp>
        <p:nvSpPr>
          <p:cNvPr id="11" name="Footer Placeholder 21"/>
          <p:cNvSpPr>
            <a:spLocks noGrp="1"/>
          </p:cNvSpPr>
          <p:nvPr>
            <p:ph type="ftr" sz="quarter" idx="3"/>
          </p:nvPr>
        </p:nvSpPr>
        <p:spPr>
          <a:xfrm>
            <a:off x="4267200" y="7627844"/>
            <a:ext cx="5364019" cy="438710"/>
          </a:xfrm>
          <a:prstGeom prst="rect">
            <a:avLst/>
          </a:prstGeom>
        </p:spPr>
        <p:txBody>
          <a:bodyPr lIns="130602" tIns="65302" rIns="130602" bIns="65302"/>
          <a:lstStyle>
            <a:lvl1pPr>
              <a:defRPr/>
            </a:lvl1pPr>
          </a:lstStyle>
          <a:p>
            <a:pPr>
              <a:defRPr/>
            </a:pPr>
            <a:endParaRPr lang="en-US" dirty="0"/>
          </a:p>
        </p:txBody>
      </p:sp>
      <p:sp>
        <p:nvSpPr>
          <p:cNvPr id="16" name="Slide Number Placeholder 17"/>
          <p:cNvSpPr>
            <a:spLocks noGrp="1"/>
          </p:cNvSpPr>
          <p:nvPr>
            <p:ph type="sldNum" sz="quarter" idx="4"/>
          </p:nvPr>
        </p:nvSpPr>
        <p:spPr>
          <a:xfrm>
            <a:off x="12679219" y="7627844"/>
            <a:ext cx="1219200" cy="438710"/>
          </a:xfrm>
          <a:prstGeom prst="rect">
            <a:avLst/>
          </a:prstGeom>
        </p:spPr>
        <p:txBody>
          <a:bodyPr lIns="130602" tIns="65302" rIns="130602" bIns="65302"/>
          <a:lstStyle>
            <a:lvl1pPr>
              <a:defRPr/>
            </a:lvl1pPr>
          </a:lstStyle>
          <a:p>
            <a:pPr>
              <a:defRPr/>
            </a:pPr>
            <a:fld id="{C35963E0-0A64-4576-888F-5E57A4610B13}" type="slidenum">
              <a:rPr lang="en-US"/>
              <a:pPr>
                <a:defRPr/>
              </a:pPr>
              <a:t>‹#›</a:t>
            </a:fld>
            <a:endParaRPr lang="en-US" dirty="0"/>
          </a:p>
        </p:txBody>
      </p:sp>
      <p:sp>
        <p:nvSpPr>
          <p:cNvPr id="5" name="Freeform 4"/>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a:ea typeface="+mn-ea"/>
              <a:cs typeface="+mn-cs"/>
            </a:endParaRPr>
          </a:p>
        </p:txBody>
      </p:sp>
      <p:sp>
        <p:nvSpPr>
          <p:cNvPr id="6" name="Freeform 5"/>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onstantia"/>
              <a:ea typeface="+mn-ea"/>
              <a:cs typeface="+mn-cs"/>
            </a:endParaRPr>
          </a:p>
        </p:txBody>
      </p:sp>
      <p:grpSp>
        <p:nvGrpSpPr>
          <p:cNvPr id="7" name="Group 6"/>
          <p:cNvGrpSpPr/>
          <p:nvPr userDrawn="1"/>
        </p:nvGrpSpPr>
        <p:grpSpPr>
          <a:xfrm>
            <a:off x="-30427" y="242890"/>
            <a:ext cx="14688877" cy="779069"/>
            <a:chOff x="-19045" y="216550"/>
            <a:chExt cx="9180548" cy="649224"/>
          </a:xfrm>
        </p:grpSpPr>
        <p:sp>
          <p:nvSpPr>
            <p:cNvPr id="8" name="Freeform 7"/>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Freeform 8"/>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12" name="Picture 11" descr="SMC_Logo_WORD.png"/>
          <p:cNvPicPr>
            <a:picLocks noChangeAspect="1"/>
          </p:cNvPicPr>
          <p:nvPr userDrawn="1"/>
        </p:nvPicPr>
        <p:blipFill>
          <a:blip r:embed="rId3" cstate="print"/>
          <a:stretch>
            <a:fillRect/>
          </a:stretch>
        </p:blipFill>
        <p:spPr>
          <a:xfrm>
            <a:off x="177505" y="184763"/>
            <a:ext cx="1444752" cy="1444752"/>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Lst>
  <p:txStyles>
    <p:titleStyle>
      <a:lvl1pPr algn="l" rtl="0" eaLnBrk="1" fontAlgn="base" hangingPunct="1">
        <a:spcBef>
          <a:spcPct val="0"/>
        </a:spcBef>
        <a:spcAft>
          <a:spcPct val="0"/>
        </a:spcAft>
        <a:defRPr sz="7200" kern="1200">
          <a:solidFill>
            <a:schemeClr val="tx2"/>
          </a:solidFill>
          <a:latin typeface="Arial" charset="0"/>
          <a:ea typeface="+mj-ea"/>
          <a:cs typeface="+mj-cs"/>
        </a:defRPr>
      </a:lvl1pPr>
      <a:lvl2pPr algn="l" rtl="0" eaLnBrk="1" fontAlgn="base" hangingPunct="1">
        <a:spcBef>
          <a:spcPct val="0"/>
        </a:spcBef>
        <a:spcAft>
          <a:spcPct val="0"/>
        </a:spcAft>
        <a:defRPr sz="7200">
          <a:solidFill>
            <a:schemeClr val="tx2"/>
          </a:solidFill>
          <a:latin typeface="Arial" charset="0"/>
        </a:defRPr>
      </a:lvl2pPr>
      <a:lvl3pPr algn="l" rtl="0" eaLnBrk="1" fontAlgn="base" hangingPunct="1">
        <a:spcBef>
          <a:spcPct val="0"/>
        </a:spcBef>
        <a:spcAft>
          <a:spcPct val="0"/>
        </a:spcAft>
        <a:defRPr sz="7200">
          <a:solidFill>
            <a:schemeClr val="tx2"/>
          </a:solidFill>
          <a:latin typeface="Arial" charset="0"/>
        </a:defRPr>
      </a:lvl3pPr>
      <a:lvl4pPr algn="l" rtl="0" eaLnBrk="1" fontAlgn="base" hangingPunct="1">
        <a:spcBef>
          <a:spcPct val="0"/>
        </a:spcBef>
        <a:spcAft>
          <a:spcPct val="0"/>
        </a:spcAft>
        <a:defRPr sz="7200">
          <a:solidFill>
            <a:schemeClr val="tx2"/>
          </a:solidFill>
          <a:latin typeface="Arial" charset="0"/>
        </a:defRPr>
      </a:lvl4pPr>
      <a:lvl5pPr algn="l" rtl="0" eaLnBrk="1" fontAlgn="base" hangingPunct="1">
        <a:spcBef>
          <a:spcPct val="0"/>
        </a:spcBef>
        <a:spcAft>
          <a:spcPct val="0"/>
        </a:spcAft>
        <a:defRPr sz="7200">
          <a:solidFill>
            <a:schemeClr val="tx2"/>
          </a:solidFill>
          <a:latin typeface="Arial" charset="0"/>
        </a:defRPr>
      </a:lvl5pPr>
      <a:lvl6pPr marL="653014" algn="l" rtl="0" eaLnBrk="1" fontAlgn="base" hangingPunct="1">
        <a:spcBef>
          <a:spcPct val="0"/>
        </a:spcBef>
        <a:spcAft>
          <a:spcPct val="0"/>
        </a:spcAft>
        <a:defRPr sz="7200">
          <a:solidFill>
            <a:schemeClr val="tx2"/>
          </a:solidFill>
          <a:latin typeface="Calibri" pitchFamily="34" charset="0"/>
        </a:defRPr>
      </a:lvl6pPr>
      <a:lvl7pPr marL="1306028" algn="l" rtl="0" eaLnBrk="1" fontAlgn="base" hangingPunct="1">
        <a:spcBef>
          <a:spcPct val="0"/>
        </a:spcBef>
        <a:spcAft>
          <a:spcPct val="0"/>
        </a:spcAft>
        <a:defRPr sz="7200">
          <a:solidFill>
            <a:schemeClr val="tx2"/>
          </a:solidFill>
          <a:latin typeface="Calibri" pitchFamily="34" charset="0"/>
        </a:defRPr>
      </a:lvl7pPr>
      <a:lvl8pPr marL="1959043" algn="l" rtl="0" eaLnBrk="1" fontAlgn="base" hangingPunct="1">
        <a:spcBef>
          <a:spcPct val="0"/>
        </a:spcBef>
        <a:spcAft>
          <a:spcPct val="0"/>
        </a:spcAft>
        <a:defRPr sz="7200">
          <a:solidFill>
            <a:schemeClr val="tx2"/>
          </a:solidFill>
          <a:latin typeface="Calibri" pitchFamily="34" charset="0"/>
        </a:defRPr>
      </a:lvl8pPr>
      <a:lvl9pPr marL="2612057" algn="l" rtl="0" eaLnBrk="1" fontAlgn="base" hangingPunct="1">
        <a:spcBef>
          <a:spcPct val="0"/>
        </a:spcBef>
        <a:spcAft>
          <a:spcPct val="0"/>
        </a:spcAft>
        <a:defRPr sz="7200">
          <a:solidFill>
            <a:schemeClr val="tx2"/>
          </a:solidFill>
          <a:latin typeface="Calibri" pitchFamily="34" charset="0"/>
        </a:defRPr>
      </a:lvl9pPr>
    </p:titleStyle>
    <p:bodyStyle>
      <a:lvl1pPr marL="388688" indent="-388688" algn="l" rtl="0" eaLnBrk="1" fontAlgn="base" hangingPunct="1">
        <a:spcBef>
          <a:spcPct val="20000"/>
        </a:spcBef>
        <a:spcAft>
          <a:spcPct val="0"/>
        </a:spcAft>
        <a:buClr>
          <a:srgbClr val="969696"/>
        </a:buClr>
        <a:buSzPct val="95000"/>
        <a:buFont typeface="Wingdings 2" pitchFamily="18" charset="2"/>
        <a:buChar char=""/>
        <a:defRPr sz="3700" kern="1200">
          <a:solidFill>
            <a:schemeClr val="tx1"/>
          </a:solidFill>
          <a:latin typeface="Arial" charset="0"/>
          <a:ea typeface="+mn-ea"/>
          <a:cs typeface="+mn-cs"/>
        </a:defRPr>
      </a:lvl1pPr>
      <a:lvl2pPr marL="913720" indent="-350023" algn="l" rtl="0" eaLnBrk="1" fontAlgn="base" hangingPunct="1">
        <a:spcBef>
          <a:spcPct val="20000"/>
        </a:spcBef>
        <a:spcAft>
          <a:spcPct val="0"/>
        </a:spcAft>
        <a:buClr>
          <a:schemeClr val="accent1"/>
        </a:buClr>
        <a:buSzPct val="85000"/>
        <a:buFont typeface="Wingdings 2" pitchFamily="18" charset="2"/>
        <a:buChar char=""/>
        <a:defRPr sz="3400" kern="1200">
          <a:solidFill>
            <a:schemeClr val="tx1"/>
          </a:solidFill>
          <a:latin typeface="Arial" charset="0"/>
          <a:ea typeface="+mn-ea"/>
          <a:cs typeface="+mn-cs"/>
        </a:defRPr>
      </a:lvl2pPr>
      <a:lvl3pPr marL="1304443" indent="-350023" algn="l" rtl="0" eaLnBrk="1" fontAlgn="base" hangingPunct="1">
        <a:spcBef>
          <a:spcPct val="20000"/>
        </a:spcBef>
        <a:spcAft>
          <a:spcPct val="0"/>
        </a:spcAft>
        <a:buClr>
          <a:schemeClr val="accent2"/>
        </a:buClr>
        <a:buSzPct val="70000"/>
        <a:buFont typeface="Wingdings 2" pitchFamily="18" charset="2"/>
        <a:buChar char=""/>
        <a:defRPr sz="2900" kern="1200">
          <a:solidFill>
            <a:schemeClr val="tx1"/>
          </a:solidFill>
          <a:latin typeface="Arial" charset="0"/>
          <a:ea typeface="+mn-ea"/>
          <a:cs typeface="+mn-cs"/>
        </a:defRPr>
      </a:lvl3pPr>
      <a:lvl4pPr marL="1695166" indent="-299146" algn="l" rtl="0" eaLnBrk="1" fontAlgn="base" hangingPunct="1">
        <a:spcBef>
          <a:spcPct val="20000"/>
        </a:spcBef>
        <a:spcAft>
          <a:spcPct val="0"/>
        </a:spcAft>
        <a:buClr>
          <a:srgbClr val="969696"/>
        </a:buClr>
        <a:buSzPct val="65000"/>
        <a:buFont typeface="Wingdings 2" pitchFamily="18" charset="2"/>
        <a:buChar char=""/>
        <a:defRPr sz="2800" kern="1200">
          <a:solidFill>
            <a:schemeClr val="tx1"/>
          </a:solidFill>
          <a:latin typeface="Arial" charset="0"/>
          <a:ea typeface="+mn-ea"/>
          <a:cs typeface="+mn-cs"/>
        </a:defRPr>
      </a:lvl4pPr>
      <a:lvl5pPr marL="2087923" indent="-299146" algn="l" rtl="0" eaLnBrk="1" fontAlgn="base" hangingPunct="1">
        <a:spcBef>
          <a:spcPct val="20000"/>
        </a:spcBef>
        <a:spcAft>
          <a:spcPct val="0"/>
        </a:spcAft>
        <a:buClr>
          <a:srgbClr val="808080"/>
        </a:buClr>
        <a:buSzPct val="65000"/>
        <a:buFont typeface="Wingdings 2" pitchFamily="18" charset="2"/>
        <a:buChar char=""/>
        <a:defRPr sz="2800" kern="1200">
          <a:solidFill>
            <a:schemeClr val="tx1"/>
          </a:solidFill>
          <a:latin typeface="Arial" charset="0"/>
          <a:ea typeface="+mn-ea"/>
          <a:cs typeface="+mn-cs"/>
        </a:defRPr>
      </a:lvl5pPr>
      <a:lvl6pPr marL="2481456" indent="-300386"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42660" indent="-261205"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34470" indent="-261205"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26276" indent="-261205"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defPPr>
        <a:defRPr lang="en-US"/>
      </a:defPPr>
      <a:lvl1pPr marL="0" algn="l" defTabSz="1306028" rtl="0" eaLnBrk="1" latinLnBrk="0" hangingPunct="1">
        <a:defRPr sz="2600" kern="1200">
          <a:solidFill>
            <a:schemeClr val="tx1"/>
          </a:solidFill>
          <a:latin typeface="+mn-lt"/>
          <a:ea typeface="+mn-ea"/>
          <a:cs typeface="+mn-cs"/>
        </a:defRPr>
      </a:lvl1pPr>
      <a:lvl2pPr marL="653014" algn="l" defTabSz="1306028" rtl="0" eaLnBrk="1" latinLnBrk="0" hangingPunct="1">
        <a:defRPr sz="2600" kern="1200">
          <a:solidFill>
            <a:schemeClr val="tx1"/>
          </a:solidFill>
          <a:latin typeface="+mn-lt"/>
          <a:ea typeface="+mn-ea"/>
          <a:cs typeface="+mn-cs"/>
        </a:defRPr>
      </a:lvl2pPr>
      <a:lvl3pPr marL="1306028" algn="l" defTabSz="1306028" rtl="0" eaLnBrk="1" latinLnBrk="0" hangingPunct="1">
        <a:defRPr sz="2600" kern="1200">
          <a:solidFill>
            <a:schemeClr val="tx1"/>
          </a:solidFill>
          <a:latin typeface="+mn-lt"/>
          <a:ea typeface="+mn-ea"/>
          <a:cs typeface="+mn-cs"/>
        </a:defRPr>
      </a:lvl3pPr>
      <a:lvl4pPr marL="1959043" algn="l" defTabSz="1306028" rtl="0" eaLnBrk="1" latinLnBrk="0" hangingPunct="1">
        <a:defRPr sz="2600" kern="1200">
          <a:solidFill>
            <a:schemeClr val="tx1"/>
          </a:solidFill>
          <a:latin typeface="+mn-lt"/>
          <a:ea typeface="+mn-ea"/>
          <a:cs typeface="+mn-cs"/>
        </a:defRPr>
      </a:lvl4pPr>
      <a:lvl5pPr marL="2612057" algn="l" defTabSz="1306028" rtl="0" eaLnBrk="1" latinLnBrk="0" hangingPunct="1">
        <a:defRPr sz="2600" kern="1200">
          <a:solidFill>
            <a:schemeClr val="tx1"/>
          </a:solidFill>
          <a:latin typeface="+mn-lt"/>
          <a:ea typeface="+mn-ea"/>
          <a:cs typeface="+mn-cs"/>
        </a:defRPr>
      </a:lvl5pPr>
      <a:lvl6pPr marL="3265071" algn="l" defTabSz="1306028" rtl="0" eaLnBrk="1" latinLnBrk="0" hangingPunct="1">
        <a:defRPr sz="2600" kern="1200">
          <a:solidFill>
            <a:schemeClr val="tx1"/>
          </a:solidFill>
          <a:latin typeface="+mn-lt"/>
          <a:ea typeface="+mn-ea"/>
          <a:cs typeface="+mn-cs"/>
        </a:defRPr>
      </a:lvl6pPr>
      <a:lvl7pPr marL="3918085" algn="l" defTabSz="1306028" rtl="0" eaLnBrk="1" latinLnBrk="0" hangingPunct="1">
        <a:defRPr sz="2600" kern="1200">
          <a:solidFill>
            <a:schemeClr val="tx1"/>
          </a:solidFill>
          <a:latin typeface="+mn-lt"/>
          <a:ea typeface="+mn-ea"/>
          <a:cs typeface="+mn-cs"/>
        </a:defRPr>
      </a:lvl7pPr>
      <a:lvl8pPr marL="4571100" algn="l" defTabSz="1306028" rtl="0" eaLnBrk="1" latinLnBrk="0" hangingPunct="1">
        <a:defRPr sz="2600" kern="1200">
          <a:solidFill>
            <a:schemeClr val="tx1"/>
          </a:solidFill>
          <a:latin typeface="+mn-lt"/>
          <a:ea typeface="+mn-ea"/>
          <a:cs typeface="+mn-cs"/>
        </a:defRPr>
      </a:lvl8pPr>
      <a:lvl9pPr marL="5224114" algn="l" defTabSz="1306028"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dirty="0">
              <a:solidFill>
                <a:sysClr val="windowText" lastClr="000000"/>
              </a:solidFill>
              <a:latin typeface="Constantia"/>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dirty="0">
              <a:solidFill>
                <a:sysClr val="windowText" lastClr="000000"/>
              </a:solidFill>
              <a:latin typeface="Constantia"/>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dirty="0">
                <a:solidFill>
                  <a:sysClr val="windowText" lastClr="000000"/>
                </a:solidFill>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dirty="0">
                <a:solidFill>
                  <a:sysClr val="windowText" lastClr="000000"/>
                </a:solidFill>
              </a:endParaRPr>
            </a:p>
          </p:txBody>
        </p:sp>
      </p:grpSp>
      <p:pic>
        <p:nvPicPr>
          <p:cNvPr id="17" name="Picture 16" descr="SMC_Logo_WORD.png"/>
          <p:cNvPicPr>
            <a:picLocks noChangeAspect="1"/>
          </p:cNvPicPr>
          <p:nvPr userDrawn="1"/>
        </p:nvPicPr>
        <p:blipFill>
          <a:blip r:embed="rId16"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68259497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dirty="0">
              <a:solidFill>
                <a:sysClr val="windowText" lastClr="000000"/>
              </a:solidFill>
              <a:latin typeface="Constantia"/>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dirty="0">
              <a:solidFill>
                <a:sysClr val="windowText" lastClr="000000"/>
              </a:solidFill>
              <a:latin typeface="Constantia"/>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dirty="0">
                <a:solidFill>
                  <a:sysClr val="windowText" lastClr="000000"/>
                </a:solidFill>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dirty="0">
                <a:solidFill>
                  <a:sysClr val="windowText" lastClr="000000"/>
                </a:solidFill>
              </a:endParaRPr>
            </a:p>
          </p:txBody>
        </p:sp>
      </p:grpSp>
      <p:pic>
        <p:nvPicPr>
          <p:cNvPr id="17" name="Picture 16" descr="SMC_Logo_WORD.png"/>
          <p:cNvPicPr>
            <a:picLocks noChangeAspect="1"/>
          </p:cNvPicPr>
          <p:nvPr userDrawn="1"/>
        </p:nvPicPr>
        <p:blipFill>
          <a:blip r:embed="rId16"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117393058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15" tIns="65308" rIns="130615" bIns="65308"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15" tIns="65308" rIns="130615" bIns="65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2"/>
            <a:ext cx="3413760" cy="438150"/>
          </a:xfrm>
          <a:prstGeom prst="rect">
            <a:avLst/>
          </a:prstGeom>
        </p:spPr>
        <p:txBody>
          <a:bodyPr vert="horz" lIns="130615" tIns="65308" rIns="130615" bIns="65308" rtlCol="0" anchor="ctr"/>
          <a:lstStyle>
            <a:lvl1pPr algn="l">
              <a:defRPr sz="17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2"/>
            <a:ext cx="4632960" cy="438150"/>
          </a:xfrm>
          <a:prstGeom prst="rect">
            <a:avLst/>
          </a:prstGeom>
        </p:spPr>
        <p:txBody>
          <a:bodyPr vert="horz" lIns="130615" tIns="65308" rIns="130615" bIns="65308" rtlCol="0" anchor="ctr"/>
          <a:lstStyle>
            <a:lvl1pPr algn="ctr">
              <a:defRPr sz="17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2"/>
            <a:ext cx="3413760" cy="438150"/>
          </a:xfrm>
          <a:prstGeom prst="rect">
            <a:avLst/>
          </a:prstGeom>
        </p:spPr>
        <p:txBody>
          <a:bodyPr vert="horz" lIns="130615" tIns="65308" rIns="130615" bIns="65308" rtlCol="0" anchor="ctr"/>
          <a:lstStyle>
            <a:lvl1pPr algn="r">
              <a:defRPr sz="1700">
                <a:solidFill>
                  <a:schemeClr val="tx1">
                    <a:tint val="75000"/>
                  </a:schemeClr>
                </a:solidFill>
              </a:defRPr>
            </a:lvl1pPr>
          </a:lstStyle>
          <a:p>
            <a:pPr>
              <a:defRPr/>
            </a:pPr>
            <a:fld id="{C35963E0-0A64-4576-888F-5E57A4610B13}" type="slidenum">
              <a:rPr lang="en-US" smtClean="0">
                <a:solidFill>
                  <a:prstClr val="black">
                    <a:tint val="75000"/>
                  </a:prstClr>
                </a:solidFill>
              </a:rPr>
              <a:pPr>
                <a:defRPr/>
              </a:pPr>
              <a:t>‹#›</a:t>
            </a:fld>
            <a:endParaRPr lang="en-US" dirty="0">
              <a:solidFill>
                <a:prstClr val="black">
                  <a:tint val="75000"/>
                </a:prstClr>
              </a:solidFill>
            </a:endParaRPr>
          </a:p>
        </p:txBody>
      </p:sp>
      <p:sp>
        <p:nvSpPr>
          <p:cNvPr id="12" name="Freeform 11"/>
          <p:cNvSpPr>
            <a:spLocks/>
          </p:cNvSpPr>
          <p:nvPr userDrawn="1"/>
        </p:nvSpPr>
        <p:spPr bwMode="auto">
          <a:xfrm>
            <a:off x="-15240" y="-8573"/>
            <a:ext cx="14660880" cy="124968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B2B2B2">
                  <a:shade val="50000"/>
                  <a:alpha val="45000"/>
                  <a:satMod val="120000"/>
                </a:srgbClr>
              </a:gs>
              <a:gs pos="100000">
                <a:srgbClr val="969696">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dirty="0">
              <a:solidFill>
                <a:sysClr val="windowText" lastClr="000000"/>
              </a:solidFill>
              <a:latin typeface="Constantia"/>
            </a:endParaRPr>
          </a:p>
        </p:txBody>
      </p:sp>
      <p:sp>
        <p:nvSpPr>
          <p:cNvPr id="13" name="Freeform 12"/>
          <p:cNvSpPr>
            <a:spLocks/>
          </p:cNvSpPr>
          <p:nvPr userDrawn="1"/>
        </p:nvSpPr>
        <p:spPr bwMode="auto">
          <a:xfrm>
            <a:off x="7010400" y="-8572"/>
            <a:ext cx="7620000" cy="76581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69696">
                  <a:shade val="50000"/>
                  <a:alpha val="30000"/>
                  <a:satMod val="130000"/>
                </a:srgbClr>
              </a:gs>
              <a:gs pos="80000">
                <a:srgbClr val="B2B2B2">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130622" tIns="65311" rIns="130622" bIns="65311" anchor="t" compatLnSpc="1"/>
          <a:lstStyle/>
          <a:p>
            <a:pPr fontAlgn="auto">
              <a:spcBef>
                <a:spcPts val="0"/>
              </a:spcBef>
              <a:spcAft>
                <a:spcPts val="0"/>
              </a:spcAft>
              <a:defRPr/>
            </a:pPr>
            <a:endParaRPr lang="en-US" sz="1800" kern="0" dirty="0">
              <a:solidFill>
                <a:sysClr val="windowText" lastClr="000000"/>
              </a:solidFill>
              <a:latin typeface="Constantia"/>
            </a:endParaRPr>
          </a:p>
        </p:txBody>
      </p:sp>
      <p:grpSp>
        <p:nvGrpSpPr>
          <p:cNvPr id="14" name="Group 13"/>
          <p:cNvGrpSpPr/>
          <p:nvPr userDrawn="1"/>
        </p:nvGrpSpPr>
        <p:grpSpPr>
          <a:xfrm>
            <a:off x="-30427" y="242890"/>
            <a:ext cx="14688877" cy="779069"/>
            <a:chOff x="-19045" y="216550"/>
            <a:chExt cx="9180548" cy="649224"/>
          </a:xfrm>
        </p:grpSpPr>
        <p:sp>
          <p:nvSpPr>
            <p:cNvPr id="15" name="Freeform 1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969696">
                      <a:shade val="75000"/>
                    </a:srgbClr>
                  </a:gs>
                  <a:gs pos="86000">
                    <a:sysClr val="windowText" lastClr="000000">
                      <a:alpha val="29000"/>
                    </a:sysClr>
                  </a:gs>
                  <a:gs pos="16000">
                    <a:srgbClr val="B2B2B2">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dirty="0">
                <a:solidFill>
                  <a:sysClr val="windowText" lastClr="000000"/>
                </a:solidFill>
              </a:endParaRPr>
            </a:p>
          </p:txBody>
        </p:sp>
        <p:sp>
          <p:nvSpPr>
            <p:cNvPr id="16" name="Freeform 1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808080"/>
                  </a:gs>
                  <a:gs pos="44000">
                    <a:srgbClr val="DDDDDD"/>
                  </a:gs>
                  <a:gs pos="33000">
                    <a:srgbClr val="B2B2B2">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defRPr/>
              </a:pPr>
              <a:endParaRPr lang="en-US" sz="1800" kern="0" dirty="0">
                <a:solidFill>
                  <a:sysClr val="windowText" lastClr="000000"/>
                </a:solidFill>
              </a:endParaRPr>
            </a:p>
          </p:txBody>
        </p:sp>
      </p:grpSp>
      <p:pic>
        <p:nvPicPr>
          <p:cNvPr id="17" name="Picture 16" descr="SMC_Logo_WORD.png"/>
          <p:cNvPicPr>
            <a:picLocks noChangeAspect="1"/>
          </p:cNvPicPr>
          <p:nvPr userDrawn="1"/>
        </p:nvPicPr>
        <p:blipFill>
          <a:blip r:embed="rId16" cstate="print"/>
          <a:stretch>
            <a:fillRect/>
          </a:stretch>
        </p:blipFill>
        <p:spPr>
          <a:xfrm>
            <a:off x="177505" y="184763"/>
            <a:ext cx="1444752" cy="1444752"/>
          </a:xfrm>
          <a:prstGeom prst="rect">
            <a:avLst/>
          </a:prstGeom>
        </p:spPr>
      </p:pic>
    </p:spTree>
    <p:extLst>
      <p:ext uri="{BB962C8B-B14F-4D97-AF65-F5344CB8AC3E}">
        <p14:creationId xmlns:p14="http://schemas.microsoft.com/office/powerpoint/2010/main" val="325778720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3.png"/><Relationship Id="rId3" Type="http://schemas.openxmlformats.org/officeDocument/2006/relationships/customXml" Target="../ink/ink4.xml"/><Relationship Id="rId7" Type="http://schemas.openxmlformats.org/officeDocument/2006/relationships/image" Target="../media/image10.png"/><Relationship Id="rId12" Type="http://schemas.openxmlformats.org/officeDocument/2006/relationships/customXml" Target="../ink/ink8.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customXml" Target="../ink/ink5.xml"/><Relationship Id="rId11" Type="http://schemas.openxmlformats.org/officeDocument/2006/relationships/image" Target="../media/image12.png"/><Relationship Id="rId5" Type="http://schemas.openxmlformats.org/officeDocument/2006/relationships/image" Target="../media/image5.jpg"/><Relationship Id="rId10" Type="http://schemas.openxmlformats.org/officeDocument/2006/relationships/customXml" Target="../ink/ink7.xml"/><Relationship Id="rId4" Type="http://schemas.openxmlformats.org/officeDocument/2006/relationships/image" Target="../media/image8.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028346" y="1122588"/>
            <a:ext cx="8573723" cy="531989"/>
          </a:xfrm>
          <a:prstGeom prst="rect">
            <a:avLst/>
          </a:prstGeom>
          <a:noFill/>
          <a:ln w="9525">
            <a:noFill/>
            <a:miter lim="800000"/>
            <a:headEnd/>
            <a:tailEnd/>
          </a:ln>
        </p:spPr>
        <p:txBody>
          <a:bodyPr wrap="none" lIns="130602" tIns="65302" rIns="130602" bIns="65302">
            <a:spAutoFit/>
          </a:bodyPr>
          <a:lstStyle/>
          <a:p>
            <a:pPr algn="ctr"/>
            <a:r>
              <a:rPr lang="en-US" sz="2600" b="1" spc="600" dirty="0">
                <a:latin typeface="Century Gothic" pitchFamily="34" charset="0"/>
              </a:rPr>
              <a:t>North Fair Oaks Community Council</a:t>
            </a:r>
            <a:endParaRPr lang="en-US" sz="2300" b="1" spc="600" dirty="0">
              <a:latin typeface="Century Gothic" pitchFamily="34" charset="0"/>
            </a:endParaRPr>
          </a:p>
        </p:txBody>
      </p:sp>
      <p:cxnSp>
        <p:nvCxnSpPr>
          <p:cNvPr id="6" name="Straight Connector 5"/>
          <p:cNvCxnSpPr/>
          <p:nvPr/>
        </p:nvCxnSpPr>
        <p:spPr>
          <a:xfrm>
            <a:off x="715819" y="1709693"/>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3470565"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14" name="Straight Connector 13"/>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867025" y="2598402"/>
            <a:ext cx="4456543" cy="2619740"/>
          </a:xfrm>
          <a:prstGeom prst="rect">
            <a:avLst/>
          </a:prstGeom>
          <a:noFill/>
          <a:ln w="9525">
            <a:noFill/>
            <a:miter lim="800000"/>
            <a:headEnd/>
            <a:tailEnd/>
          </a:ln>
        </p:spPr>
        <p:txBody>
          <a:bodyPr wrap="square" lIns="130602" tIns="65302" rIns="130602" bIns="65302">
            <a:spAutoFit/>
          </a:bodyPr>
          <a:lstStyle/>
          <a:p>
            <a:pPr algn="dist">
              <a:defRPr/>
            </a:pPr>
            <a:r>
              <a:rPr lang="en-US" sz="2300" dirty="0">
                <a:solidFill>
                  <a:prstClr val="black"/>
                </a:solidFill>
                <a:latin typeface="Century Gothic" pitchFamily="34" charset="0"/>
              </a:rPr>
              <a:t>Owner: ………………………….</a:t>
            </a:r>
            <a:endParaRPr lang="en-US" sz="2300" dirty="0">
              <a:solidFill>
                <a:srgbClr val="EEECE1">
                  <a:lumMod val="50000"/>
                </a:srgbClr>
              </a:solidFill>
              <a:latin typeface="Century Gothic" pitchFamily="34" charset="0"/>
            </a:endParaRPr>
          </a:p>
          <a:p>
            <a:pPr algn="dist">
              <a:spcBef>
                <a:spcPts val="1380"/>
              </a:spcBef>
              <a:defRPr/>
            </a:pPr>
            <a:r>
              <a:rPr lang="en-US" sz="2300" dirty="0">
                <a:solidFill>
                  <a:prstClr val="black"/>
                </a:solidFill>
                <a:latin typeface="Century Gothic" pitchFamily="34" charset="0"/>
              </a:rPr>
              <a:t>Applicant: ………………………</a:t>
            </a:r>
          </a:p>
          <a:p>
            <a:pPr algn="dist">
              <a:spcBef>
                <a:spcPts val="1380"/>
              </a:spcBef>
              <a:defRPr/>
            </a:pPr>
            <a:r>
              <a:rPr lang="en-US" sz="2300" dirty="0">
                <a:solidFill>
                  <a:prstClr val="black"/>
                </a:solidFill>
                <a:latin typeface="Century Gothic" pitchFamily="34" charset="0"/>
              </a:rPr>
              <a:t>File Number: .…………………..</a:t>
            </a:r>
            <a:endParaRPr lang="en-US" sz="2300" dirty="0">
              <a:solidFill>
                <a:srgbClr val="EEECE1">
                  <a:lumMod val="50000"/>
                </a:srgbClr>
              </a:solidFill>
              <a:latin typeface="Century Gothic" pitchFamily="34" charset="0"/>
            </a:endParaRPr>
          </a:p>
          <a:p>
            <a:pPr algn="dist">
              <a:spcBef>
                <a:spcPts val="1380"/>
              </a:spcBef>
              <a:defRPr/>
            </a:pPr>
            <a:r>
              <a:rPr lang="en-US" sz="2300" dirty="0">
                <a:solidFill>
                  <a:prstClr val="black"/>
                </a:solidFill>
                <a:latin typeface="Century Gothic" pitchFamily="34" charset="0"/>
              </a:rPr>
              <a:t>Location: ………………………..</a:t>
            </a:r>
            <a:endParaRPr lang="en-US" sz="2300" dirty="0">
              <a:solidFill>
                <a:srgbClr val="EEECE1">
                  <a:lumMod val="50000"/>
                </a:srgbClr>
              </a:solidFill>
              <a:latin typeface="Century Gothic" pitchFamily="34" charset="0"/>
            </a:endParaRPr>
          </a:p>
          <a:p>
            <a:pPr algn="dist">
              <a:spcBef>
                <a:spcPts val="1380"/>
              </a:spcBef>
              <a:defRPr/>
            </a:pPr>
            <a:r>
              <a:rPr lang="en-US" sz="2300" dirty="0">
                <a:solidFill>
                  <a:prstClr val="black"/>
                </a:solidFill>
                <a:latin typeface="Century Gothic" pitchFamily="34" charset="0"/>
              </a:rPr>
              <a:t>APN: …………………….……….</a:t>
            </a:r>
            <a:endParaRPr lang="en-US" sz="2300" dirty="0">
              <a:solidFill>
                <a:srgbClr val="EEECE1">
                  <a:lumMod val="50000"/>
                </a:srgbClr>
              </a:solidFill>
              <a:latin typeface="Century Gothic" pitchFamily="34" charset="0"/>
            </a:endParaRPr>
          </a:p>
        </p:txBody>
      </p:sp>
      <p:sp>
        <p:nvSpPr>
          <p:cNvPr id="16" name="Text Placeholder 2"/>
          <p:cNvSpPr txBox="1">
            <a:spLocks/>
          </p:cNvSpPr>
          <p:nvPr/>
        </p:nvSpPr>
        <p:spPr>
          <a:xfrm>
            <a:off x="5323568" y="2598402"/>
            <a:ext cx="6876052" cy="2662542"/>
          </a:xfrm>
          <a:prstGeom prst="rect">
            <a:avLst/>
          </a:prstGeom>
        </p:spPr>
        <p:txBody>
          <a:bodyPr/>
          <a:lst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fontAlgn="auto">
              <a:spcAft>
                <a:spcPts val="0"/>
              </a:spcAft>
              <a:buFont typeface="Arial" pitchFamily="34" charset="0"/>
              <a:buNone/>
            </a:pPr>
            <a:r>
              <a:rPr lang="en-US" sz="2300" b="1" dirty="0">
                <a:solidFill>
                  <a:prstClr val="black"/>
                </a:solidFill>
                <a:latin typeface="Century Gothic" panose="020B0502020202020204" pitchFamily="34" charset="0"/>
              </a:rPr>
              <a:t>Falynn and Clayton St. Dennis</a:t>
            </a:r>
          </a:p>
          <a:p>
            <a:pPr marL="0" indent="0" fontAlgn="auto">
              <a:spcBef>
                <a:spcPts val="1380"/>
              </a:spcBef>
              <a:spcAft>
                <a:spcPts val="0"/>
              </a:spcAft>
              <a:buFont typeface="Arial" pitchFamily="34" charset="0"/>
              <a:buNone/>
            </a:pPr>
            <a:r>
              <a:rPr lang="en-US" sz="2300" b="1" dirty="0">
                <a:solidFill>
                  <a:prstClr val="black"/>
                </a:solidFill>
                <a:latin typeface="Century Gothic" panose="020B0502020202020204" pitchFamily="34" charset="0"/>
              </a:rPr>
              <a:t>Avivit Katzir</a:t>
            </a:r>
          </a:p>
          <a:p>
            <a:pPr marL="0" indent="0" fontAlgn="auto">
              <a:spcBef>
                <a:spcPts val="1380"/>
              </a:spcBef>
              <a:spcAft>
                <a:spcPts val="0"/>
              </a:spcAft>
              <a:buFont typeface="Arial" pitchFamily="34" charset="0"/>
              <a:buNone/>
            </a:pPr>
            <a:r>
              <a:rPr lang="en-US" sz="2300" b="1" dirty="0">
                <a:solidFill>
                  <a:prstClr val="black"/>
                </a:solidFill>
                <a:latin typeface="Century Gothic" panose="020B0502020202020204" pitchFamily="34" charset="0"/>
              </a:rPr>
              <a:t>PLN2022-00052</a:t>
            </a:r>
          </a:p>
          <a:p>
            <a:pPr marL="0" indent="0" fontAlgn="auto">
              <a:spcBef>
                <a:spcPts val="1380"/>
              </a:spcBef>
              <a:spcAft>
                <a:spcPts val="0"/>
              </a:spcAft>
              <a:buFont typeface="Arial" pitchFamily="34" charset="0"/>
              <a:buNone/>
            </a:pPr>
            <a:r>
              <a:rPr lang="en-US" sz="2300" b="1" dirty="0">
                <a:solidFill>
                  <a:prstClr val="black"/>
                </a:solidFill>
                <a:latin typeface="Century Gothic" panose="020B0502020202020204" pitchFamily="34" charset="0"/>
              </a:rPr>
              <a:t>848 15</a:t>
            </a:r>
            <a:r>
              <a:rPr lang="en-US" sz="2300" b="1" baseline="30000" dirty="0">
                <a:solidFill>
                  <a:prstClr val="black"/>
                </a:solidFill>
                <a:latin typeface="Century Gothic" panose="020B0502020202020204" pitchFamily="34" charset="0"/>
              </a:rPr>
              <a:t>th</a:t>
            </a:r>
            <a:r>
              <a:rPr lang="en-US" sz="2300" b="1" dirty="0">
                <a:solidFill>
                  <a:prstClr val="black"/>
                </a:solidFill>
                <a:latin typeface="Century Gothic" panose="020B0502020202020204" pitchFamily="34" charset="0"/>
              </a:rPr>
              <a:t> Ave, Menlo Park, 94025</a:t>
            </a:r>
          </a:p>
          <a:p>
            <a:pPr marL="0" indent="0" fontAlgn="auto">
              <a:spcBef>
                <a:spcPts val="1380"/>
              </a:spcBef>
              <a:spcAft>
                <a:spcPts val="0"/>
              </a:spcAft>
              <a:buFont typeface="Arial" pitchFamily="34" charset="0"/>
              <a:buNone/>
            </a:pPr>
            <a:r>
              <a:rPr lang="en-US" sz="2300" b="1" dirty="0">
                <a:solidFill>
                  <a:prstClr val="black"/>
                </a:solidFill>
                <a:latin typeface="Century Gothic" panose="020B0502020202020204" pitchFamily="34" charset="0"/>
              </a:rPr>
              <a:t>055-203-050</a:t>
            </a:r>
          </a:p>
          <a:p>
            <a:pPr marL="0" indent="0" fontAlgn="auto">
              <a:spcBef>
                <a:spcPts val="1380"/>
              </a:spcBef>
              <a:spcAft>
                <a:spcPts val="0"/>
              </a:spcAft>
              <a:buFont typeface="Arial" pitchFamily="34" charset="0"/>
              <a:buNone/>
            </a:pPr>
            <a:endParaRPr lang="en-US" sz="2300" b="1" dirty="0">
              <a:solidFill>
                <a:prstClr val="black"/>
              </a:solidFill>
              <a:latin typeface="Century Gothic" panose="020B0502020202020204" pitchFamily="34" charset="0"/>
            </a:endParaRPr>
          </a:p>
          <a:p>
            <a:pPr marL="0" indent="0" fontAlgn="auto">
              <a:spcBef>
                <a:spcPts val="1380"/>
              </a:spcBef>
              <a:spcAft>
                <a:spcPts val="0"/>
              </a:spcAft>
              <a:buFont typeface="Arial" pitchFamily="34" charset="0"/>
              <a:buNone/>
            </a:pPr>
            <a:endParaRPr lang="en-US" sz="2300" b="1" dirty="0">
              <a:solidFill>
                <a:prstClr val="black"/>
              </a:solidFill>
              <a:latin typeface="Century Gothic" panose="020B0502020202020204" pitchFamily="34" charset="0"/>
            </a:endParaRPr>
          </a:p>
        </p:txBody>
      </p:sp>
      <p:sp>
        <p:nvSpPr>
          <p:cNvPr id="17" name="TextBox 12"/>
          <p:cNvSpPr txBox="1">
            <a:spLocks noChangeArrowheads="1"/>
          </p:cNvSpPr>
          <p:nvPr/>
        </p:nvSpPr>
        <p:spPr bwMode="auto">
          <a:xfrm>
            <a:off x="867025" y="5570974"/>
            <a:ext cx="3777672" cy="534404"/>
          </a:xfrm>
          <a:prstGeom prst="rect">
            <a:avLst/>
          </a:prstGeom>
          <a:noFill/>
          <a:ln w="9525">
            <a:noFill/>
            <a:miter lim="800000"/>
            <a:headEnd/>
            <a:tailEnd/>
          </a:ln>
        </p:spPr>
        <p:txBody>
          <a:bodyPr lIns="130602" tIns="65302" rIns="130602" bIns="65302">
            <a:spAutoFit/>
          </a:bodyPr>
          <a:lstStyle/>
          <a:p>
            <a:r>
              <a:rPr lang="en-US" sz="2300" dirty="0">
                <a:solidFill>
                  <a:prstClr val="black"/>
                </a:solidFill>
                <a:latin typeface="Century Gothic" pitchFamily="34" charset="0"/>
              </a:rPr>
              <a:t>Project Description: </a:t>
            </a:r>
          </a:p>
        </p:txBody>
      </p:sp>
      <p:sp>
        <p:nvSpPr>
          <p:cNvPr id="18" name="TextBox 17"/>
          <p:cNvSpPr txBox="1"/>
          <p:nvPr/>
        </p:nvSpPr>
        <p:spPr>
          <a:xfrm>
            <a:off x="867025" y="6051199"/>
            <a:ext cx="12722157" cy="1631216"/>
          </a:xfrm>
          <a:prstGeom prst="rect">
            <a:avLst/>
          </a:prstGeom>
          <a:noFill/>
        </p:spPr>
        <p:txBody>
          <a:bodyPr wrap="square" rtlCol="0">
            <a:spAutoFit/>
          </a:bodyPr>
          <a:lstStyle/>
          <a:p>
            <a:pPr>
              <a:spcBef>
                <a:spcPts val="0"/>
              </a:spcBef>
            </a:pPr>
            <a:r>
              <a:rPr lang="en-US" sz="2000" b="1" dirty="0">
                <a:solidFill>
                  <a:prstClr val="black"/>
                </a:solidFill>
                <a:latin typeface="Century Gothic" panose="020B0502020202020204" pitchFamily="34" charset="0"/>
                <a:cs typeface="Arial" panose="020B0604020202020204" pitchFamily="34" charset="0"/>
              </a:rPr>
              <a:t>Off-Street Parking Exception (OSPx) </a:t>
            </a:r>
            <a:r>
              <a:rPr lang="en-US" sz="2000" b="1" dirty="0">
                <a:latin typeface="Century Gothic" panose="020B0502020202020204" pitchFamily="34" charset="0"/>
                <a:cs typeface="Arial" panose="020B0604020202020204" pitchFamily="34" charset="0"/>
              </a:rPr>
              <a:t>to allow for one covered parking space, where two covered spaces are required, in conjunction with a 395.95 sq. ft. addition/remodel to the first floor and a 951.5 sq. ft. second story addition. This project proposal seeks to maintain the existing single-car garage and include one uncovered, off-street parking space in the front portion of the property as part of the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596823" y="923615"/>
            <a:ext cx="13168746" cy="562767"/>
          </a:xfrm>
          <a:prstGeom prst="rect">
            <a:avLst/>
          </a:prstGeom>
          <a:noFill/>
          <a:ln w="9525">
            <a:noFill/>
            <a:miter lim="800000"/>
            <a:headEnd/>
            <a:tailEnd/>
          </a:ln>
        </p:spPr>
        <p:txBody>
          <a:bodyPr wrap="square" lIns="130602" tIns="65302" rIns="130602" bIns="65302">
            <a:spAutoFit/>
          </a:bodyPr>
          <a:lstStyle/>
          <a:p>
            <a:pPr algn="ctr">
              <a:spcBef>
                <a:spcPts val="0"/>
              </a:spcBef>
            </a:pPr>
            <a:r>
              <a:rPr lang="en-US" sz="2800" b="1" dirty="0">
                <a:solidFill>
                  <a:prstClr val="black"/>
                </a:solidFill>
                <a:latin typeface="Century Gothic" pitchFamily="34" charset="0"/>
              </a:rPr>
              <a:t>PROPOSED NORTH AND SOUTH ELEVATIONS</a:t>
            </a:r>
          </a:p>
        </p:txBody>
      </p:sp>
      <p:cxnSp>
        <p:nvCxnSpPr>
          <p:cNvPr id="6" name="Straight Connector 5"/>
          <p:cNvCxnSpPr/>
          <p:nvPr/>
        </p:nvCxnSpPr>
        <p:spPr>
          <a:xfrm>
            <a:off x="430069" y="1583265"/>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6825" y="7888263"/>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7">
            <a:extLst>
              <a:ext uri="{FF2B5EF4-FFF2-40B4-BE49-F238E27FC236}">
                <a16:creationId xmlns:a16="http://schemas.microsoft.com/office/drawing/2014/main" id="{760C89CA-7350-4319-8A0F-4806DCBB5504}"/>
              </a:ext>
            </a:extLst>
          </p:cNvPr>
          <p:cNvSpPr txBox="1">
            <a:spLocks noChangeArrowheads="1"/>
          </p:cNvSpPr>
          <p:nvPr/>
        </p:nvSpPr>
        <p:spPr bwMode="auto">
          <a:xfrm>
            <a:off x="3471718" y="7876489"/>
            <a:ext cx="7686963" cy="408878"/>
          </a:xfrm>
          <a:prstGeom prst="rect">
            <a:avLst/>
          </a:prstGeom>
          <a:noFill/>
          <a:ln w="9525">
            <a:noFill/>
            <a:miter lim="800000"/>
            <a:headEnd/>
            <a:tailEnd/>
          </a:ln>
        </p:spPr>
        <p:txBody>
          <a:bodyPr lIns="130602" tIns="65302" rIns="130602" bIns="65302">
            <a:spAutoFit/>
          </a:bodyPr>
          <a:lstStyle/>
          <a:p>
            <a:pPr algn="ctr">
              <a:defRPr/>
            </a:pPr>
            <a:r>
              <a:rPr lang="en-US" sz="1600" b="1" spc="385" dirty="0">
                <a:solidFill>
                  <a:prstClr val="black"/>
                </a:solidFill>
                <a:latin typeface="Century Gothic" pitchFamily="34" charset="0"/>
              </a:rPr>
              <a:t>PLANNING AND BUILDING DEPARTMENT</a:t>
            </a:r>
          </a:p>
        </p:txBody>
      </p:sp>
      <p:pic>
        <p:nvPicPr>
          <p:cNvPr id="7" name="Picture 6" descr="Diagram, engineering drawing&#10;&#10;Description automatically generated">
            <a:extLst>
              <a:ext uri="{FF2B5EF4-FFF2-40B4-BE49-F238E27FC236}">
                <a16:creationId xmlns:a16="http://schemas.microsoft.com/office/drawing/2014/main" id="{9A03D97B-2BC5-4993-B0B3-CC9D43263A35}"/>
              </a:ext>
            </a:extLst>
          </p:cNvPr>
          <p:cNvPicPr>
            <a:picLocks noChangeAspect="1"/>
          </p:cNvPicPr>
          <p:nvPr/>
        </p:nvPicPr>
        <p:blipFill rotWithShape="1">
          <a:blip r:embed="rId3">
            <a:extLst>
              <a:ext uri="{28A0092B-C50C-407E-A947-70E740481C1C}">
                <a14:useLocalDpi xmlns:a14="http://schemas.microsoft.com/office/drawing/2010/main" val="0"/>
              </a:ext>
            </a:extLst>
          </a:blip>
          <a:srcRect l="42562" t="6595" r="10838" b="47720"/>
          <a:stretch/>
        </p:blipFill>
        <p:spPr>
          <a:xfrm>
            <a:off x="306166" y="2786942"/>
            <a:ext cx="6480121" cy="3859393"/>
          </a:xfrm>
          <a:prstGeom prst="rect">
            <a:avLst/>
          </a:prstGeom>
          <a:solidFill>
            <a:schemeClr val="bg1"/>
          </a:solidFill>
          <a:ln w="31750">
            <a:solidFill>
              <a:schemeClr val="tx1"/>
            </a:solidFill>
          </a:ln>
        </p:spPr>
      </p:pic>
      <p:pic>
        <p:nvPicPr>
          <p:cNvPr id="3" name="Picture 2" descr="Diagram, engineering drawing&#10;&#10;Description automatically generated">
            <a:extLst>
              <a:ext uri="{FF2B5EF4-FFF2-40B4-BE49-F238E27FC236}">
                <a16:creationId xmlns:a16="http://schemas.microsoft.com/office/drawing/2014/main" id="{BA969419-AF4E-4792-9E57-3C60273584F0}"/>
              </a:ext>
            </a:extLst>
          </p:cNvPr>
          <p:cNvPicPr>
            <a:picLocks noChangeAspect="1"/>
          </p:cNvPicPr>
          <p:nvPr/>
        </p:nvPicPr>
        <p:blipFill rotWithShape="1">
          <a:blip r:embed="rId3">
            <a:extLst>
              <a:ext uri="{28A0092B-C50C-407E-A947-70E740481C1C}">
                <a14:useLocalDpi xmlns:a14="http://schemas.microsoft.com/office/drawing/2010/main" val="0"/>
              </a:ext>
            </a:extLst>
          </a:blip>
          <a:srcRect l="5761" t="56577" r="43999" b="5325"/>
          <a:stretch/>
        </p:blipFill>
        <p:spPr>
          <a:xfrm>
            <a:off x="7181196" y="2825195"/>
            <a:ext cx="6923687" cy="3847618"/>
          </a:xfrm>
          <a:prstGeom prst="rect">
            <a:avLst/>
          </a:prstGeom>
          <a:ln w="31750">
            <a:solidFill>
              <a:schemeClr val="tx1"/>
            </a:solidFill>
          </a:ln>
        </p:spPr>
      </p:pic>
    </p:spTree>
    <p:extLst>
      <p:ext uri="{BB962C8B-B14F-4D97-AF65-F5344CB8AC3E}">
        <p14:creationId xmlns:p14="http://schemas.microsoft.com/office/powerpoint/2010/main" val="79630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596823" y="923615"/>
            <a:ext cx="13168746" cy="562767"/>
          </a:xfrm>
          <a:prstGeom prst="rect">
            <a:avLst/>
          </a:prstGeom>
          <a:noFill/>
          <a:ln w="9525">
            <a:noFill/>
            <a:miter lim="800000"/>
            <a:headEnd/>
            <a:tailEnd/>
          </a:ln>
        </p:spPr>
        <p:txBody>
          <a:bodyPr wrap="square" lIns="130602" tIns="65302" rIns="130602" bIns="65302">
            <a:spAutoFit/>
          </a:bodyPr>
          <a:lstStyle/>
          <a:p>
            <a:pPr algn="ctr">
              <a:spcBef>
                <a:spcPts val="0"/>
              </a:spcBef>
            </a:pPr>
            <a:r>
              <a:rPr lang="en-US" sz="2800" b="1" dirty="0">
                <a:solidFill>
                  <a:prstClr val="black"/>
                </a:solidFill>
                <a:latin typeface="Century Gothic" pitchFamily="34" charset="0"/>
              </a:rPr>
              <a:t>PROPOSED EAST AND WEST ELEVATIONS</a:t>
            </a:r>
          </a:p>
        </p:txBody>
      </p:sp>
      <p:cxnSp>
        <p:nvCxnSpPr>
          <p:cNvPr id="6" name="Straight Connector 5"/>
          <p:cNvCxnSpPr/>
          <p:nvPr/>
        </p:nvCxnSpPr>
        <p:spPr>
          <a:xfrm>
            <a:off x="430069" y="1583265"/>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6825" y="7888263"/>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7">
            <a:extLst>
              <a:ext uri="{FF2B5EF4-FFF2-40B4-BE49-F238E27FC236}">
                <a16:creationId xmlns:a16="http://schemas.microsoft.com/office/drawing/2014/main" id="{760C89CA-7350-4319-8A0F-4806DCBB5504}"/>
              </a:ext>
            </a:extLst>
          </p:cNvPr>
          <p:cNvSpPr txBox="1">
            <a:spLocks noChangeArrowheads="1"/>
          </p:cNvSpPr>
          <p:nvPr/>
        </p:nvSpPr>
        <p:spPr bwMode="auto">
          <a:xfrm>
            <a:off x="3471718" y="7876489"/>
            <a:ext cx="7686963" cy="408878"/>
          </a:xfrm>
          <a:prstGeom prst="rect">
            <a:avLst/>
          </a:prstGeom>
          <a:noFill/>
          <a:ln w="9525">
            <a:noFill/>
            <a:miter lim="800000"/>
            <a:headEnd/>
            <a:tailEnd/>
          </a:ln>
        </p:spPr>
        <p:txBody>
          <a:bodyPr lIns="130602" tIns="65302" rIns="130602" bIns="65302">
            <a:spAutoFit/>
          </a:bodyPr>
          <a:lstStyle/>
          <a:p>
            <a:pPr algn="ctr">
              <a:defRPr/>
            </a:pPr>
            <a:r>
              <a:rPr lang="en-US" sz="1600" b="1" spc="385" dirty="0">
                <a:solidFill>
                  <a:prstClr val="black"/>
                </a:solidFill>
                <a:latin typeface="Century Gothic" pitchFamily="34" charset="0"/>
              </a:rPr>
              <a:t>PLANNING AND BUILDING DEPARTMENT</a:t>
            </a:r>
          </a:p>
        </p:txBody>
      </p:sp>
      <p:pic>
        <p:nvPicPr>
          <p:cNvPr id="2" name="Picture 1">
            <a:extLst>
              <a:ext uri="{FF2B5EF4-FFF2-40B4-BE49-F238E27FC236}">
                <a16:creationId xmlns:a16="http://schemas.microsoft.com/office/drawing/2014/main" id="{329C79C8-3C18-4209-B4D4-42950429FEAF}"/>
              </a:ext>
            </a:extLst>
          </p:cNvPr>
          <p:cNvPicPr>
            <a:picLocks noChangeAspect="1"/>
          </p:cNvPicPr>
          <p:nvPr/>
        </p:nvPicPr>
        <p:blipFill rotWithShape="1">
          <a:blip r:embed="rId3"/>
          <a:srcRect l="7243" t="50000" r="32840" b="9784"/>
          <a:stretch/>
        </p:blipFill>
        <p:spPr>
          <a:xfrm>
            <a:off x="7315199" y="3351030"/>
            <a:ext cx="6926890" cy="3217935"/>
          </a:xfrm>
          <a:prstGeom prst="rect">
            <a:avLst/>
          </a:prstGeom>
          <a:ln w="31750">
            <a:solidFill>
              <a:schemeClr val="tx1"/>
            </a:solidFill>
          </a:ln>
        </p:spPr>
      </p:pic>
      <p:pic>
        <p:nvPicPr>
          <p:cNvPr id="3" name="Picture 2">
            <a:extLst>
              <a:ext uri="{FF2B5EF4-FFF2-40B4-BE49-F238E27FC236}">
                <a16:creationId xmlns:a16="http://schemas.microsoft.com/office/drawing/2014/main" id="{A752600F-1E1E-4E07-9870-09A7917108C7}"/>
              </a:ext>
            </a:extLst>
          </p:cNvPr>
          <p:cNvPicPr>
            <a:picLocks noChangeAspect="1"/>
          </p:cNvPicPr>
          <p:nvPr/>
        </p:nvPicPr>
        <p:blipFill>
          <a:blip r:embed="rId4"/>
          <a:stretch>
            <a:fillRect/>
          </a:stretch>
        </p:blipFill>
        <p:spPr>
          <a:xfrm>
            <a:off x="188614" y="3351030"/>
            <a:ext cx="6873454" cy="3217935"/>
          </a:xfrm>
          <a:prstGeom prst="rect">
            <a:avLst/>
          </a:prstGeom>
        </p:spPr>
      </p:pic>
    </p:spTree>
    <p:extLst>
      <p:ext uri="{BB962C8B-B14F-4D97-AF65-F5344CB8AC3E}">
        <p14:creationId xmlns:p14="http://schemas.microsoft.com/office/powerpoint/2010/main" val="303733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616528" y="1019258"/>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solidFill>
                  <a:prstClr val="black"/>
                </a:solidFill>
                <a:latin typeface="Century Gothic" pitchFamily="34" charset="0"/>
              </a:rPr>
              <a:t>REGULATIONS CONFORMANCE/PROJECT COMPLIANCE</a:t>
            </a:r>
          </a:p>
        </p:txBody>
      </p:sp>
      <p:cxnSp>
        <p:nvCxnSpPr>
          <p:cNvPr id="6" name="Straight Connector 5"/>
          <p:cNvCxnSpPr/>
          <p:nvPr/>
        </p:nvCxnSpPr>
        <p:spPr>
          <a:xfrm>
            <a:off x="709770" y="1714911"/>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solidFill>
                  <a:prstClr val="black"/>
                </a:solidFill>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713231" y="1866050"/>
            <a:ext cx="13165285" cy="5671858"/>
          </a:xfrm>
          <a:prstGeom prst="rect">
            <a:avLst/>
          </a:prstGeom>
          <a:noFill/>
          <a:ln w="9525">
            <a:noFill/>
            <a:miter lim="800000"/>
            <a:headEnd/>
            <a:tailEnd/>
          </a:ln>
        </p:spPr>
        <p:txBody>
          <a:bodyPr wrap="square" lIns="261205" tIns="65302" rIns="130602" bIns="65302">
            <a:spAutoFit/>
          </a:bodyPr>
          <a:lstStyle/>
          <a:p>
            <a:pPr>
              <a:spcBef>
                <a:spcPts val="0"/>
              </a:spcBef>
            </a:pPr>
            <a:endParaRPr lang="en-US" sz="2400" dirty="0">
              <a:solidFill>
                <a:prstClr val="black"/>
              </a:solidFill>
              <a:latin typeface="Century Gothic" panose="020B0502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a:solidFill>
                  <a:prstClr val="black"/>
                </a:solidFill>
                <a:latin typeface="Century Gothic" panose="020B0502020202020204" pitchFamily="34" charset="0"/>
                <a:cs typeface="Arial" panose="020B0604020202020204" pitchFamily="34" charset="0"/>
              </a:rPr>
              <a:t>General Plan</a:t>
            </a:r>
          </a:p>
          <a:p>
            <a:pPr marL="994103" lvl="1" indent="-342900">
              <a:spcBef>
                <a:spcPts val="0"/>
              </a:spcBef>
              <a:buFont typeface="Arial" panose="020B0604020202020204" pitchFamily="34" charset="0"/>
              <a:buChar char="•"/>
            </a:pPr>
            <a:r>
              <a:rPr lang="en-US" sz="2400" dirty="0">
                <a:solidFill>
                  <a:prstClr val="black"/>
                </a:solidFill>
                <a:latin typeface="Century Gothic" panose="020B0502020202020204" pitchFamily="34" charset="0"/>
                <a:cs typeface="Arial" panose="020B0604020202020204" pitchFamily="34" charset="0"/>
              </a:rPr>
              <a:t>Conforms with land use designation</a:t>
            </a:r>
          </a:p>
          <a:p>
            <a:pPr lvl="1" indent="0">
              <a:spcBef>
                <a:spcPts val="0"/>
              </a:spcBef>
            </a:pPr>
            <a:endParaRPr lang="en-US" sz="2400" dirty="0">
              <a:solidFill>
                <a:prstClr val="black"/>
              </a:solidFill>
              <a:latin typeface="Century Gothic" panose="020B0502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a:solidFill>
                  <a:prstClr val="black"/>
                </a:solidFill>
                <a:latin typeface="Century Gothic" panose="020B0502020202020204" pitchFamily="34" charset="0"/>
                <a:cs typeface="Arial" panose="020B0604020202020204" pitchFamily="34" charset="0"/>
              </a:rPr>
              <a:t>Zoning Regulations</a:t>
            </a:r>
          </a:p>
          <a:p>
            <a:pPr marL="994103" lvl="1" indent="-342900">
              <a:spcBef>
                <a:spcPts val="0"/>
              </a:spcBef>
              <a:buFont typeface="Arial" panose="020B0604020202020204" pitchFamily="34" charset="0"/>
              <a:buChar char="•"/>
            </a:pPr>
            <a:r>
              <a:rPr lang="en-US" sz="2400" dirty="0">
                <a:solidFill>
                  <a:prstClr val="black"/>
                </a:solidFill>
                <a:latin typeface="Century Gothic" panose="020B0502020202020204" pitchFamily="34" charset="0"/>
                <a:cs typeface="Arial" panose="020B0604020202020204" pitchFamily="34" charset="0"/>
              </a:rPr>
              <a:t>Meets all development standards </a:t>
            </a:r>
          </a:p>
          <a:p>
            <a:pPr marL="994103" lvl="1" indent="-342900">
              <a:spcBef>
                <a:spcPts val="0"/>
              </a:spcBef>
              <a:buFont typeface="Arial" panose="020B0604020202020204" pitchFamily="34" charset="0"/>
              <a:buChar char="•"/>
            </a:pPr>
            <a:endParaRPr lang="en-US" sz="2400" dirty="0">
              <a:solidFill>
                <a:prstClr val="black"/>
              </a:solidFill>
              <a:latin typeface="Century Gothic" panose="020B0502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a:solidFill>
                  <a:prstClr val="black"/>
                </a:solidFill>
                <a:latin typeface="Century Gothic" panose="020B0502020202020204" pitchFamily="34" charset="0"/>
                <a:cs typeface="Arial" panose="020B0604020202020204" pitchFamily="34" charset="0"/>
              </a:rPr>
              <a:t>Parking Regulations</a:t>
            </a:r>
          </a:p>
          <a:p>
            <a:pPr marL="994103" lvl="1" indent="-342900">
              <a:spcBef>
                <a:spcPts val="0"/>
              </a:spcBef>
              <a:buFont typeface="Arial" panose="020B0604020202020204" pitchFamily="34" charset="0"/>
              <a:buChar char="•"/>
            </a:pPr>
            <a:r>
              <a:rPr lang="en-US" sz="2400" dirty="0">
                <a:solidFill>
                  <a:prstClr val="black"/>
                </a:solidFill>
                <a:latin typeface="Century Gothic" panose="020B0502020202020204" pitchFamily="34" charset="0"/>
                <a:cs typeface="Arial" panose="020B0604020202020204" pitchFamily="34" charset="0"/>
              </a:rPr>
              <a:t>For each dwelling unit having two or more bedrooms, two off-street, covered spaces are required</a:t>
            </a:r>
          </a:p>
          <a:p>
            <a:pPr lvl="1" indent="0">
              <a:spcBef>
                <a:spcPts val="0"/>
              </a:spcBef>
            </a:pPr>
            <a:endParaRPr lang="en-US" sz="2400" dirty="0">
              <a:solidFill>
                <a:prstClr val="black"/>
              </a:solidFill>
              <a:latin typeface="Century Gothic" panose="020B0502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a:solidFill>
                  <a:prstClr val="black"/>
                </a:solidFill>
                <a:latin typeface="Century Gothic" panose="020B0502020202020204" pitchFamily="34" charset="0"/>
                <a:cs typeface="Arial" panose="020B0604020202020204" pitchFamily="34" charset="0"/>
              </a:rPr>
              <a:t>Off-Street Parking Exception</a:t>
            </a:r>
          </a:p>
          <a:p>
            <a:pPr marL="994103" lvl="1" indent="-342900">
              <a:spcBef>
                <a:spcPts val="0"/>
              </a:spcBef>
              <a:buFont typeface="Arial" panose="020B0604020202020204" pitchFamily="34" charset="0"/>
              <a:buChar char="•"/>
            </a:pPr>
            <a:r>
              <a:rPr lang="en-US" sz="2400" dirty="0">
                <a:solidFill>
                  <a:prstClr val="black"/>
                </a:solidFill>
                <a:latin typeface="Century Gothic" panose="020B0502020202020204" pitchFamily="34" charset="0"/>
                <a:cs typeface="Arial" panose="020B0604020202020204" pitchFamily="34" charset="0"/>
              </a:rPr>
              <a:t>To allow for one covered space in existing single-family garage, and one uncovered space in front of property</a:t>
            </a:r>
          </a:p>
          <a:p>
            <a:pPr marL="994103" lvl="1" indent="-342900">
              <a:spcBef>
                <a:spcPts val="0"/>
              </a:spcBef>
              <a:buFont typeface="Arial" panose="020B0604020202020204" pitchFamily="34" charset="0"/>
              <a:buChar char="•"/>
            </a:pPr>
            <a:endParaRPr lang="en-US" sz="2400"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03593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715819" y="1152144"/>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solidFill>
                  <a:prstClr val="black"/>
                </a:solidFill>
                <a:latin typeface="Century Gothic" pitchFamily="34" charset="0"/>
              </a:rPr>
              <a:t>RECOMMENDATION</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solidFill>
                  <a:prstClr val="black"/>
                </a:solidFill>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15"/>
          <p:cNvSpPr txBox="1">
            <a:spLocks noChangeArrowheads="1"/>
          </p:cNvSpPr>
          <p:nvPr/>
        </p:nvSpPr>
        <p:spPr bwMode="auto">
          <a:xfrm>
            <a:off x="619989" y="2136261"/>
            <a:ext cx="13165285" cy="1978539"/>
          </a:xfrm>
          <a:prstGeom prst="rect">
            <a:avLst/>
          </a:prstGeom>
          <a:noFill/>
          <a:ln w="9525">
            <a:noFill/>
            <a:miter lim="800000"/>
            <a:headEnd/>
            <a:tailEnd/>
          </a:ln>
        </p:spPr>
        <p:txBody>
          <a:bodyPr wrap="square" lIns="261205" tIns="65302" rIns="130602" bIns="65302">
            <a:spAutoFit/>
          </a:bodyPr>
          <a:lstStyle/>
          <a:p>
            <a:pPr>
              <a:spcBef>
                <a:spcPts val="0"/>
              </a:spcBef>
            </a:pPr>
            <a:r>
              <a:rPr lang="en-US" sz="2400" dirty="0">
                <a:solidFill>
                  <a:prstClr val="black"/>
                </a:solidFill>
                <a:latin typeface="Century Gothic" panose="020B0502020202020204" pitchFamily="34" charset="0"/>
                <a:cs typeface="Arial" panose="020B0604020202020204" pitchFamily="34" charset="0"/>
              </a:rPr>
              <a:t>That the North Fair Oaks Community Council provide a recommendation to the Community Development Director for an off-street parking exception to allow for the continued use of a single-car garage and a proposed uncovered, off-street parking space, where two covered parking spaces are required, in association with a major addition/ remodel of an existing single-family residence</a:t>
            </a:r>
          </a:p>
        </p:txBody>
      </p:sp>
    </p:spTree>
    <p:extLst>
      <p:ext uri="{BB962C8B-B14F-4D97-AF65-F5344CB8AC3E}">
        <p14:creationId xmlns:p14="http://schemas.microsoft.com/office/powerpoint/2010/main" val="383830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028346" y="1122588"/>
            <a:ext cx="8573723" cy="531989"/>
          </a:xfrm>
          <a:prstGeom prst="rect">
            <a:avLst/>
          </a:prstGeom>
          <a:noFill/>
          <a:ln w="9525">
            <a:noFill/>
            <a:miter lim="800000"/>
            <a:headEnd/>
            <a:tailEnd/>
          </a:ln>
        </p:spPr>
        <p:txBody>
          <a:bodyPr wrap="none" lIns="130602" tIns="65302" rIns="130602" bIns="65302">
            <a:spAutoFit/>
          </a:bodyPr>
          <a:lstStyle/>
          <a:p>
            <a:pPr algn="ctr"/>
            <a:r>
              <a:rPr lang="en-US" sz="2600" b="1" spc="600" dirty="0">
                <a:latin typeface="Century Gothic" pitchFamily="34" charset="0"/>
              </a:rPr>
              <a:t>North Fair Oaks Community Council</a:t>
            </a:r>
            <a:endParaRPr lang="en-US" sz="2300" b="1" spc="600" dirty="0">
              <a:latin typeface="Century Gothic" pitchFamily="34" charset="0"/>
            </a:endParaRPr>
          </a:p>
        </p:txBody>
      </p:sp>
      <p:cxnSp>
        <p:nvCxnSpPr>
          <p:cNvPr id="6" name="Straight Connector 5"/>
          <p:cNvCxnSpPr/>
          <p:nvPr/>
        </p:nvCxnSpPr>
        <p:spPr>
          <a:xfrm>
            <a:off x="715819" y="1709693"/>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3470565"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latin typeface="Century Gothic" pitchFamily="34" charset="0"/>
              </a:rPr>
              <a:t>PLANNING AND BUILDING DEPARTMENT</a:t>
            </a:r>
          </a:p>
        </p:txBody>
      </p:sp>
      <p:cxnSp>
        <p:nvCxnSpPr>
          <p:cNvPr id="14" name="Straight Connector 13"/>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867025" y="2598402"/>
            <a:ext cx="4456543" cy="2619740"/>
          </a:xfrm>
          <a:prstGeom prst="rect">
            <a:avLst/>
          </a:prstGeom>
          <a:noFill/>
          <a:ln w="9525">
            <a:noFill/>
            <a:miter lim="800000"/>
            <a:headEnd/>
            <a:tailEnd/>
          </a:ln>
        </p:spPr>
        <p:txBody>
          <a:bodyPr wrap="square" lIns="130602" tIns="65302" rIns="130602" bIns="65302">
            <a:spAutoFit/>
          </a:bodyPr>
          <a:lstStyle/>
          <a:p>
            <a:pPr algn="dist">
              <a:defRPr/>
            </a:pPr>
            <a:r>
              <a:rPr lang="en-US" sz="2300" dirty="0">
                <a:solidFill>
                  <a:prstClr val="black"/>
                </a:solidFill>
                <a:latin typeface="Century Gothic" pitchFamily="34" charset="0"/>
              </a:rPr>
              <a:t>Owner: ………………………….</a:t>
            </a:r>
            <a:endParaRPr lang="en-US" sz="2300" dirty="0">
              <a:solidFill>
                <a:srgbClr val="EEECE1">
                  <a:lumMod val="50000"/>
                </a:srgbClr>
              </a:solidFill>
              <a:latin typeface="Century Gothic" pitchFamily="34" charset="0"/>
            </a:endParaRPr>
          </a:p>
          <a:p>
            <a:pPr algn="dist">
              <a:spcBef>
                <a:spcPts val="1380"/>
              </a:spcBef>
              <a:defRPr/>
            </a:pPr>
            <a:r>
              <a:rPr lang="en-US" sz="2300" dirty="0">
                <a:solidFill>
                  <a:prstClr val="black"/>
                </a:solidFill>
                <a:latin typeface="Century Gothic" pitchFamily="34" charset="0"/>
              </a:rPr>
              <a:t>Applicant: ………………………</a:t>
            </a:r>
          </a:p>
          <a:p>
            <a:pPr algn="dist">
              <a:spcBef>
                <a:spcPts val="1380"/>
              </a:spcBef>
              <a:defRPr/>
            </a:pPr>
            <a:r>
              <a:rPr lang="en-US" sz="2300" dirty="0">
                <a:solidFill>
                  <a:prstClr val="black"/>
                </a:solidFill>
                <a:latin typeface="Century Gothic" pitchFamily="34" charset="0"/>
              </a:rPr>
              <a:t>File Number: .…………………..</a:t>
            </a:r>
            <a:endParaRPr lang="en-US" sz="2300" dirty="0">
              <a:solidFill>
                <a:srgbClr val="EEECE1">
                  <a:lumMod val="50000"/>
                </a:srgbClr>
              </a:solidFill>
              <a:latin typeface="Century Gothic" pitchFamily="34" charset="0"/>
            </a:endParaRPr>
          </a:p>
          <a:p>
            <a:pPr algn="dist">
              <a:spcBef>
                <a:spcPts val="1380"/>
              </a:spcBef>
              <a:defRPr/>
            </a:pPr>
            <a:r>
              <a:rPr lang="en-US" sz="2300" dirty="0">
                <a:solidFill>
                  <a:prstClr val="black"/>
                </a:solidFill>
                <a:latin typeface="Century Gothic" pitchFamily="34" charset="0"/>
              </a:rPr>
              <a:t>Location: ………………………..</a:t>
            </a:r>
            <a:endParaRPr lang="en-US" sz="2300" dirty="0">
              <a:solidFill>
                <a:srgbClr val="EEECE1">
                  <a:lumMod val="50000"/>
                </a:srgbClr>
              </a:solidFill>
              <a:latin typeface="Century Gothic" pitchFamily="34" charset="0"/>
            </a:endParaRPr>
          </a:p>
          <a:p>
            <a:pPr algn="dist">
              <a:spcBef>
                <a:spcPts val="1380"/>
              </a:spcBef>
              <a:defRPr/>
            </a:pPr>
            <a:r>
              <a:rPr lang="en-US" sz="2300" dirty="0">
                <a:solidFill>
                  <a:prstClr val="black"/>
                </a:solidFill>
                <a:latin typeface="Century Gothic" pitchFamily="34" charset="0"/>
              </a:rPr>
              <a:t>APN: …………………….……….</a:t>
            </a:r>
            <a:endParaRPr lang="en-US" sz="2300" dirty="0">
              <a:solidFill>
                <a:srgbClr val="EEECE1">
                  <a:lumMod val="50000"/>
                </a:srgbClr>
              </a:solidFill>
              <a:latin typeface="Century Gothic" pitchFamily="34" charset="0"/>
            </a:endParaRPr>
          </a:p>
        </p:txBody>
      </p:sp>
      <p:sp>
        <p:nvSpPr>
          <p:cNvPr id="16" name="Text Placeholder 2"/>
          <p:cNvSpPr txBox="1">
            <a:spLocks/>
          </p:cNvSpPr>
          <p:nvPr/>
        </p:nvSpPr>
        <p:spPr>
          <a:xfrm>
            <a:off x="5323568" y="2598402"/>
            <a:ext cx="6876052" cy="2662542"/>
          </a:xfrm>
          <a:prstGeom prst="rect">
            <a:avLst/>
          </a:prstGeom>
        </p:spPr>
        <p:txBody>
          <a:bodyPr/>
          <a:lstStyle>
            <a:lvl1pPr marL="489808" indent="-489808" algn="l" defTabSz="130615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fontAlgn="auto">
              <a:spcAft>
                <a:spcPts val="0"/>
              </a:spcAft>
              <a:buFont typeface="Arial" pitchFamily="34" charset="0"/>
              <a:buNone/>
            </a:pPr>
            <a:r>
              <a:rPr lang="en-US" sz="2300" b="1" dirty="0">
                <a:solidFill>
                  <a:prstClr val="black"/>
                </a:solidFill>
                <a:latin typeface="Century Gothic" panose="020B0502020202020204" pitchFamily="34" charset="0"/>
              </a:rPr>
              <a:t>Falynn and Clayton St. Dennis</a:t>
            </a:r>
          </a:p>
          <a:p>
            <a:pPr marL="0" indent="0" fontAlgn="auto">
              <a:spcBef>
                <a:spcPts val="1380"/>
              </a:spcBef>
              <a:spcAft>
                <a:spcPts val="0"/>
              </a:spcAft>
              <a:buFont typeface="Arial" pitchFamily="34" charset="0"/>
              <a:buNone/>
            </a:pPr>
            <a:r>
              <a:rPr lang="en-US" sz="2300" b="1" dirty="0">
                <a:solidFill>
                  <a:prstClr val="black"/>
                </a:solidFill>
                <a:latin typeface="Century Gothic" panose="020B0502020202020204" pitchFamily="34" charset="0"/>
              </a:rPr>
              <a:t>Avivit Katzir</a:t>
            </a:r>
          </a:p>
          <a:p>
            <a:pPr marL="0" indent="0" fontAlgn="auto">
              <a:spcBef>
                <a:spcPts val="1380"/>
              </a:spcBef>
              <a:spcAft>
                <a:spcPts val="0"/>
              </a:spcAft>
              <a:buFont typeface="Arial" pitchFamily="34" charset="0"/>
              <a:buNone/>
            </a:pPr>
            <a:r>
              <a:rPr lang="en-US" sz="2300" b="1" dirty="0">
                <a:solidFill>
                  <a:prstClr val="black"/>
                </a:solidFill>
                <a:latin typeface="Century Gothic" panose="020B0502020202020204" pitchFamily="34" charset="0"/>
              </a:rPr>
              <a:t>PLN2022-00052</a:t>
            </a:r>
          </a:p>
          <a:p>
            <a:pPr marL="0" indent="0" fontAlgn="auto">
              <a:spcBef>
                <a:spcPts val="1380"/>
              </a:spcBef>
              <a:spcAft>
                <a:spcPts val="0"/>
              </a:spcAft>
              <a:buFont typeface="Arial" pitchFamily="34" charset="0"/>
              <a:buNone/>
            </a:pPr>
            <a:r>
              <a:rPr lang="en-US" sz="2300" b="1" dirty="0">
                <a:solidFill>
                  <a:prstClr val="black"/>
                </a:solidFill>
                <a:latin typeface="Century Gothic" panose="020B0502020202020204" pitchFamily="34" charset="0"/>
              </a:rPr>
              <a:t>848 15</a:t>
            </a:r>
            <a:r>
              <a:rPr lang="en-US" sz="2300" b="1" baseline="30000" dirty="0">
                <a:solidFill>
                  <a:prstClr val="black"/>
                </a:solidFill>
                <a:latin typeface="Century Gothic" panose="020B0502020202020204" pitchFamily="34" charset="0"/>
              </a:rPr>
              <a:t>th</a:t>
            </a:r>
            <a:r>
              <a:rPr lang="en-US" sz="2300" b="1" dirty="0">
                <a:solidFill>
                  <a:prstClr val="black"/>
                </a:solidFill>
                <a:latin typeface="Century Gothic" panose="020B0502020202020204" pitchFamily="34" charset="0"/>
              </a:rPr>
              <a:t> Ave</a:t>
            </a:r>
            <a:r>
              <a:rPr lang="en-US" sz="2300" b="1">
                <a:solidFill>
                  <a:prstClr val="black"/>
                </a:solidFill>
                <a:latin typeface="Century Gothic" panose="020B0502020202020204" pitchFamily="34" charset="0"/>
              </a:rPr>
              <a:t>, Menlo Park, 94025</a:t>
            </a:r>
            <a:endParaRPr lang="en-US" sz="2300" b="1" dirty="0">
              <a:solidFill>
                <a:prstClr val="black"/>
              </a:solidFill>
              <a:latin typeface="Century Gothic" panose="020B0502020202020204" pitchFamily="34" charset="0"/>
            </a:endParaRPr>
          </a:p>
          <a:p>
            <a:pPr marL="0" indent="0" fontAlgn="auto">
              <a:spcBef>
                <a:spcPts val="1380"/>
              </a:spcBef>
              <a:spcAft>
                <a:spcPts val="0"/>
              </a:spcAft>
              <a:buFont typeface="Arial" pitchFamily="34" charset="0"/>
              <a:buNone/>
            </a:pPr>
            <a:r>
              <a:rPr lang="en-US" sz="2300" b="1" dirty="0">
                <a:solidFill>
                  <a:prstClr val="black"/>
                </a:solidFill>
                <a:latin typeface="Century Gothic" panose="020B0502020202020204" pitchFamily="34" charset="0"/>
              </a:rPr>
              <a:t>055-203-050</a:t>
            </a:r>
          </a:p>
          <a:p>
            <a:pPr marL="0" indent="0" fontAlgn="auto">
              <a:spcBef>
                <a:spcPts val="1380"/>
              </a:spcBef>
              <a:spcAft>
                <a:spcPts val="0"/>
              </a:spcAft>
              <a:buFont typeface="Arial" pitchFamily="34" charset="0"/>
              <a:buNone/>
            </a:pPr>
            <a:endParaRPr lang="en-US" sz="2300" b="1" dirty="0">
              <a:solidFill>
                <a:prstClr val="black"/>
              </a:solidFill>
              <a:latin typeface="Century Gothic" panose="020B0502020202020204" pitchFamily="34" charset="0"/>
            </a:endParaRPr>
          </a:p>
          <a:p>
            <a:pPr marL="0" indent="0" fontAlgn="auto">
              <a:spcBef>
                <a:spcPts val="1380"/>
              </a:spcBef>
              <a:spcAft>
                <a:spcPts val="0"/>
              </a:spcAft>
              <a:buFont typeface="Arial" pitchFamily="34" charset="0"/>
              <a:buNone/>
            </a:pPr>
            <a:endParaRPr lang="en-US" sz="2300" b="1" dirty="0">
              <a:solidFill>
                <a:prstClr val="black"/>
              </a:solidFill>
              <a:latin typeface="Century Gothic" panose="020B0502020202020204" pitchFamily="34" charset="0"/>
            </a:endParaRPr>
          </a:p>
        </p:txBody>
      </p:sp>
      <p:sp>
        <p:nvSpPr>
          <p:cNvPr id="17" name="TextBox 12"/>
          <p:cNvSpPr txBox="1">
            <a:spLocks noChangeArrowheads="1"/>
          </p:cNvSpPr>
          <p:nvPr/>
        </p:nvSpPr>
        <p:spPr bwMode="auto">
          <a:xfrm>
            <a:off x="867025" y="5570974"/>
            <a:ext cx="3777672" cy="534404"/>
          </a:xfrm>
          <a:prstGeom prst="rect">
            <a:avLst/>
          </a:prstGeom>
          <a:noFill/>
          <a:ln w="9525">
            <a:noFill/>
            <a:miter lim="800000"/>
            <a:headEnd/>
            <a:tailEnd/>
          </a:ln>
        </p:spPr>
        <p:txBody>
          <a:bodyPr lIns="130602" tIns="65302" rIns="130602" bIns="65302">
            <a:spAutoFit/>
          </a:bodyPr>
          <a:lstStyle/>
          <a:p>
            <a:r>
              <a:rPr lang="en-US" sz="2300" dirty="0">
                <a:solidFill>
                  <a:prstClr val="black"/>
                </a:solidFill>
                <a:latin typeface="Century Gothic" pitchFamily="34" charset="0"/>
              </a:rPr>
              <a:t>Project Description: </a:t>
            </a:r>
          </a:p>
        </p:txBody>
      </p:sp>
      <p:sp>
        <p:nvSpPr>
          <p:cNvPr id="18" name="TextBox 17"/>
          <p:cNvSpPr txBox="1"/>
          <p:nvPr/>
        </p:nvSpPr>
        <p:spPr>
          <a:xfrm>
            <a:off x="867025" y="6051199"/>
            <a:ext cx="12722157" cy="1631216"/>
          </a:xfrm>
          <a:prstGeom prst="rect">
            <a:avLst/>
          </a:prstGeom>
          <a:noFill/>
        </p:spPr>
        <p:txBody>
          <a:bodyPr wrap="square" rtlCol="0">
            <a:spAutoFit/>
          </a:bodyPr>
          <a:lstStyle/>
          <a:p>
            <a:pPr>
              <a:spcBef>
                <a:spcPts val="0"/>
              </a:spcBef>
            </a:pPr>
            <a:r>
              <a:rPr lang="en-US" sz="2000" b="1" dirty="0">
                <a:solidFill>
                  <a:prstClr val="black"/>
                </a:solidFill>
                <a:latin typeface="Century Gothic" panose="020B0502020202020204" pitchFamily="34" charset="0"/>
                <a:cs typeface="Arial" panose="020B0604020202020204" pitchFamily="34" charset="0"/>
              </a:rPr>
              <a:t>Off-Street Parking Exception (OSPx) </a:t>
            </a:r>
            <a:r>
              <a:rPr lang="en-US" sz="2000" b="1" dirty="0">
                <a:latin typeface="Century Gothic" panose="020B0502020202020204" pitchFamily="34" charset="0"/>
                <a:cs typeface="Arial" panose="020B0604020202020204" pitchFamily="34" charset="0"/>
              </a:rPr>
              <a:t>to allow for one covered parking space, where two covered spaces are required, in conjunction with a 395.95 sq. ft. addition/remodel to the first floor and a 951.5 sq. ft. second story addition. This project proposal seeks to maintain the existing single-car garage and include one uncovered, off-street parking space in the front portion of the property as part of the development.</a:t>
            </a:r>
          </a:p>
        </p:txBody>
      </p:sp>
    </p:spTree>
    <p:extLst>
      <p:ext uri="{BB962C8B-B14F-4D97-AF65-F5344CB8AC3E}">
        <p14:creationId xmlns:p14="http://schemas.microsoft.com/office/powerpoint/2010/main" val="217667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15819" y="1155532"/>
            <a:ext cx="13168746" cy="562767"/>
          </a:xfrm>
          <a:prstGeom prst="rect">
            <a:avLst/>
          </a:prstGeom>
          <a:noFill/>
          <a:ln w="9525">
            <a:noFill/>
            <a:miter lim="800000"/>
            <a:headEnd/>
            <a:tailEnd/>
          </a:ln>
        </p:spPr>
        <p:txBody>
          <a:bodyPr wrap="square" lIns="130602" tIns="65302" rIns="130602" bIns="65302">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sz="2800" b="1" dirty="0">
                <a:solidFill>
                  <a:prstClr val="black"/>
                </a:solidFill>
                <a:latin typeface="Century Gothic" pitchFamily="34" charset="0"/>
              </a:rPr>
              <a:t>INTRODUCTION</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385" normalizeH="0" baseline="0" noProof="0" dirty="0">
                <a:ln>
                  <a:noFill/>
                </a:ln>
                <a:solidFill>
                  <a:prstClr val="black"/>
                </a:solidFill>
                <a:effectLst/>
                <a:uLnTx/>
                <a:uFillTx/>
                <a:latin typeface="Century Gothic" pitchFamily="34" charset="0"/>
                <a:ea typeface="+mn-ea"/>
                <a:cs typeface="+mn-cs"/>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713231" y="2101840"/>
            <a:ext cx="13165285" cy="3148090"/>
          </a:xfrm>
          <a:prstGeom prst="rect">
            <a:avLst/>
          </a:prstGeom>
          <a:noFill/>
          <a:ln w="9525">
            <a:noFill/>
            <a:miter lim="800000"/>
            <a:headEnd/>
            <a:tailEnd/>
          </a:ln>
        </p:spPr>
        <p:txBody>
          <a:bodyPr wrap="square" lIns="261205" tIns="65302" rIns="130602" bIns="65302">
            <a:spAutoFit/>
          </a:bodyPr>
          <a:lstStyle/>
          <a:p>
            <a:pPr marL="342900" marR="0" lvl="0" indent="-342900" defTabSz="914400" eaLnBrk="1" latinLnBrk="0" hangingPunct="1">
              <a:lnSpc>
                <a:spcPct val="100000"/>
              </a:lnSpc>
              <a:spcBef>
                <a:spcPts val="0"/>
              </a:spcBef>
              <a:buClrTx/>
              <a:buSzTx/>
              <a:buFont typeface="Arial" panose="020B0604020202020204" pitchFamily="34" charset="0"/>
              <a:buChar char="•"/>
              <a:tabLst/>
              <a:defRPr/>
            </a:pPr>
            <a:r>
              <a:rPr lang="en-US" sz="2800" dirty="0">
                <a:solidFill>
                  <a:prstClr val="black"/>
                </a:solidFill>
                <a:latin typeface="Century Gothic" panose="020B0502020202020204" pitchFamily="34" charset="0"/>
                <a:cs typeface="Arial" panose="020B0604020202020204" pitchFamily="34" charset="0"/>
              </a:rPr>
              <a:t>Project Description</a:t>
            </a:r>
          </a:p>
          <a:p>
            <a:pPr marR="0" lvl="0" defTabSz="914400" eaLnBrk="1" latinLnBrk="0" hangingPunct="1">
              <a:lnSpc>
                <a:spcPct val="100000"/>
              </a:lnSpc>
              <a:spcBef>
                <a:spcPts val="0"/>
              </a:spcBef>
              <a:buClrTx/>
              <a:buSzTx/>
              <a:tabLst/>
              <a:defRPr/>
            </a:pPr>
            <a:endParaRPr lang="en-US" sz="2800" dirty="0">
              <a:solidFill>
                <a:prstClr val="black"/>
              </a:solidFill>
              <a:latin typeface="Century Gothic" panose="020B0502020202020204" pitchFamily="34" charset="0"/>
              <a:cs typeface="Arial" panose="020B0604020202020204" pitchFamily="34" charset="0"/>
            </a:endParaRPr>
          </a:p>
          <a:p>
            <a:pPr marL="342900" marR="0" lvl="0" indent="-342900" defTabSz="914400" eaLnBrk="1" latinLnBrk="0" hangingPunct="1">
              <a:lnSpc>
                <a:spcPct val="100000"/>
              </a:lnSpc>
              <a:spcBef>
                <a:spcPts val="0"/>
              </a:spcBef>
              <a:buClrTx/>
              <a:buSzTx/>
              <a:buFont typeface="Arial" panose="020B0604020202020204" pitchFamily="34" charset="0"/>
              <a:buChar char="•"/>
              <a:tabLst/>
              <a:defRPr/>
            </a:pPr>
            <a:r>
              <a:rPr lang="en-US" sz="2800" dirty="0">
                <a:solidFill>
                  <a:prstClr val="black"/>
                </a:solidFill>
                <a:latin typeface="Century Gothic" panose="020B0502020202020204" pitchFamily="34" charset="0"/>
                <a:cs typeface="Arial" panose="020B0604020202020204" pitchFamily="34" charset="0"/>
              </a:rPr>
              <a:t>Project Location</a:t>
            </a:r>
          </a:p>
          <a:p>
            <a:pPr marL="342900" marR="0" lvl="0" indent="-342900" defTabSz="914400" eaLnBrk="1" latinLnBrk="0" hangingPunct="1">
              <a:lnSpc>
                <a:spcPct val="100000"/>
              </a:lnSpc>
              <a:spcBef>
                <a:spcPts val="0"/>
              </a:spcBef>
              <a:buClrTx/>
              <a:buSzTx/>
              <a:buFont typeface="Arial" panose="020B0604020202020204" pitchFamily="34" charset="0"/>
              <a:buChar char="•"/>
              <a:tabLst/>
              <a:defRPr/>
            </a:pPr>
            <a:endParaRPr lang="en-US" sz="2800" dirty="0">
              <a:solidFill>
                <a:prstClr val="black"/>
              </a:solidFill>
              <a:latin typeface="Century Gothic" panose="020B0502020202020204" pitchFamily="34" charset="0"/>
              <a:cs typeface="Arial" panose="020B0604020202020204" pitchFamily="34" charset="0"/>
            </a:endParaRPr>
          </a:p>
          <a:p>
            <a:pPr marL="342900" marR="0" lvl="0" indent="-342900" defTabSz="914400" eaLnBrk="1" latinLnBrk="0" hangingPunct="1">
              <a:lnSpc>
                <a:spcPct val="100000"/>
              </a:lnSpc>
              <a:spcBef>
                <a:spcPts val="0"/>
              </a:spcBef>
              <a:buClrTx/>
              <a:buSzTx/>
              <a:buFont typeface="Arial" panose="020B0604020202020204" pitchFamily="34" charset="0"/>
              <a:buChar char="•"/>
              <a:tabLst/>
              <a:defRPr/>
            </a:pPr>
            <a:r>
              <a:rPr lang="en-US" sz="2800" dirty="0">
                <a:solidFill>
                  <a:prstClr val="black"/>
                </a:solidFill>
                <a:latin typeface="Century Gothic" panose="020B0502020202020204" pitchFamily="34" charset="0"/>
                <a:cs typeface="Arial" panose="020B0604020202020204" pitchFamily="34" charset="0"/>
              </a:rPr>
              <a:t>Required permits and project compliance</a:t>
            </a:r>
          </a:p>
          <a:p>
            <a:pPr marL="342900" marR="0" lvl="0" indent="-342900" defTabSz="914400" eaLnBrk="1" latinLnBrk="0" hangingPunct="1">
              <a:lnSpc>
                <a:spcPct val="100000"/>
              </a:lnSpc>
              <a:spcBef>
                <a:spcPts val="0"/>
              </a:spcBef>
              <a:buClrTx/>
              <a:buSzTx/>
              <a:buFont typeface="Arial" panose="020B0604020202020204" pitchFamily="34" charset="0"/>
              <a:buChar char="•"/>
              <a:tabLst/>
              <a:defRPr/>
            </a:pPr>
            <a:endParaRPr lang="en-US" sz="2800" dirty="0">
              <a:solidFill>
                <a:prstClr val="black"/>
              </a:solidFill>
              <a:latin typeface="Century Gothic" panose="020B0502020202020204" pitchFamily="34" charset="0"/>
              <a:cs typeface="Arial" panose="020B0604020202020204" pitchFamily="34" charset="0"/>
            </a:endParaRPr>
          </a:p>
          <a:p>
            <a:pPr marL="342900" marR="0" lvl="0" indent="-342900" defTabSz="914400" eaLnBrk="1" latinLnBrk="0" hangingPunct="1">
              <a:lnSpc>
                <a:spcPct val="100000"/>
              </a:lnSpc>
              <a:spcBef>
                <a:spcPts val="0"/>
              </a:spcBef>
              <a:buClrTx/>
              <a:buSzTx/>
              <a:buFont typeface="Arial" panose="020B0604020202020204" pitchFamily="34" charset="0"/>
              <a:buChar char="•"/>
              <a:tabLst/>
              <a:defRPr/>
            </a:pPr>
            <a:r>
              <a:rPr lang="en-US" sz="2800" dirty="0">
                <a:solidFill>
                  <a:prstClr val="black"/>
                </a:solidFill>
                <a:latin typeface="Century Gothic" panose="020B0502020202020204" pitchFamily="34" charset="0"/>
                <a:cs typeface="Arial" panose="020B0604020202020204" pitchFamily="34" charset="0"/>
              </a:rPr>
              <a:t>Recommendation</a:t>
            </a:r>
          </a:p>
        </p:txBody>
      </p:sp>
    </p:spTree>
    <p:extLst>
      <p:ext uri="{BB962C8B-B14F-4D97-AF65-F5344CB8AC3E}">
        <p14:creationId xmlns:p14="http://schemas.microsoft.com/office/powerpoint/2010/main" val="265725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15819" y="1155532"/>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solidFill>
                  <a:prstClr val="black"/>
                </a:solidFill>
                <a:latin typeface="Century Gothic" pitchFamily="34" charset="0"/>
              </a:rPr>
              <a:t>PROJECT DESCRIPTION</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solidFill>
                  <a:prstClr val="black"/>
                </a:solidFill>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15"/>
          <p:cNvSpPr txBox="1">
            <a:spLocks noChangeArrowheads="1"/>
          </p:cNvSpPr>
          <p:nvPr/>
        </p:nvSpPr>
        <p:spPr bwMode="auto">
          <a:xfrm>
            <a:off x="713231" y="2101840"/>
            <a:ext cx="13165285" cy="4440751"/>
          </a:xfrm>
          <a:prstGeom prst="rect">
            <a:avLst/>
          </a:prstGeom>
          <a:noFill/>
          <a:ln w="9525">
            <a:noFill/>
            <a:miter lim="800000"/>
            <a:headEnd/>
            <a:tailEnd/>
          </a:ln>
        </p:spPr>
        <p:txBody>
          <a:bodyPr wrap="square" lIns="261205" tIns="65302" rIns="130602" bIns="65302">
            <a:spAutoFit/>
          </a:bodyPr>
          <a:lstStyle/>
          <a:p>
            <a:pPr marL="342900" indent="-342900">
              <a:spcBef>
                <a:spcPts val="0"/>
              </a:spcBef>
              <a:buFont typeface="Arial" panose="020B0604020202020204" pitchFamily="34" charset="0"/>
              <a:buChar char="•"/>
            </a:pPr>
            <a:r>
              <a:rPr lang="en-US" sz="2800" dirty="0">
                <a:solidFill>
                  <a:prstClr val="black"/>
                </a:solidFill>
                <a:latin typeface="Century Gothic" panose="020B0502020202020204" pitchFamily="34" charset="0"/>
                <a:cs typeface="Arial" panose="020B0604020202020204" pitchFamily="34" charset="0"/>
              </a:rPr>
              <a:t>Reconfiguring the existing 899.3 sq.ft. single-family home</a:t>
            </a:r>
          </a:p>
          <a:p>
            <a:pPr marL="342900" indent="-342900">
              <a:spcBef>
                <a:spcPts val="0"/>
              </a:spcBef>
              <a:buFont typeface="Arial" panose="020B0604020202020204" pitchFamily="34" charset="0"/>
              <a:buChar char="•"/>
            </a:pPr>
            <a:endParaRPr lang="en-US" sz="2800" dirty="0">
              <a:solidFill>
                <a:prstClr val="black"/>
              </a:solidFill>
              <a:latin typeface="Century Gothic" panose="020B0502020202020204" pitchFamily="34" charset="0"/>
              <a:cs typeface="Arial" panose="020B0604020202020204" pitchFamily="34" charset="0"/>
            </a:endParaRPr>
          </a:p>
          <a:p>
            <a:pPr marL="994103" lvl="1" indent="-342900">
              <a:spcBef>
                <a:spcPts val="0"/>
              </a:spcBef>
              <a:buFont typeface="Arial" panose="020B0604020202020204" pitchFamily="34" charset="0"/>
              <a:buChar char="•"/>
            </a:pPr>
            <a:r>
              <a:rPr lang="en-US" sz="2800" dirty="0">
                <a:solidFill>
                  <a:prstClr val="black"/>
                </a:solidFill>
                <a:latin typeface="Century Gothic" panose="020B0502020202020204" pitchFamily="34" charset="0"/>
                <a:cs typeface="Arial" panose="020B0604020202020204" pitchFamily="34" charset="0"/>
              </a:rPr>
              <a:t>First story addition/remodel- 395.5 sq.ft.</a:t>
            </a:r>
          </a:p>
          <a:p>
            <a:pPr marL="342900" indent="-342900">
              <a:spcBef>
                <a:spcPts val="0"/>
              </a:spcBef>
              <a:buFont typeface="Arial" panose="020B0604020202020204" pitchFamily="34" charset="0"/>
              <a:buChar char="•"/>
            </a:pPr>
            <a:endParaRPr lang="en-US" sz="2800" dirty="0">
              <a:solidFill>
                <a:prstClr val="black"/>
              </a:solidFill>
              <a:latin typeface="Century Gothic" panose="020B0502020202020204" pitchFamily="34" charset="0"/>
              <a:cs typeface="Arial" panose="020B0604020202020204" pitchFamily="34" charset="0"/>
            </a:endParaRPr>
          </a:p>
          <a:p>
            <a:pPr marL="994103" lvl="1" indent="-342900">
              <a:spcBef>
                <a:spcPts val="0"/>
              </a:spcBef>
              <a:buFont typeface="Arial" panose="020B0604020202020204" pitchFamily="34" charset="0"/>
              <a:buChar char="•"/>
            </a:pPr>
            <a:r>
              <a:rPr lang="en-US" sz="2800" dirty="0">
                <a:solidFill>
                  <a:prstClr val="black"/>
                </a:solidFill>
                <a:latin typeface="Century Gothic" panose="020B0502020202020204" pitchFamily="34" charset="0"/>
                <a:cs typeface="Arial" panose="020B0604020202020204" pitchFamily="34" charset="0"/>
              </a:rPr>
              <a:t>New second story addition- 951.5 sq.ft.</a:t>
            </a:r>
          </a:p>
          <a:p>
            <a:pPr marL="342900" indent="-342900">
              <a:spcBef>
                <a:spcPts val="0"/>
              </a:spcBef>
              <a:buFont typeface="Arial" panose="020B0604020202020204" pitchFamily="34" charset="0"/>
              <a:buChar char="•"/>
            </a:pPr>
            <a:endParaRPr lang="en-US" sz="2800" dirty="0">
              <a:solidFill>
                <a:prstClr val="black"/>
              </a:solidFill>
              <a:latin typeface="Century Gothic" panose="020B0502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800" dirty="0">
                <a:solidFill>
                  <a:prstClr val="black"/>
                </a:solidFill>
                <a:latin typeface="Century Gothic" panose="020B0502020202020204" pitchFamily="34" charset="0"/>
                <a:cs typeface="Arial" panose="020B0604020202020204" pitchFamily="34" charset="0"/>
              </a:rPr>
              <a:t>Retain existing single-car garage</a:t>
            </a:r>
          </a:p>
          <a:p>
            <a:pPr marL="342900" indent="-342900">
              <a:spcBef>
                <a:spcPts val="0"/>
              </a:spcBef>
              <a:buFont typeface="Arial" panose="020B0604020202020204" pitchFamily="34" charset="0"/>
              <a:buChar char="•"/>
            </a:pPr>
            <a:endParaRPr lang="en-US" sz="2800" dirty="0">
              <a:solidFill>
                <a:prstClr val="black"/>
              </a:solidFill>
              <a:latin typeface="Century Gothic" panose="020B0502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800" dirty="0">
                <a:solidFill>
                  <a:prstClr val="black"/>
                </a:solidFill>
                <a:latin typeface="Century Gothic" panose="020B0502020202020204" pitchFamily="34" charset="0"/>
                <a:cs typeface="Arial" panose="020B0604020202020204" pitchFamily="34" charset="0"/>
              </a:rPr>
              <a:t>Propose one uncovered, off-street parking space in front yard offset of the driveway, allowing unobstructed access to existing single-car garage</a:t>
            </a:r>
            <a:endParaRPr lang="en-US" sz="2800" dirty="0">
              <a:solidFill>
                <a:prstClr val="black"/>
              </a:solidFill>
            </a:endParaRPr>
          </a:p>
        </p:txBody>
      </p:sp>
    </p:spTree>
    <p:extLst>
      <p:ext uri="{BB962C8B-B14F-4D97-AF65-F5344CB8AC3E}">
        <p14:creationId xmlns:p14="http://schemas.microsoft.com/office/powerpoint/2010/main" val="339280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15819" y="1155532"/>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solidFill>
                  <a:prstClr val="black"/>
                </a:solidFill>
                <a:latin typeface="Century Gothic" pitchFamily="34" charset="0"/>
              </a:rPr>
              <a:t>PROJECT LOCATION</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solidFill>
                  <a:prstClr val="black"/>
                </a:solidFill>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FDB82C62-D668-4716-BFAD-D91C92A1A81E}"/>
              </a:ext>
            </a:extLst>
          </p:cNvPr>
          <p:cNvPicPr>
            <a:picLocks noChangeAspect="1"/>
          </p:cNvPicPr>
          <p:nvPr/>
        </p:nvPicPr>
        <p:blipFill>
          <a:blip r:embed="rId3"/>
          <a:stretch>
            <a:fillRect/>
          </a:stretch>
        </p:blipFill>
        <p:spPr>
          <a:xfrm>
            <a:off x="2230270" y="1864885"/>
            <a:ext cx="10169859" cy="5613595"/>
          </a:xfrm>
          <a:prstGeom prst="rect">
            <a:avLst/>
          </a:prstGeom>
          <a:ln w="28575">
            <a:solidFill>
              <a:schemeClr val="tx1"/>
            </a:solidFill>
          </a:ln>
        </p:spPr>
      </p:pic>
    </p:spTree>
    <p:extLst>
      <p:ext uri="{BB962C8B-B14F-4D97-AF65-F5344CB8AC3E}">
        <p14:creationId xmlns:p14="http://schemas.microsoft.com/office/powerpoint/2010/main" val="274339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15819" y="1155532"/>
            <a:ext cx="13168746" cy="562767"/>
          </a:xfrm>
          <a:prstGeom prst="rect">
            <a:avLst/>
          </a:prstGeom>
          <a:noFill/>
          <a:ln w="9525">
            <a:noFill/>
            <a:miter lim="800000"/>
            <a:headEnd/>
            <a:tailEnd/>
          </a:ln>
        </p:spPr>
        <p:txBody>
          <a:bodyPr wrap="square" lIns="130602" tIns="65302" rIns="130602" bIns="65302">
            <a:spAutoFit/>
          </a:bodyPr>
          <a:lstStyle/>
          <a:p>
            <a:pPr algn="ctr"/>
            <a:r>
              <a:rPr lang="en-US" sz="2800" b="1" dirty="0">
                <a:solidFill>
                  <a:prstClr val="black"/>
                </a:solidFill>
                <a:latin typeface="Century Gothic" pitchFamily="34" charset="0"/>
              </a:rPr>
              <a:t>EXISTING/PROPOSED SITE PLAN</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solidFill>
                  <a:prstClr val="black"/>
                </a:solidFill>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iagram, engineering drawing&#10;&#10;Description automatically generated">
            <a:extLst>
              <a:ext uri="{FF2B5EF4-FFF2-40B4-BE49-F238E27FC236}">
                <a16:creationId xmlns:a16="http://schemas.microsoft.com/office/drawing/2014/main" id="{F216C907-16E3-43C2-B97F-E874C8D0C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42" y="1840083"/>
            <a:ext cx="12381298" cy="5762191"/>
          </a:xfrm>
          <a:prstGeom prst="rect">
            <a:avLst/>
          </a:prstGeom>
          <a:ln w="31750">
            <a:solidFill>
              <a:schemeClr val="tx1"/>
            </a:solidFill>
          </a:ln>
        </p:spPr>
      </p:pic>
      <p:cxnSp>
        <p:nvCxnSpPr>
          <p:cNvPr id="4" name="Straight Connector 3">
            <a:extLst>
              <a:ext uri="{FF2B5EF4-FFF2-40B4-BE49-F238E27FC236}">
                <a16:creationId xmlns:a16="http://schemas.microsoft.com/office/drawing/2014/main" id="{12C8521B-9CDE-4EA4-9181-9BB60C1B748D}"/>
              </a:ext>
            </a:extLst>
          </p:cNvPr>
          <p:cNvCxnSpPr>
            <a:cxnSpLocks/>
          </p:cNvCxnSpPr>
          <p:nvPr/>
        </p:nvCxnSpPr>
        <p:spPr>
          <a:xfrm>
            <a:off x="5715000" y="2947307"/>
            <a:ext cx="1600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BA87089-CF3B-4A2F-8E27-B75D2583AC2D}"/>
              </a:ext>
            </a:extLst>
          </p:cNvPr>
          <p:cNvCxnSpPr>
            <a:cxnSpLocks/>
          </p:cNvCxnSpPr>
          <p:nvPr/>
        </p:nvCxnSpPr>
        <p:spPr>
          <a:xfrm>
            <a:off x="7315200" y="2947307"/>
            <a:ext cx="0" cy="87357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9D6B43-4AB7-4FF8-BA4A-96B729451D75}"/>
              </a:ext>
            </a:extLst>
          </p:cNvPr>
          <p:cNvCxnSpPr>
            <a:cxnSpLocks/>
          </p:cNvCxnSpPr>
          <p:nvPr/>
        </p:nvCxnSpPr>
        <p:spPr>
          <a:xfrm>
            <a:off x="6547757" y="6253843"/>
            <a:ext cx="257175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B7D4A3F-139D-439A-BC95-209F6DAC0F99}"/>
              </a:ext>
            </a:extLst>
          </p:cNvPr>
          <p:cNvCxnSpPr>
            <a:cxnSpLocks/>
          </p:cNvCxnSpPr>
          <p:nvPr/>
        </p:nvCxnSpPr>
        <p:spPr>
          <a:xfrm flipV="1">
            <a:off x="9119507" y="4335236"/>
            <a:ext cx="0" cy="191860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75E634-C245-44FA-AA00-B8B2FBACAB50}"/>
              </a:ext>
            </a:extLst>
          </p:cNvPr>
          <p:cNvCxnSpPr>
            <a:cxnSpLocks/>
          </p:cNvCxnSpPr>
          <p:nvPr/>
        </p:nvCxnSpPr>
        <p:spPr>
          <a:xfrm flipV="1">
            <a:off x="7372350" y="4324350"/>
            <a:ext cx="1747157" cy="108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0ECA86-8E40-4785-9515-7B78A55B56EE}"/>
              </a:ext>
            </a:extLst>
          </p:cNvPr>
          <p:cNvCxnSpPr>
            <a:cxnSpLocks/>
          </p:cNvCxnSpPr>
          <p:nvPr/>
        </p:nvCxnSpPr>
        <p:spPr>
          <a:xfrm>
            <a:off x="5516335" y="3050722"/>
            <a:ext cx="0" cy="7896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F553C5-7F07-42FD-AD86-15EFE34FC4C8}"/>
              </a:ext>
            </a:extLst>
          </p:cNvPr>
          <p:cNvCxnSpPr>
            <a:cxnSpLocks/>
          </p:cNvCxnSpPr>
          <p:nvPr/>
        </p:nvCxnSpPr>
        <p:spPr>
          <a:xfrm>
            <a:off x="5516335" y="3056165"/>
            <a:ext cx="19866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35886FC-5B4F-4ECF-A576-B6D605FDA781}"/>
              </a:ext>
            </a:extLst>
          </p:cNvPr>
          <p:cNvCxnSpPr>
            <a:cxnSpLocks/>
          </p:cNvCxnSpPr>
          <p:nvPr/>
        </p:nvCxnSpPr>
        <p:spPr>
          <a:xfrm>
            <a:off x="5725885" y="2947307"/>
            <a:ext cx="0" cy="13879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117AE92-1FC2-4654-8B36-1188229CDF79}"/>
              </a:ext>
            </a:extLst>
          </p:cNvPr>
          <p:cNvCxnSpPr>
            <a:cxnSpLocks/>
          </p:cNvCxnSpPr>
          <p:nvPr/>
        </p:nvCxnSpPr>
        <p:spPr>
          <a:xfrm>
            <a:off x="7372349" y="3820886"/>
            <a:ext cx="0" cy="5411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6F47E8-7306-4094-B917-08003BB2CDB0}"/>
              </a:ext>
            </a:extLst>
          </p:cNvPr>
          <p:cNvCxnSpPr>
            <a:cxnSpLocks/>
          </p:cNvCxnSpPr>
          <p:nvPr/>
        </p:nvCxnSpPr>
        <p:spPr>
          <a:xfrm>
            <a:off x="7315958" y="3779866"/>
            <a:ext cx="56391" cy="1210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F72593-4B17-4897-9779-5A4194EF3534}"/>
              </a:ext>
            </a:extLst>
          </p:cNvPr>
          <p:cNvCxnSpPr>
            <a:cxnSpLocks/>
          </p:cNvCxnSpPr>
          <p:nvPr/>
        </p:nvCxnSpPr>
        <p:spPr>
          <a:xfrm>
            <a:off x="5178879" y="3840375"/>
            <a:ext cx="0" cy="166235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24ECE5-A9FB-4C7C-82A7-CF232A39CD69}"/>
              </a:ext>
            </a:extLst>
          </p:cNvPr>
          <p:cNvCxnSpPr>
            <a:cxnSpLocks/>
          </p:cNvCxnSpPr>
          <p:nvPr/>
        </p:nvCxnSpPr>
        <p:spPr>
          <a:xfrm>
            <a:off x="5178878" y="5434872"/>
            <a:ext cx="0" cy="6785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19DE224-6316-467F-BEE8-1DAF86403079}"/>
              </a:ext>
            </a:extLst>
          </p:cNvPr>
          <p:cNvCxnSpPr>
            <a:cxnSpLocks/>
          </p:cNvCxnSpPr>
          <p:nvPr/>
        </p:nvCxnSpPr>
        <p:spPr>
          <a:xfrm>
            <a:off x="5178876" y="5474244"/>
            <a:ext cx="0" cy="2848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8B4806-20E6-4119-A1CB-CB420801E20C}"/>
              </a:ext>
            </a:extLst>
          </p:cNvPr>
          <p:cNvCxnSpPr>
            <a:cxnSpLocks/>
          </p:cNvCxnSpPr>
          <p:nvPr/>
        </p:nvCxnSpPr>
        <p:spPr>
          <a:xfrm>
            <a:off x="5178874" y="5502729"/>
            <a:ext cx="105387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4FD2112-8479-47C6-8549-FA9AB82AD0A6}"/>
              </a:ext>
            </a:extLst>
          </p:cNvPr>
          <p:cNvCxnSpPr>
            <a:cxnSpLocks/>
          </p:cNvCxnSpPr>
          <p:nvPr/>
        </p:nvCxnSpPr>
        <p:spPr>
          <a:xfrm>
            <a:off x="6230705" y="5502729"/>
            <a:ext cx="349709"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F9311E8-47CE-4139-AE22-3E067F92FA3E}"/>
              </a:ext>
            </a:extLst>
          </p:cNvPr>
          <p:cNvCxnSpPr>
            <a:cxnSpLocks/>
          </p:cNvCxnSpPr>
          <p:nvPr/>
        </p:nvCxnSpPr>
        <p:spPr>
          <a:xfrm flipH="1">
            <a:off x="6555922" y="5468800"/>
            <a:ext cx="24492" cy="77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87EAF95-4F98-4A9D-A969-36C9D6D3B130}"/>
              </a:ext>
            </a:extLst>
          </p:cNvPr>
          <p:cNvCxnSpPr>
            <a:cxnSpLocks/>
          </p:cNvCxnSpPr>
          <p:nvPr/>
        </p:nvCxnSpPr>
        <p:spPr>
          <a:xfrm flipH="1">
            <a:off x="5178874" y="3831109"/>
            <a:ext cx="337461" cy="26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66515F61-24BE-4987-BE1A-95D7FBDDD1EC}"/>
              </a:ext>
            </a:extLst>
          </p:cNvPr>
          <p:cNvGrpSpPr/>
          <p:nvPr/>
        </p:nvGrpSpPr>
        <p:grpSpPr>
          <a:xfrm>
            <a:off x="5200647" y="2965962"/>
            <a:ext cx="3869874" cy="3269227"/>
            <a:chOff x="5200647" y="2965962"/>
            <a:chExt cx="3869874" cy="3269227"/>
          </a:xfrm>
        </p:grpSpPr>
        <p:sp>
          <p:nvSpPr>
            <p:cNvPr id="61" name="Rectangle 60">
              <a:extLst>
                <a:ext uri="{FF2B5EF4-FFF2-40B4-BE49-F238E27FC236}">
                  <a16:creationId xmlns:a16="http://schemas.microsoft.com/office/drawing/2014/main" id="{72B6B120-26D0-431E-8A2A-AC584EFD2D23}"/>
                </a:ext>
              </a:extLst>
            </p:cNvPr>
            <p:cNvSpPr/>
            <p:nvPr/>
          </p:nvSpPr>
          <p:spPr>
            <a:xfrm>
              <a:off x="6580414" y="4340519"/>
              <a:ext cx="2490107" cy="1894670"/>
            </a:xfrm>
            <a:prstGeom prst="rect">
              <a:avLst/>
            </a:prstGeom>
            <a:solidFill>
              <a:srgbClr val="EBF1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52BD8DD-6F9C-4C12-9DBF-6A41FCDABF6C}"/>
                </a:ext>
              </a:extLst>
            </p:cNvPr>
            <p:cNvSpPr/>
            <p:nvPr/>
          </p:nvSpPr>
          <p:spPr>
            <a:xfrm>
              <a:off x="6604907" y="4093425"/>
              <a:ext cx="767436" cy="250371"/>
            </a:xfrm>
            <a:prstGeom prst="rect">
              <a:avLst/>
            </a:prstGeom>
            <a:solidFill>
              <a:srgbClr val="EBF1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0DFAD59-79A1-43FF-A97A-B362F69466D6}"/>
                </a:ext>
              </a:extLst>
            </p:cNvPr>
            <p:cNvSpPr/>
            <p:nvPr/>
          </p:nvSpPr>
          <p:spPr>
            <a:xfrm>
              <a:off x="5200647" y="3837035"/>
              <a:ext cx="1404254" cy="1668338"/>
            </a:xfrm>
            <a:prstGeom prst="rect">
              <a:avLst/>
            </a:prstGeom>
            <a:solidFill>
              <a:srgbClr val="EBF1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A9C51F98-B587-42E5-BBB7-659CFFE06848}"/>
                </a:ext>
              </a:extLst>
            </p:cNvPr>
            <p:cNvSpPr/>
            <p:nvPr/>
          </p:nvSpPr>
          <p:spPr>
            <a:xfrm>
              <a:off x="5522448" y="3065493"/>
              <a:ext cx="1791993" cy="762215"/>
            </a:xfrm>
            <a:prstGeom prst="rect">
              <a:avLst/>
            </a:prstGeom>
            <a:solidFill>
              <a:srgbClr val="EBF1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8FCB68B4-5E3C-4012-A2DF-ADCB52A6B976}"/>
                </a:ext>
              </a:extLst>
            </p:cNvPr>
            <p:cNvSpPr/>
            <p:nvPr/>
          </p:nvSpPr>
          <p:spPr>
            <a:xfrm>
              <a:off x="6583899" y="3832992"/>
              <a:ext cx="786932" cy="265477"/>
            </a:xfrm>
            <a:prstGeom prst="rect">
              <a:avLst/>
            </a:prstGeom>
            <a:solidFill>
              <a:srgbClr val="EBF1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CEC4590F-692B-42C1-A8AE-DD7D07BF3940}"/>
                </a:ext>
              </a:extLst>
            </p:cNvPr>
            <p:cNvSpPr/>
            <p:nvPr/>
          </p:nvSpPr>
          <p:spPr>
            <a:xfrm>
              <a:off x="5735031" y="2965962"/>
              <a:ext cx="1570264" cy="84079"/>
            </a:xfrm>
            <a:prstGeom prst="rect">
              <a:avLst/>
            </a:prstGeom>
            <a:solidFill>
              <a:srgbClr val="EBF1D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9" name="Straight Connector 78">
            <a:extLst>
              <a:ext uri="{FF2B5EF4-FFF2-40B4-BE49-F238E27FC236}">
                <a16:creationId xmlns:a16="http://schemas.microsoft.com/office/drawing/2014/main" id="{9AA3D61D-A8FE-49AE-9A51-7E42DC09388C}"/>
              </a:ext>
            </a:extLst>
          </p:cNvPr>
          <p:cNvCxnSpPr>
            <a:cxnSpLocks/>
          </p:cNvCxnSpPr>
          <p:nvPr/>
        </p:nvCxnSpPr>
        <p:spPr>
          <a:xfrm>
            <a:off x="4074289" y="5158500"/>
            <a:ext cx="0" cy="10263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387FEC5-E5EF-4542-BEFD-33841498DE22}"/>
              </a:ext>
            </a:extLst>
          </p:cNvPr>
          <p:cNvCxnSpPr>
            <a:cxnSpLocks/>
          </p:cNvCxnSpPr>
          <p:nvPr/>
        </p:nvCxnSpPr>
        <p:spPr>
          <a:xfrm>
            <a:off x="4860795" y="4398730"/>
            <a:ext cx="688" cy="7844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E1C23B4-EE54-4D19-8003-3CEC06F2559F}"/>
              </a:ext>
            </a:extLst>
          </p:cNvPr>
          <p:cNvCxnSpPr>
            <a:cxnSpLocks/>
          </p:cNvCxnSpPr>
          <p:nvPr/>
        </p:nvCxnSpPr>
        <p:spPr>
          <a:xfrm flipH="1">
            <a:off x="4074289" y="5158500"/>
            <a:ext cx="7865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828551-1C9F-40CB-9CD4-E550AF348B34}"/>
              </a:ext>
            </a:extLst>
          </p:cNvPr>
          <p:cNvCxnSpPr>
            <a:cxnSpLocks/>
          </p:cNvCxnSpPr>
          <p:nvPr/>
        </p:nvCxnSpPr>
        <p:spPr>
          <a:xfrm>
            <a:off x="4162359" y="6308900"/>
            <a:ext cx="11402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4CB2472-C315-4827-9037-A99ED23815BB}"/>
              </a:ext>
            </a:extLst>
          </p:cNvPr>
          <p:cNvCxnSpPr>
            <a:cxnSpLocks/>
          </p:cNvCxnSpPr>
          <p:nvPr/>
        </p:nvCxnSpPr>
        <p:spPr>
          <a:xfrm>
            <a:off x="5302601" y="6308900"/>
            <a:ext cx="0" cy="2481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172AE0A-01FB-43FD-883F-84C3E39DA9C8}"/>
              </a:ext>
            </a:extLst>
          </p:cNvPr>
          <p:cNvCxnSpPr>
            <a:cxnSpLocks/>
          </p:cNvCxnSpPr>
          <p:nvPr/>
        </p:nvCxnSpPr>
        <p:spPr>
          <a:xfrm>
            <a:off x="5296524" y="6557029"/>
            <a:ext cx="12593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A4C1D82-CBFD-4242-82DA-A8BDD58E6010}"/>
              </a:ext>
            </a:extLst>
          </p:cNvPr>
          <p:cNvCxnSpPr>
            <a:cxnSpLocks/>
          </p:cNvCxnSpPr>
          <p:nvPr/>
        </p:nvCxnSpPr>
        <p:spPr>
          <a:xfrm flipH="1">
            <a:off x="8369003" y="3823015"/>
            <a:ext cx="688" cy="497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13FA6F8-D865-4713-B434-55E9346E1F33}"/>
              </a:ext>
            </a:extLst>
          </p:cNvPr>
          <p:cNvCxnSpPr>
            <a:cxnSpLocks/>
          </p:cNvCxnSpPr>
          <p:nvPr/>
        </p:nvCxnSpPr>
        <p:spPr>
          <a:xfrm>
            <a:off x="7930239" y="3038582"/>
            <a:ext cx="0" cy="782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F1B84EB-BE1A-4733-8D7B-C0784576F0A8}"/>
              </a:ext>
            </a:extLst>
          </p:cNvPr>
          <p:cNvCxnSpPr>
            <a:cxnSpLocks/>
          </p:cNvCxnSpPr>
          <p:nvPr/>
        </p:nvCxnSpPr>
        <p:spPr>
          <a:xfrm>
            <a:off x="6555922" y="6253843"/>
            <a:ext cx="0" cy="3031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A612877-A5BE-4560-8CE5-7E225B55121B}"/>
              </a:ext>
            </a:extLst>
          </p:cNvPr>
          <p:cNvCxnSpPr>
            <a:cxnSpLocks/>
          </p:cNvCxnSpPr>
          <p:nvPr/>
        </p:nvCxnSpPr>
        <p:spPr>
          <a:xfrm>
            <a:off x="7930927" y="3827708"/>
            <a:ext cx="4380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0D320B6-3403-41C1-BF1E-7A0F518891EA}"/>
              </a:ext>
            </a:extLst>
          </p:cNvPr>
          <p:cNvCxnSpPr>
            <a:cxnSpLocks/>
          </p:cNvCxnSpPr>
          <p:nvPr/>
        </p:nvCxnSpPr>
        <p:spPr>
          <a:xfrm>
            <a:off x="7325092" y="3038582"/>
            <a:ext cx="61431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4A4B909-B6F7-479B-86B8-12A430F73C9D}"/>
              </a:ext>
            </a:extLst>
          </p:cNvPr>
          <p:cNvCxnSpPr>
            <a:cxnSpLocks/>
          </p:cNvCxnSpPr>
          <p:nvPr/>
        </p:nvCxnSpPr>
        <p:spPr>
          <a:xfrm flipH="1">
            <a:off x="4860795" y="4398730"/>
            <a:ext cx="3180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224CB96-04C0-4971-83D0-6F0F1BEA2B52}"/>
              </a:ext>
            </a:extLst>
          </p:cNvPr>
          <p:cNvCxnSpPr>
            <a:cxnSpLocks/>
          </p:cNvCxnSpPr>
          <p:nvPr/>
        </p:nvCxnSpPr>
        <p:spPr>
          <a:xfrm>
            <a:off x="4162359" y="6190270"/>
            <a:ext cx="0" cy="108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B5BF55C-6282-44F5-8DA1-C70D0D49208B}"/>
              </a:ext>
            </a:extLst>
          </p:cNvPr>
          <p:cNvCxnSpPr>
            <a:cxnSpLocks/>
          </p:cNvCxnSpPr>
          <p:nvPr/>
        </p:nvCxnSpPr>
        <p:spPr>
          <a:xfrm>
            <a:off x="4074289" y="6193842"/>
            <a:ext cx="880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10" name="Ink 109">
                <a:extLst>
                  <a:ext uri="{FF2B5EF4-FFF2-40B4-BE49-F238E27FC236}">
                    <a16:creationId xmlns:a16="http://schemas.microsoft.com/office/drawing/2014/main" id="{735EE223-50A2-471E-8B0B-A516C555E601}"/>
                  </a:ext>
                </a:extLst>
              </p14:cNvPr>
              <p14:cNvContentPartPr/>
              <p14:nvPr/>
            </p14:nvContentPartPr>
            <p14:xfrm>
              <a:off x="8147957" y="2309246"/>
              <a:ext cx="1339920" cy="26280"/>
            </p14:xfrm>
          </p:contentPart>
        </mc:Choice>
        <mc:Fallback xmlns="">
          <p:pic>
            <p:nvPicPr>
              <p:cNvPr id="110" name="Ink 109">
                <a:extLst>
                  <a:ext uri="{FF2B5EF4-FFF2-40B4-BE49-F238E27FC236}">
                    <a16:creationId xmlns:a16="http://schemas.microsoft.com/office/drawing/2014/main" id="{735EE223-50A2-471E-8B0B-A516C555E601}"/>
                  </a:ext>
                </a:extLst>
              </p:cNvPr>
              <p:cNvPicPr/>
              <p:nvPr/>
            </p:nvPicPr>
            <p:blipFill>
              <a:blip r:embed="rId5"/>
              <a:stretch>
                <a:fillRect/>
              </a:stretch>
            </p:blipFill>
            <p:spPr>
              <a:xfrm>
                <a:off x="8111957" y="2237246"/>
                <a:ext cx="1411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7" name="Ink 116">
                <a:extLst>
                  <a:ext uri="{FF2B5EF4-FFF2-40B4-BE49-F238E27FC236}">
                    <a16:creationId xmlns:a16="http://schemas.microsoft.com/office/drawing/2014/main" id="{D558FDA6-7F89-4D4C-A095-C126BB6E7465}"/>
                  </a:ext>
                </a:extLst>
              </p14:cNvPr>
              <p14:cNvContentPartPr/>
              <p14:nvPr/>
            </p14:nvContentPartPr>
            <p14:xfrm>
              <a:off x="5926757" y="3447206"/>
              <a:ext cx="1005840" cy="22320"/>
            </p14:xfrm>
          </p:contentPart>
        </mc:Choice>
        <mc:Fallback xmlns="">
          <p:pic>
            <p:nvPicPr>
              <p:cNvPr id="117" name="Ink 116">
                <a:extLst>
                  <a:ext uri="{FF2B5EF4-FFF2-40B4-BE49-F238E27FC236}">
                    <a16:creationId xmlns:a16="http://schemas.microsoft.com/office/drawing/2014/main" id="{D558FDA6-7F89-4D4C-A095-C126BB6E7465}"/>
                  </a:ext>
                </a:extLst>
              </p:cNvPr>
              <p:cNvPicPr/>
              <p:nvPr/>
            </p:nvPicPr>
            <p:blipFill>
              <a:blip r:embed="rId7"/>
              <a:stretch>
                <a:fillRect/>
              </a:stretch>
            </p:blipFill>
            <p:spPr>
              <a:xfrm>
                <a:off x="5890757" y="3375566"/>
                <a:ext cx="1077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9" name="Ink 118">
                <a:extLst>
                  <a:ext uri="{FF2B5EF4-FFF2-40B4-BE49-F238E27FC236}">
                    <a16:creationId xmlns:a16="http://schemas.microsoft.com/office/drawing/2014/main" id="{BD611C51-B9B7-431D-AE54-0A73FB371A74}"/>
                  </a:ext>
                </a:extLst>
              </p14:cNvPr>
              <p14:cNvContentPartPr/>
              <p14:nvPr/>
            </p14:nvContentPartPr>
            <p14:xfrm>
              <a:off x="5926757" y="3501926"/>
              <a:ext cx="644760" cy="32760"/>
            </p14:xfrm>
          </p:contentPart>
        </mc:Choice>
        <mc:Fallback xmlns="">
          <p:pic>
            <p:nvPicPr>
              <p:cNvPr id="119" name="Ink 118">
                <a:extLst>
                  <a:ext uri="{FF2B5EF4-FFF2-40B4-BE49-F238E27FC236}">
                    <a16:creationId xmlns:a16="http://schemas.microsoft.com/office/drawing/2014/main" id="{BD611C51-B9B7-431D-AE54-0A73FB371A74}"/>
                  </a:ext>
                </a:extLst>
              </p:cNvPr>
              <p:cNvPicPr/>
              <p:nvPr/>
            </p:nvPicPr>
            <p:blipFill>
              <a:blip r:embed="rId9"/>
              <a:stretch>
                <a:fillRect/>
              </a:stretch>
            </p:blipFill>
            <p:spPr>
              <a:xfrm>
                <a:off x="5890757" y="3430286"/>
                <a:ext cx="716400" cy="176400"/>
              </a:xfrm>
              <a:prstGeom prst="rect">
                <a:avLst/>
              </a:prstGeom>
            </p:spPr>
          </p:pic>
        </mc:Fallback>
      </mc:AlternateContent>
    </p:spTree>
    <p:extLst>
      <p:ext uri="{BB962C8B-B14F-4D97-AF65-F5344CB8AC3E}">
        <p14:creationId xmlns:p14="http://schemas.microsoft.com/office/powerpoint/2010/main" val="12132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430069" y="1020498"/>
            <a:ext cx="13168746" cy="562767"/>
          </a:xfrm>
          <a:prstGeom prst="rect">
            <a:avLst/>
          </a:prstGeom>
          <a:noFill/>
          <a:ln w="9525">
            <a:noFill/>
            <a:miter lim="800000"/>
            <a:headEnd/>
            <a:tailEnd/>
          </a:ln>
        </p:spPr>
        <p:txBody>
          <a:bodyPr wrap="square" lIns="130602" tIns="65302" rIns="130602" bIns="65302">
            <a:spAutoFit/>
          </a:bodyPr>
          <a:lstStyle/>
          <a:p>
            <a:pPr algn="ctr">
              <a:spcBef>
                <a:spcPts val="0"/>
              </a:spcBef>
            </a:pPr>
            <a:r>
              <a:rPr lang="en-US" sz="2800" b="1" dirty="0">
                <a:solidFill>
                  <a:prstClr val="black"/>
                </a:solidFill>
                <a:latin typeface="Century Gothic" pitchFamily="34" charset="0"/>
              </a:rPr>
              <a:t>EXISTING AND PROPOSED PARKING SPACES</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solidFill>
                  <a:prstClr val="black"/>
                </a:solidFill>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E53A473-E1F7-47A4-9A21-7D1431EDA4B7}"/>
                  </a:ext>
                </a:extLst>
              </p14:cNvPr>
              <p14:cNvContentPartPr/>
              <p14:nvPr/>
            </p14:nvContentPartPr>
            <p14:xfrm>
              <a:off x="3289757" y="5126966"/>
              <a:ext cx="360" cy="360"/>
            </p14:xfrm>
          </p:contentPart>
        </mc:Choice>
        <mc:Fallback xmlns="">
          <p:pic>
            <p:nvPicPr>
              <p:cNvPr id="2" name="Ink 1">
                <a:extLst>
                  <a:ext uri="{FF2B5EF4-FFF2-40B4-BE49-F238E27FC236}">
                    <a16:creationId xmlns:a16="http://schemas.microsoft.com/office/drawing/2014/main" id="{AE53A473-E1F7-47A4-9A21-7D1431EDA4B7}"/>
                  </a:ext>
                </a:extLst>
              </p:cNvPr>
              <p:cNvPicPr/>
              <p:nvPr/>
            </p:nvPicPr>
            <p:blipFill>
              <a:blip r:embed="rId4"/>
              <a:stretch>
                <a:fillRect/>
              </a:stretch>
            </p:blipFill>
            <p:spPr>
              <a:xfrm>
                <a:off x="3254117" y="5055326"/>
                <a:ext cx="72000" cy="144000"/>
              </a:xfrm>
              <a:prstGeom prst="rect">
                <a:avLst/>
              </a:prstGeom>
            </p:spPr>
          </p:pic>
        </mc:Fallback>
      </mc:AlternateContent>
      <p:pic>
        <p:nvPicPr>
          <p:cNvPr id="48" name="Picture 47" descr="Diagram, engineering drawing&#10;&#10;Description automatically generated">
            <a:extLst>
              <a:ext uri="{FF2B5EF4-FFF2-40B4-BE49-F238E27FC236}">
                <a16:creationId xmlns:a16="http://schemas.microsoft.com/office/drawing/2014/main" id="{F768EC44-E393-4F15-AE8B-27793D318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076" y="2351406"/>
            <a:ext cx="12259296" cy="5131525"/>
          </a:xfrm>
          <a:prstGeom prst="rect">
            <a:avLst/>
          </a:prstGeom>
          <a:ln w="31750">
            <a:solidFill>
              <a:schemeClr val="tx1"/>
            </a:solidFill>
          </a:ln>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6E4CF38-BA2A-4718-AB70-3F8EB36777B3}"/>
                  </a:ext>
                </a:extLst>
              </p14:cNvPr>
              <p14:cNvContentPartPr/>
              <p14:nvPr/>
            </p14:nvContentPartPr>
            <p14:xfrm>
              <a:off x="2057117" y="4873166"/>
              <a:ext cx="1705680" cy="41760"/>
            </p14:xfrm>
          </p:contentPart>
        </mc:Choice>
        <mc:Fallback xmlns="">
          <p:pic>
            <p:nvPicPr>
              <p:cNvPr id="3" name="Ink 2">
                <a:extLst>
                  <a:ext uri="{FF2B5EF4-FFF2-40B4-BE49-F238E27FC236}">
                    <a16:creationId xmlns:a16="http://schemas.microsoft.com/office/drawing/2014/main" id="{A6E4CF38-BA2A-4718-AB70-3F8EB36777B3}"/>
                  </a:ext>
                </a:extLst>
              </p:cNvPr>
              <p:cNvPicPr/>
              <p:nvPr/>
            </p:nvPicPr>
            <p:blipFill>
              <a:blip r:embed="rId7"/>
              <a:stretch>
                <a:fillRect/>
              </a:stretch>
            </p:blipFill>
            <p:spPr>
              <a:xfrm>
                <a:off x="2021117" y="4801166"/>
                <a:ext cx="1777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2DBE1D6-B583-4968-AF90-BDE461765A89}"/>
                  </a:ext>
                </a:extLst>
              </p14:cNvPr>
              <p14:cNvContentPartPr/>
              <p14:nvPr/>
            </p14:nvContentPartPr>
            <p14:xfrm>
              <a:off x="2057117" y="5044886"/>
              <a:ext cx="1027800" cy="26280"/>
            </p14:xfrm>
          </p:contentPart>
        </mc:Choice>
        <mc:Fallback xmlns="">
          <p:pic>
            <p:nvPicPr>
              <p:cNvPr id="5" name="Ink 4">
                <a:extLst>
                  <a:ext uri="{FF2B5EF4-FFF2-40B4-BE49-F238E27FC236}">
                    <a16:creationId xmlns:a16="http://schemas.microsoft.com/office/drawing/2014/main" id="{72DBE1D6-B583-4968-AF90-BDE461765A89}"/>
                  </a:ext>
                </a:extLst>
              </p:cNvPr>
              <p:cNvPicPr/>
              <p:nvPr/>
            </p:nvPicPr>
            <p:blipFill>
              <a:blip r:embed="rId9"/>
              <a:stretch>
                <a:fillRect/>
              </a:stretch>
            </p:blipFill>
            <p:spPr>
              <a:xfrm>
                <a:off x="2021117" y="4973246"/>
                <a:ext cx="1099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999B7B4-EC92-4725-82F3-D629B34CE8C4}"/>
                  </a:ext>
                </a:extLst>
              </p14:cNvPr>
              <p14:cNvContentPartPr/>
              <p14:nvPr/>
            </p14:nvContentPartPr>
            <p14:xfrm>
              <a:off x="2669477" y="4939046"/>
              <a:ext cx="334800" cy="41760"/>
            </p14:xfrm>
          </p:contentPart>
        </mc:Choice>
        <mc:Fallback xmlns="">
          <p:pic>
            <p:nvPicPr>
              <p:cNvPr id="9" name="Ink 8">
                <a:extLst>
                  <a:ext uri="{FF2B5EF4-FFF2-40B4-BE49-F238E27FC236}">
                    <a16:creationId xmlns:a16="http://schemas.microsoft.com/office/drawing/2014/main" id="{B999B7B4-EC92-4725-82F3-D629B34CE8C4}"/>
                  </a:ext>
                </a:extLst>
              </p:cNvPr>
              <p:cNvPicPr/>
              <p:nvPr/>
            </p:nvPicPr>
            <p:blipFill>
              <a:blip r:embed="rId11"/>
              <a:stretch>
                <a:fillRect/>
              </a:stretch>
            </p:blipFill>
            <p:spPr>
              <a:xfrm>
                <a:off x="2633477" y="4867406"/>
                <a:ext cx="406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BD95106C-DB42-4487-A306-BF5407911EA9}"/>
                  </a:ext>
                </a:extLst>
              </p14:cNvPr>
              <p14:cNvContentPartPr/>
              <p14:nvPr/>
            </p14:nvContentPartPr>
            <p14:xfrm>
              <a:off x="5828837" y="3044366"/>
              <a:ext cx="2244600" cy="33840"/>
            </p14:xfrm>
          </p:contentPart>
        </mc:Choice>
        <mc:Fallback xmlns="">
          <p:pic>
            <p:nvPicPr>
              <p:cNvPr id="10" name="Ink 9">
                <a:extLst>
                  <a:ext uri="{FF2B5EF4-FFF2-40B4-BE49-F238E27FC236}">
                    <a16:creationId xmlns:a16="http://schemas.microsoft.com/office/drawing/2014/main" id="{BD95106C-DB42-4487-A306-BF5407911EA9}"/>
                  </a:ext>
                </a:extLst>
              </p:cNvPr>
              <p:cNvPicPr/>
              <p:nvPr/>
            </p:nvPicPr>
            <p:blipFill>
              <a:blip r:embed="rId13"/>
              <a:stretch>
                <a:fillRect/>
              </a:stretch>
            </p:blipFill>
            <p:spPr>
              <a:xfrm>
                <a:off x="5793197" y="2972366"/>
                <a:ext cx="2316240" cy="177480"/>
              </a:xfrm>
              <a:prstGeom prst="rect">
                <a:avLst/>
              </a:prstGeom>
            </p:spPr>
          </p:pic>
        </mc:Fallback>
      </mc:AlternateContent>
      <p:cxnSp>
        <p:nvCxnSpPr>
          <p:cNvPr id="15" name="Straight Connector 14">
            <a:extLst>
              <a:ext uri="{FF2B5EF4-FFF2-40B4-BE49-F238E27FC236}">
                <a16:creationId xmlns:a16="http://schemas.microsoft.com/office/drawing/2014/main" id="{ADDC150A-D712-4C99-9DFD-BC47C3364656}"/>
              </a:ext>
            </a:extLst>
          </p:cNvPr>
          <p:cNvCxnSpPr>
            <a:cxnSpLocks/>
          </p:cNvCxnSpPr>
          <p:nvPr/>
        </p:nvCxnSpPr>
        <p:spPr>
          <a:xfrm>
            <a:off x="1306286" y="4297583"/>
            <a:ext cx="0" cy="1180653"/>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C9D4369-188F-4024-96E4-AF3A730295EE}"/>
              </a:ext>
            </a:extLst>
          </p:cNvPr>
          <p:cNvCxnSpPr>
            <a:cxnSpLocks/>
          </p:cNvCxnSpPr>
          <p:nvPr/>
        </p:nvCxnSpPr>
        <p:spPr>
          <a:xfrm>
            <a:off x="4193722" y="4282839"/>
            <a:ext cx="0" cy="1180653"/>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9F91AE-E2FD-43FB-95C3-B211FFEFD669}"/>
              </a:ext>
            </a:extLst>
          </p:cNvPr>
          <p:cNvCxnSpPr>
            <a:cxnSpLocks/>
          </p:cNvCxnSpPr>
          <p:nvPr/>
        </p:nvCxnSpPr>
        <p:spPr>
          <a:xfrm>
            <a:off x="1306286" y="5463492"/>
            <a:ext cx="661307"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7F1F840-7F2A-4A75-A6A4-1F0FCFD13383}"/>
              </a:ext>
            </a:extLst>
          </p:cNvPr>
          <p:cNvCxnSpPr>
            <a:cxnSpLocks/>
          </p:cNvCxnSpPr>
          <p:nvPr/>
        </p:nvCxnSpPr>
        <p:spPr>
          <a:xfrm>
            <a:off x="1249136" y="4282839"/>
            <a:ext cx="2944586" cy="14744"/>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6A73C15-A339-489D-865E-251FC8180B2F}"/>
              </a:ext>
            </a:extLst>
          </p:cNvPr>
          <p:cNvCxnSpPr>
            <a:cxnSpLocks/>
          </p:cNvCxnSpPr>
          <p:nvPr/>
        </p:nvCxnSpPr>
        <p:spPr>
          <a:xfrm>
            <a:off x="1967593" y="5463492"/>
            <a:ext cx="0" cy="129044"/>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F3482B7-3CE2-416F-AC07-0E18356CF931}"/>
              </a:ext>
            </a:extLst>
          </p:cNvPr>
          <p:cNvCxnSpPr>
            <a:cxnSpLocks/>
          </p:cNvCxnSpPr>
          <p:nvPr/>
        </p:nvCxnSpPr>
        <p:spPr>
          <a:xfrm flipH="1" flipV="1">
            <a:off x="3762797" y="5463492"/>
            <a:ext cx="436368" cy="14744"/>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3A3EBC-BEDE-41CF-AA28-809F7E001DF9}"/>
              </a:ext>
            </a:extLst>
          </p:cNvPr>
          <p:cNvCxnSpPr>
            <a:cxnSpLocks/>
          </p:cNvCxnSpPr>
          <p:nvPr/>
        </p:nvCxnSpPr>
        <p:spPr>
          <a:xfrm>
            <a:off x="1967593" y="5592536"/>
            <a:ext cx="1795204"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2B36681-8C0E-4722-86C7-8E3BC96556EA}"/>
              </a:ext>
            </a:extLst>
          </p:cNvPr>
          <p:cNvCxnSpPr>
            <a:cxnSpLocks/>
          </p:cNvCxnSpPr>
          <p:nvPr/>
        </p:nvCxnSpPr>
        <p:spPr>
          <a:xfrm>
            <a:off x="3784569" y="5463492"/>
            <a:ext cx="0" cy="129044"/>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160854-81D1-4804-AA2A-F1B64E7C46EC}"/>
              </a:ext>
            </a:extLst>
          </p:cNvPr>
          <p:cNvCxnSpPr>
            <a:cxnSpLocks/>
          </p:cNvCxnSpPr>
          <p:nvPr/>
        </p:nvCxnSpPr>
        <p:spPr>
          <a:xfrm>
            <a:off x="7851322" y="5002209"/>
            <a:ext cx="0" cy="124347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F4DFB57-FC62-4E74-9D60-4EB71F3A80D0}"/>
              </a:ext>
            </a:extLst>
          </p:cNvPr>
          <p:cNvCxnSpPr>
            <a:cxnSpLocks/>
          </p:cNvCxnSpPr>
          <p:nvPr/>
        </p:nvCxnSpPr>
        <p:spPr>
          <a:xfrm>
            <a:off x="7851322" y="6245679"/>
            <a:ext cx="2533649"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D8FD680-1570-4BF4-B6B7-81CDC2180E8C}"/>
              </a:ext>
            </a:extLst>
          </p:cNvPr>
          <p:cNvCxnSpPr>
            <a:cxnSpLocks/>
          </p:cNvCxnSpPr>
          <p:nvPr/>
        </p:nvCxnSpPr>
        <p:spPr>
          <a:xfrm>
            <a:off x="10384971" y="4980806"/>
            <a:ext cx="0" cy="1244733"/>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F587DDE-9E4E-4E48-A633-BF1A16BFB98F}"/>
              </a:ext>
            </a:extLst>
          </p:cNvPr>
          <p:cNvCxnSpPr>
            <a:cxnSpLocks/>
          </p:cNvCxnSpPr>
          <p:nvPr/>
        </p:nvCxnSpPr>
        <p:spPr>
          <a:xfrm>
            <a:off x="7851322" y="5044886"/>
            <a:ext cx="2539092"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19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730826" y="1022151"/>
            <a:ext cx="13168746" cy="562767"/>
          </a:xfrm>
          <a:prstGeom prst="rect">
            <a:avLst/>
          </a:prstGeom>
          <a:noFill/>
          <a:ln w="9525">
            <a:noFill/>
            <a:miter lim="800000"/>
            <a:headEnd/>
            <a:tailEnd/>
          </a:ln>
        </p:spPr>
        <p:txBody>
          <a:bodyPr wrap="square" lIns="130602" tIns="65302" rIns="130602" bIns="65302">
            <a:spAutoFit/>
          </a:bodyPr>
          <a:lstStyle/>
          <a:p>
            <a:pPr algn="ctr">
              <a:spcBef>
                <a:spcPts val="0"/>
              </a:spcBef>
            </a:pPr>
            <a:r>
              <a:rPr lang="en-US" sz="2800" b="1" dirty="0">
                <a:solidFill>
                  <a:prstClr val="black"/>
                </a:solidFill>
                <a:latin typeface="Century Gothic" pitchFamily="34" charset="0"/>
              </a:rPr>
              <a:t>PROPOSED OFF-STREET UNCOVERED PARKING SPACE</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solidFill>
                  <a:prstClr val="black"/>
                </a:solidFill>
                <a:latin typeface="Century Gothic" pitchFamily="34" charset="0"/>
              </a:rPr>
              <a:t>PLANNING AND BUILDING DEPARTMENT</a:t>
            </a:r>
          </a:p>
        </p:txBody>
      </p: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outdoor, sidewalk&#10;&#10;Description automatically generated">
            <a:extLst>
              <a:ext uri="{FF2B5EF4-FFF2-40B4-BE49-F238E27FC236}">
                <a16:creationId xmlns:a16="http://schemas.microsoft.com/office/drawing/2014/main" id="{5A7FF800-5C0F-4C53-ADD3-3155AB2D1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755" y="1942759"/>
            <a:ext cx="10372889" cy="5702452"/>
          </a:xfrm>
          <a:prstGeom prst="rect">
            <a:avLst/>
          </a:prstGeom>
          <a:ln w="38100">
            <a:solidFill>
              <a:schemeClr val="tx1"/>
            </a:solidFill>
          </a:ln>
        </p:spPr>
      </p:pic>
    </p:spTree>
    <p:extLst>
      <p:ext uri="{BB962C8B-B14F-4D97-AF65-F5344CB8AC3E}">
        <p14:creationId xmlns:p14="http://schemas.microsoft.com/office/powerpoint/2010/main" val="217122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430069" y="1020498"/>
            <a:ext cx="13168746" cy="562767"/>
          </a:xfrm>
          <a:prstGeom prst="rect">
            <a:avLst/>
          </a:prstGeom>
          <a:noFill/>
          <a:ln w="9525">
            <a:noFill/>
            <a:miter lim="800000"/>
            <a:headEnd/>
            <a:tailEnd/>
          </a:ln>
        </p:spPr>
        <p:txBody>
          <a:bodyPr wrap="square" lIns="130602" tIns="65302" rIns="130602" bIns="65302">
            <a:spAutoFit/>
          </a:bodyPr>
          <a:lstStyle/>
          <a:p>
            <a:pPr algn="ctr">
              <a:spcBef>
                <a:spcPts val="0"/>
              </a:spcBef>
            </a:pPr>
            <a:r>
              <a:rPr lang="en-US" sz="2800" b="1" dirty="0">
                <a:solidFill>
                  <a:prstClr val="black"/>
                </a:solidFill>
                <a:latin typeface="Century Gothic" pitchFamily="34" charset="0"/>
              </a:rPr>
              <a:t>EXISTING AND PROPOSED FIRST FLOOR PLANS</a:t>
            </a:r>
          </a:p>
        </p:txBody>
      </p:sp>
      <p:cxnSp>
        <p:nvCxnSpPr>
          <p:cNvPr id="6" name="Straight Connector 5"/>
          <p:cNvCxnSpPr/>
          <p:nvPr/>
        </p:nvCxnSpPr>
        <p:spPr>
          <a:xfrm>
            <a:off x="715819" y="1719072"/>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6530" y="7779365"/>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7">
            <a:extLst>
              <a:ext uri="{FF2B5EF4-FFF2-40B4-BE49-F238E27FC236}">
                <a16:creationId xmlns:a16="http://schemas.microsoft.com/office/drawing/2014/main" id="{760C89CA-7350-4319-8A0F-4806DCBB5504}"/>
              </a:ext>
            </a:extLst>
          </p:cNvPr>
          <p:cNvSpPr txBox="1">
            <a:spLocks noChangeArrowheads="1"/>
          </p:cNvSpPr>
          <p:nvPr/>
        </p:nvSpPr>
        <p:spPr bwMode="auto">
          <a:xfrm>
            <a:off x="3471719" y="7774082"/>
            <a:ext cx="7686963" cy="408878"/>
          </a:xfrm>
          <a:prstGeom prst="rect">
            <a:avLst/>
          </a:prstGeom>
          <a:noFill/>
          <a:ln w="9525">
            <a:noFill/>
            <a:miter lim="800000"/>
            <a:headEnd/>
            <a:tailEnd/>
          </a:ln>
        </p:spPr>
        <p:txBody>
          <a:bodyPr lIns="130602" tIns="65302" rIns="130602" bIns="65302">
            <a:spAutoFit/>
          </a:bodyPr>
          <a:lstStyle/>
          <a:p>
            <a:pPr algn="ctr">
              <a:defRPr/>
            </a:pPr>
            <a:r>
              <a:rPr lang="en-US" sz="1800" b="1" spc="385" dirty="0">
                <a:solidFill>
                  <a:prstClr val="black"/>
                </a:solidFill>
                <a:latin typeface="Century Gothic" pitchFamily="34" charset="0"/>
              </a:rPr>
              <a:t>PLANNING AND BUILDING DEPARTMENT</a:t>
            </a:r>
          </a:p>
        </p:txBody>
      </p:sp>
      <p:pic>
        <p:nvPicPr>
          <p:cNvPr id="25" name="Picture 24" descr="Diagram, engineering drawing&#10;&#10;Description automatically generated">
            <a:extLst>
              <a:ext uri="{FF2B5EF4-FFF2-40B4-BE49-F238E27FC236}">
                <a16:creationId xmlns:a16="http://schemas.microsoft.com/office/drawing/2014/main" id="{F499F480-0368-4FB5-BCDB-4625BEB0135D}"/>
              </a:ext>
            </a:extLst>
          </p:cNvPr>
          <p:cNvPicPr>
            <a:picLocks noChangeAspect="1"/>
          </p:cNvPicPr>
          <p:nvPr/>
        </p:nvPicPr>
        <p:blipFill rotWithShape="1">
          <a:blip r:embed="rId3">
            <a:extLst>
              <a:ext uri="{28A0092B-C50C-407E-A947-70E740481C1C}">
                <a14:useLocalDpi xmlns:a14="http://schemas.microsoft.com/office/drawing/2010/main" val="0"/>
              </a:ext>
            </a:extLst>
          </a:blip>
          <a:srcRect r="1355" b="37919"/>
          <a:stretch/>
        </p:blipFill>
        <p:spPr>
          <a:xfrm>
            <a:off x="271036" y="1996149"/>
            <a:ext cx="6599078" cy="5642125"/>
          </a:xfrm>
          <a:prstGeom prst="rect">
            <a:avLst/>
          </a:prstGeom>
          <a:ln w="44450">
            <a:solidFill>
              <a:srgbClr val="00B050"/>
            </a:solidFill>
          </a:ln>
        </p:spPr>
      </p:pic>
      <p:pic>
        <p:nvPicPr>
          <p:cNvPr id="26" name="Picture 25" descr="Diagram, engineering drawing&#10;&#10;Description automatically generated">
            <a:extLst>
              <a:ext uri="{FF2B5EF4-FFF2-40B4-BE49-F238E27FC236}">
                <a16:creationId xmlns:a16="http://schemas.microsoft.com/office/drawing/2014/main" id="{283CA676-C9C4-4664-8D2D-051DEF8B7438}"/>
              </a:ext>
            </a:extLst>
          </p:cNvPr>
          <p:cNvPicPr>
            <a:picLocks noChangeAspect="1"/>
          </p:cNvPicPr>
          <p:nvPr/>
        </p:nvPicPr>
        <p:blipFill rotWithShape="1">
          <a:blip r:embed="rId4">
            <a:extLst>
              <a:ext uri="{28A0092B-C50C-407E-A947-70E740481C1C}">
                <a14:useLocalDpi xmlns:a14="http://schemas.microsoft.com/office/drawing/2010/main" val="0"/>
              </a:ext>
            </a:extLst>
          </a:blip>
          <a:srcRect l="3857" t="2695" r="14666" b="9433"/>
          <a:stretch/>
        </p:blipFill>
        <p:spPr>
          <a:xfrm>
            <a:off x="7073332" y="1996149"/>
            <a:ext cx="7286032" cy="5642124"/>
          </a:xfrm>
          <a:prstGeom prst="rect">
            <a:avLst/>
          </a:prstGeom>
          <a:ln w="44450">
            <a:solidFill>
              <a:srgbClr val="FF0000"/>
            </a:solidFill>
          </a:ln>
        </p:spPr>
      </p:pic>
    </p:spTree>
    <p:extLst>
      <p:ext uri="{BB962C8B-B14F-4D97-AF65-F5344CB8AC3E}">
        <p14:creationId xmlns:p14="http://schemas.microsoft.com/office/powerpoint/2010/main" val="69217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596823" y="923615"/>
            <a:ext cx="13168746" cy="562767"/>
          </a:xfrm>
          <a:prstGeom prst="rect">
            <a:avLst/>
          </a:prstGeom>
          <a:noFill/>
          <a:ln w="9525">
            <a:noFill/>
            <a:miter lim="800000"/>
            <a:headEnd/>
            <a:tailEnd/>
          </a:ln>
        </p:spPr>
        <p:txBody>
          <a:bodyPr wrap="square" lIns="130602" tIns="65302" rIns="130602" bIns="65302">
            <a:spAutoFit/>
          </a:bodyPr>
          <a:lstStyle/>
          <a:p>
            <a:pPr algn="ctr">
              <a:spcBef>
                <a:spcPts val="0"/>
              </a:spcBef>
            </a:pPr>
            <a:r>
              <a:rPr lang="en-US" sz="2800" b="1" dirty="0">
                <a:solidFill>
                  <a:prstClr val="black"/>
                </a:solidFill>
                <a:latin typeface="Century Gothic" pitchFamily="34" charset="0"/>
              </a:rPr>
              <a:t>PROPOSED SECOND FLOOR PLAN</a:t>
            </a:r>
          </a:p>
        </p:txBody>
      </p:sp>
      <p:cxnSp>
        <p:nvCxnSpPr>
          <p:cNvPr id="6" name="Straight Connector 5"/>
          <p:cNvCxnSpPr/>
          <p:nvPr/>
        </p:nvCxnSpPr>
        <p:spPr>
          <a:xfrm>
            <a:off x="430069" y="1583265"/>
            <a:ext cx="131687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6825" y="7888263"/>
            <a:ext cx="131687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7">
            <a:extLst>
              <a:ext uri="{FF2B5EF4-FFF2-40B4-BE49-F238E27FC236}">
                <a16:creationId xmlns:a16="http://schemas.microsoft.com/office/drawing/2014/main" id="{760C89CA-7350-4319-8A0F-4806DCBB5504}"/>
              </a:ext>
            </a:extLst>
          </p:cNvPr>
          <p:cNvSpPr txBox="1">
            <a:spLocks noChangeArrowheads="1"/>
          </p:cNvSpPr>
          <p:nvPr/>
        </p:nvSpPr>
        <p:spPr bwMode="auto">
          <a:xfrm>
            <a:off x="3471718" y="7876489"/>
            <a:ext cx="7686963" cy="408878"/>
          </a:xfrm>
          <a:prstGeom prst="rect">
            <a:avLst/>
          </a:prstGeom>
          <a:noFill/>
          <a:ln w="9525">
            <a:noFill/>
            <a:miter lim="800000"/>
            <a:headEnd/>
            <a:tailEnd/>
          </a:ln>
        </p:spPr>
        <p:txBody>
          <a:bodyPr lIns="130602" tIns="65302" rIns="130602" bIns="65302">
            <a:spAutoFit/>
          </a:bodyPr>
          <a:lstStyle/>
          <a:p>
            <a:pPr algn="ctr">
              <a:defRPr/>
            </a:pPr>
            <a:r>
              <a:rPr lang="en-US" sz="1600" b="1" spc="385" dirty="0">
                <a:solidFill>
                  <a:prstClr val="black"/>
                </a:solidFill>
                <a:latin typeface="Century Gothic" pitchFamily="34" charset="0"/>
              </a:rPr>
              <a:t>PLANNING AND BUILDING DEPARTMENT</a:t>
            </a:r>
          </a:p>
        </p:txBody>
      </p:sp>
      <p:pic>
        <p:nvPicPr>
          <p:cNvPr id="9" name="Picture 8" descr="Diagram, engineering drawing&#10;&#10;Description automatically generated">
            <a:extLst>
              <a:ext uri="{FF2B5EF4-FFF2-40B4-BE49-F238E27FC236}">
                <a16:creationId xmlns:a16="http://schemas.microsoft.com/office/drawing/2014/main" id="{461B329E-C053-4AA8-A9FE-26B5822A905B}"/>
              </a:ext>
            </a:extLst>
          </p:cNvPr>
          <p:cNvPicPr>
            <a:picLocks noChangeAspect="1"/>
          </p:cNvPicPr>
          <p:nvPr/>
        </p:nvPicPr>
        <p:blipFill rotWithShape="1">
          <a:blip r:embed="rId3">
            <a:extLst>
              <a:ext uri="{28A0092B-C50C-407E-A947-70E740481C1C}">
                <a14:useLocalDpi xmlns:a14="http://schemas.microsoft.com/office/drawing/2010/main" val="0"/>
              </a:ext>
            </a:extLst>
          </a:blip>
          <a:srcRect l="15713" t="19237" r="25665" b="18644"/>
          <a:stretch/>
        </p:blipFill>
        <p:spPr>
          <a:xfrm>
            <a:off x="3049722" y="1697447"/>
            <a:ext cx="8530956" cy="6064861"/>
          </a:xfrm>
          <a:prstGeom prst="rect">
            <a:avLst/>
          </a:prstGeom>
          <a:ln w="38100">
            <a:solidFill>
              <a:schemeClr val="tx1"/>
            </a:solidFill>
          </a:ln>
        </p:spPr>
      </p:pic>
    </p:spTree>
    <p:extLst>
      <p:ext uri="{BB962C8B-B14F-4D97-AF65-F5344CB8AC3E}">
        <p14:creationId xmlns:p14="http://schemas.microsoft.com/office/powerpoint/2010/main" val="1796482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P&amp;BMas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3_P&amp;BMaster">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ZHO Presentation Template 28JUN2018.potx" id="{5DF12827-8CA4-4B1D-BA36-0DE6A56863C0}" vid="{2D9DB22D-1660-401F-93BE-837EB62109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ZHO Presentation Template 28JUN2018.potx" id="{5DF12827-8CA4-4B1D-BA36-0DE6A56863C0}" vid="{0E41DD8C-4062-45B2-B6E4-2AE0D5E32A52}"/>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ZHO Presentation Template 28JUN2018.potx" id="{5DF12827-8CA4-4B1D-BA36-0DE6A56863C0}" vid="{4507F996-4C21-480B-8085-19F6FE0A63A8}"/>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ZHO Presentation Template 28JUN2018.potx" id="{5DF12827-8CA4-4B1D-BA36-0DE6A56863C0}" vid="{7559CA6F-8520-4FA2-93EB-E071929B181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C8FE236F805342A8D8502E37670324" ma:contentTypeVersion="12" ma:contentTypeDescription="Create a new document." ma:contentTypeScope="" ma:versionID="1482fc41acbb088919c7d9b27e42514e">
  <xsd:schema xmlns:xsd="http://www.w3.org/2001/XMLSchema" xmlns:xs="http://www.w3.org/2001/XMLSchema" xmlns:p="http://schemas.microsoft.com/office/2006/metadata/properties" xmlns:ns2="773fcc51-8f6b-48a9-87f4-84a47638c8ca" xmlns:ns3="a56ecf95-f946-4a76-842b-e7436453506e" targetNamespace="http://schemas.microsoft.com/office/2006/metadata/properties" ma:root="true" ma:fieldsID="19553349bdd7c1c24fd0e8101e51733b" ns2:_="" ns3:_="">
    <xsd:import namespace="773fcc51-8f6b-48a9-87f4-84a47638c8ca"/>
    <xsd:import namespace="a56ecf95-f946-4a76-842b-e743645350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fcc51-8f6b-48a9-87f4-84a47638c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6ecf95-f946-4a76-842b-e743645350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DACA6A-47C7-418D-AB53-539BC7FBA484}">
  <ds:schemaRefs>
    <ds:schemaRef ds:uri="http://schemas.microsoft.com/sharepoint/v3/contenttype/forms"/>
  </ds:schemaRefs>
</ds:datastoreItem>
</file>

<file path=customXml/itemProps2.xml><?xml version="1.0" encoding="utf-8"?>
<ds:datastoreItem xmlns:ds="http://schemas.openxmlformats.org/officeDocument/2006/customXml" ds:itemID="{4566FA57-5AFE-4119-84C4-8AA839865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fcc51-8f6b-48a9-87f4-84a47638c8ca"/>
    <ds:schemaRef ds:uri="a56ecf95-f946-4a76-842b-e743645350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BE22E7-D7FC-446C-9F88-FD4A9BBBFF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ZHO Presentation Template 28JUN2018</Template>
  <TotalTime>4500</TotalTime>
  <Words>991</Words>
  <Application>Microsoft Office PowerPoint</Application>
  <PresentationFormat>Custom</PresentationFormat>
  <Paragraphs>118</Paragraphs>
  <Slides>14</Slides>
  <Notes>14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Century Gothic</vt:lpstr>
      <vt:lpstr>Constantia</vt:lpstr>
      <vt:lpstr>Times New Roman</vt:lpstr>
      <vt:lpstr>Wingdings 2</vt:lpstr>
      <vt:lpstr>3_P&amp;BMaster</vt:lpstr>
      <vt:lpstr>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0f San Mateo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Becker</dc:creator>
  <cp:lastModifiedBy>Sam Becker</cp:lastModifiedBy>
  <cp:revision>2</cp:revision>
  <dcterms:created xsi:type="dcterms:W3CDTF">2022-07-11T21:26:35Z</dcterms:created>
  <dcterms:modified xsi:type="dcterms:W3CDTF">2022-07-22T23:40:59Z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0x01010077C8FE236F805342A8D8502E37670324</vt:lpwstr>
  </property>
</Properties>
</file>